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1765.xml" ContentType="application/vnd.openxmlformats-officedocument.presentationml.tags+xml"/>
  <Override PartName="/ppt/tags/tag263.xml" ContentType="application/vnd.openxmlformats-officedocument.presentationml.tags+xml"/>
  <Override PartName="/ppt/tags/tag1273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866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1863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860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187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187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126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151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161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558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568.xml" ContentType="application/vnd.openxmlformats-officedocument.presentationml.tags+xml"/>
  <Override PartName="/ppt/tags/tag96.xml" ContentType="application/vnd.openxmlformats-officedocument.presentationml.tags+xml"/>
  <Override PartName="/ppt/tags/tag252.xml" ContentType="application/vnd.openxmlformats-officedocument.presentationml.tags+xml"/>
  <Override PartName="/ppt/tags/tag397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423.xml" ContentType="application/vnd.openxmlformats-officedocument.presentationml.tags+xml"/>
  <Override PartName="/ppt/tags/tag1754.xml" ContentType="application/vnd.openxmlformats-officedocument.presentationml.tags+xml"/>
  <Override PartName="/ppt/tags/tag583.xml" ContentType="application/vnd.openxmlformats-officedocument.presentationml.tags+xml"/>
  <Override PartName="/ppt/tags/tag1262.xml" ContentType="application/vnd.openxmlformats-officedocument.presentationml.tags+xml"/>
  <Override PartName="/ppt/tags/tag1593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1669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710.xml" ContentType="application/vnd.openxmlformats-officedocument.presentationml.tags+xml"/>
  <Override PartName="/ppt/tags/tag1855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108.xml" ContentType="application/vnd.openxmlformats-officedocument.presentationml.tags+xml"/>
  <Override PartName="/ppt/tags/tag1694.xml" ContentType="application/vnd.openxmlformats-officedocument.presentationml.tags+xml"/>
  <Override PartName="/ppt/tags/tag1880.xml" ContentType="application/vnd.openxmlformats-officedocument.presentationml.tags+xml"/>
  <Override PartName="/ppt/tags/tag268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946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379.xml" ContentType="application/vnd.openxmlformats-officedocument.presentationml.tags+xml"/>
  <Override PartName="/ppt/tags/tag1726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741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073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656.xml" ContentType="application/vnd.openxmlformats-officedocument.presentationml.tags+xml"/>
  <Override PartName="/ppt/tags/tag987.xml" ContentType="application/vnd.openxmlformats-officedocument.presentationml.tags+xml"/>
  <Override PartName="/ppt/tags/tag1004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1666.xml" ContentType="application/vnd.openxmlformats-officedocument.presentationml.tags+xml"/>
  <Override PartName="/ppt/tags/tag164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521.xml" ContentType="application/vnd.openxmlformats-officedocument.presentationml.tags+xml"/>
  <Override PartName="/ppt/tags/tag1852.xml" ContentType="application/vnd.openxmlformats-officedocument.presentationml.tags+xml"/>
  <Override PartName="/ppt/tags/tag350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360.xml" ContentType="application/vnd.openxmlformats-officedocument.presentationml.tags+xml"/>
  <Override PartName="/ppt/tags/tag1691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436.xml" ContentType="application/vnd.openxmlformats-officedocument.presentationml.tags+xml"/>
  <Override PartName="/ppt/tags/tag1767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622.xml" ContentType="application/vnd.openxmlformats-officedocument.presentationml.tags+xml"/>
  <Override PartName="/ppt/slides/slide2.xml" ContentType="application/vnd.openxmlformats-officedocument.presentationml.slide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206.xml" ContentType="application/vnd.openxmlformats-officedocument.presentationml.tags+xml"/>
  <Override PartName="/ppt/tags/tag1792.xml" ContentType="application/vnd.openxmlformats-officedocument.presentationml.tags+xml"/>
  <Override PartName="/ppt/tags/tag366.xml" ContentType="application/vnd.openxmlformats-officedocument.presentationml.tags+xml"/>
  <Override PartName="/ppt/tags/tag713.xml" ContentType="application/vnd.openxmlformats-officedocument.presentationml.tags+xml"/>
  <Override PartName="/ppt/tags/tag858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1868.xml" ContentType="application/vnd.openxmlformats-officedocument.presentationml.tags+xml"/>
  <Override PartName="/ppt/tags/tag65.xml" ContentType="application/vnd.openxmlformats-officedocument.presentationml.tags+xml"/>
  <Override PartName="/ppt/tags/tag221.xml" ContentType="application/vnd.openxmlformats-officedocument.presentationml.tags+xml"/>
  <Override PartName="/ppt/tags/tag552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1638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467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477.xml" ContentType="application/vnd.openxmlformats-officedocument.presentationml.tags+xml"/>
  <Override PartName="/ppt/tags/tag1824.xml" ContentType="application/vnd.openxmlformats-officedocument.presentationml.tags+xml"/>
  <Override PartName="/ppt/tags/tag21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984.xml" ContentType="application/vnd.openxmlformats-officedocument.presentationml.tags+xml"/>
  <Override PartName="/ppt/tags/tag1001.xml" ContentType="application/vnd.openxmlformats-officedocument.presentationml.tags+xml"/>
  <Override PartName="/ppt/tags/tag1332.xml" ContentType="application/vnd.openxmlformats-officedocument.presentationml.tags+xml"/>
  <Override PartName="/ppt/tags/tag1663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1739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899.xml" ContentType="application/vnd.openxmlformats-officedocument.presentationml.tags+xml"/>
  <Override PartName="/ppt/tags/tag1102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578.xml" ContentType="application/vnd.openxmlformats-officedocument.presentationml.tags+xml"/>
  <Override PartName="/ppt/tags/tag262.xml" ContentType="application/vnd.openxmlformats-officedocument.presentationml.tags+xml"/>
  <Override PartName="/ppt/tags/tag593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177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1720.xml" ContentType="application/vnd.openxmlformats-officedocument.presentationml.tags+xml"/>
  <Override PartName="/ppt/tags/tag108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118.xml" ContentType="application/vnd.openxmlformats-officedocument.presentationml.tags+xml"/>
  <Override PartName="/ppt/tags/tag1449.xml" ContentType="application/vnd.openxmlformats-officedocument.presentationml.tags+xml"/>
  <Override PartName="/ppt/tags/tag133.xml" ContentType="application/vnd.openxmlformats-officedocument.presentationml.tags+xml"/>
  <Override PartName="/ppt/tags/tag278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1736.xml" ContentType="application/vnd.openxmlformats-officedocument.presentationml.tags+xml"/>
  <Override PartName="/ppt/tags/tag78.xml" ContentType="application/vnd.openxmlformats-officedocument.presentationml.tags+xml"/>
  <Override PartName="/ppt/tags/tag234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42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430.xml" ContentType="application/vnd.openxmlformats-officedocument.presentationml.tags+xml"/>
  <Override PartName="/ppt/tags/tag1761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506.xml" ContentType="application/vnd.openxmlformats-officedocument.presentationml.tags+xml"/>
  <Override PartName="/ppt/tags/tag1837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997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345.xml" ContentType="application/vnd.openxmlformats-officedocument.presentationml.tags+xml"/>
  <Override PartName="/ppt/tags/tag1676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691.xml" ContentType="application/vnd.openxmlformats-officedocument.presentationml.tags+xml"/>
  <Override PartName="/ppt/tags/tag1184.xml" ContentType="application/vnd.openxmlformats-officedocument.presentationml.tags+xml"/>
  <Override PartName="/ppt/tags/tag1531.xml" ContentType="application/vnd.openxmlformats-officedocument.presentationml.tags+xml"/>
  <Override PartName="/ppt/tags/tag1862.xml" ContentType="application/vnd.openxmlformats-officedocument.presentationml.tags+xml"/>
  <Override PartName="/ppt/viewProps.xml" ContentType="application/vnd.openxmlformats-officedocument.presentationml.viewProps+xml"/>
  <Override PartName="/ppt/tags/tag105.xml" ContentType="application/vnd.openxmlformats-officedocument.presentationml.tag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275.xml" ContentType="application/vnd.openxmlformats-officedocument.presentationml.tags+xml"/>
  <Override PartName="/ppt/tags/tag622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1777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461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06.xml" ContentType="application/vnd.openxmlformats-officedocument.presentationml.tags+xml"/>
  <Override PartName="/ppt/tags/tag537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1547.xml" ContentType="application/vnd.openxmlformats-officedocument.presentationml.tags+xml"/>
  <Override PartName="/ppt/tags/tag1.xml" ContentType="application/vnd.openxmlformats-officedocument.presentationml.tags+xml"/>
  <Override PartName="/ppt/tags/tag75.xml" ContentType="application/vnd.openxmlformats-officedocument.presentationml.tags+xml"/>
  <Override PartName="/ppt/tags/tag231.xml" ContentType="application/vnd.openxmlformats-officedocument.presentationml.tags+xml"/>
  <Override PartName="/ppt/tags/tag376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733.xml" ContentType="application/vnd.openxmlformats-officedocument.presentationml.tags+xml"/>
  <Override PartName="/ppt/tags/tag1878.xml" ContentType="application/vnd.openxmlformats-officedocument.presentationml.tags+xml"/>
  <Override PartName="/ppt/tags/tag562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307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648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487.xml" ContentType="application/vnd.openxmlformats-officedocument.presentationml.tags+xml"/>
  <Override PartName="/ppt/tags/tag1834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578.xml" ContentType="application/vnd.openxmlformats-officedocument.presentationml.tags+xml"/>
  <Override PartName="/ppt/tags/tag925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1749.xml" ContentType="application/vnd.openxmlformats-officedocument.presentationml.tags+xml"/>
  <Override PartName="/ppt/tags/tag102.xml" ContentType="application/vnd.openxmlformats-officedocument.presentationml.tags+xml"/>
  <Override PartName="/ppt/tags/tag433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47.xml" ContentType="application/vnd.openxmlformats-officedocument.presentationml.tags+xml"/>
  <Override PartName="/ppt/tags/tag203.xml" ContentType="application/vnd.openxmlformats-officedocument.presentationml.tags+xml"/>
  <Override PartName="/ppt/tags/tag348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358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187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187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1383.xml" ContentType="application/vnd.openxmlformats-officedocument.presentationml.tags+xml"/>
  <Override PartName="/ppt/tags/tag304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459.xml" ContentType="application/vnd.openxmlformats-officedocument.presentationml.tags+xml"/>
  <Override PartName="/ppt/tags/tag1806.xml" ContentType="application/vnd.openxmlformats-officedocument.presentationml.tags+xml"/>
  <Override PartName="/ppt/tags/tag143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991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415.xml" ContentType="application/vnd.openxmlformats-officedocument.presentationml.tags+xml"/>
  <Override PartName="/ppt/tags/tag1746.xml" ContentType="application/vnd.openxmlformats-officedocument.presentationml.tags+xml"/>
  <Override PartName="/ppt/tags/tag88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254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Default Extension="jpeg" ContentType="image/jpeg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440.xml" ContentType="application/vnd.openxmlformats-officedocument.presentationml.tags+xml"/>
  <Override PartName="/ppt/tags/tag1771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024.xml" ContentType="application/vnd.openxmlformats-officedocument.presentationml.tags+xml"/>
  <Override PartName="/ppt/tags/tag1169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1847.xml" ContentType="application/vnd.openxmlformats-officedocument.presentationml.tags+xml"/>
  <Override PartName="/ppt/tags/tag44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531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938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446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456.xml" ContentType="application/vnd.openxmlformats-officedocument.presentationml.tags+xml"/>
  <Override PartName="/ppt/tags/tag1803.xml" ContentType="application/vnd.openxmlformats-officedocument.presentationml.tags+xml"/>
  <Override PartName="/ppt/tags/tag140.xml" ContentType="application/vnd.openxmlformats-officedocument.presentationml.tags+xml"/>
  <Override PartName="/ppt/tags/tag285.xml" ContentType="application/vnd.openxmlformats-officedocument.presentationml.tags+xml"/>
  <Override PartName="/ppt/tags/tag632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642.xml" ContentType="application/vnd.openxmlformats-officedocument.presentationml.tags+xml"/>
  <Override PartName="/ppt/tags/tag1787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150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557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396.xml" ContentType="application/vnd.openxmlformats-officedocument.presentationml.tags+xml"/>
  <Override PartName="/ppt/tags/tag1743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156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749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1759.xml" ContentType="application/vnd.openxmlformats-officedocument.presentationml.tags+xml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443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453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368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128.xml" ContentType="application/vnd.openxmlformats-officedocument.presentationml.tags+xml"/>
  <Override PartName="/ppt/tags/tag459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153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163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1841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98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1756.xml" ContentType="application/vnd.openxmlformats-officedocument.presentationml.tags+xml"/>
  <Override PartName="/ppt/tags/tag44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1526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55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712.xml" ContentType="application/vnd.openxmlformats-officedocument.presentationml.tags+xml"/>
  <Override PartName="/ppt/tags/tag1857.xml" ContentType="application/vnd.openxmlformats-officedocument.presentationml.tags+xml"/>
  <Override PartName="/ppt/tags/tag194.xml" ContentType="application/vnd.openxmlformats-officedocument.presentationml.tags+xml"/>
  <Override PartName="/ppt/tags/tag541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551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948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466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150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41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tags/tag95.xml" ContentType="application/vnd.openxmlformats-officedocument.presentationml.tags+xml"/>
  <Override PartName="/ppt/tags/tag251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1592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658.xml" ContentType="application/vnd.openxmlformats-officedocument.presentationml.tags+xml"/>
  <Override PartName="/ppt/tags/tag989.xml" ContentType="application/vnd.openxmlformats-officedocument.presentationml.tags+xml"/>
  <Override PartName="/ppt/tags/tag1006.xml" ContentType="application/vnd.openxmlformats-officedocument.presentationml.tags+xml"/>
  <Override PartName="/ppt/tags/tag1337.xml" ContentType="application/vnd.openxmlformats-officedocument.presentationml.tags+xml"/>
  <Override PartName="/ppt/tags/tag1668.xml" ContentType="application/vnd.openxmlformats-officedocument.presentationml.tags+xml"/>
  <Override PartName="/ppt/tags/tag1829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523.xml" ContentType="application/vnd.openxmlformats-officedocument.presentationml.tags+xml"/>
  <Override PartName="/ppt/tags/tag1854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362.xml" ContentType="application/vnd.openxmlformats-officedocument.presentationml.tags+xml"/>
  <Override PartName="/ppt/tags/tag1693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438.xml" ContentType="application/vnd.openxmlformats-officedocument.presentationml.tags+xml"/>
  <Override PartName="/ppt/tags/tag1769.xml" ContentType="application/vnd.openxmlformats-officedocument.presentationml.tags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277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463.xml" ContentType="application/vnd.openxmlformats-officedocument.presentationml.tags+xml"/>
  <Override PartName="/ppt/tags/tag1794.xml" ContentType="application/vnd.openxmlformats-officedocument.presentationml.tags+xml"/>
  <Override PartName="/ppt/tags/tag368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208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554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slides/slide10.xml" ContentType="application/vnd.openxmlformats-officedocument.presentationml.slide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469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479.xml" ContentType="application/vnd.openxmlformats-officedocument.presentationml.tags+xml"/>
  <Override PartName="/ppt/tags/tag1826.xml" ContentType="application/vnd.openxmlformats-officedocument.presentationml.tags+xml"/>
  <Override PartName="/ppt/tags/tag23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986.xml" ContentType="application/vnd.openxmlformats-officedocument.presentationml.tags+xml"/>
  <Override PartName="/ppt/tags/tag1003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173.xml" ContentType="application/vnd.openxmlformats-officedocument.presentationml.tags+xml"/>
  <Override PartName="/ppt/tags/tag1690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264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621.xml" ContentType="application/vnd.openxmlformats-officedocument.presentationml.tags+xml"/>
  <Override PartName="/ppt/tags/tag1766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450.xml" ContentType="application/vnd.openxmlformats-officedocument.presentationml.tags+xml"/>
  <Override PartName="/ppt/tags/tag781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1791.xml" ContentType="application/vnd.openxmlformats-officedocument.presentationml.tags+xml"/>
  <Override PartName="/ppt/tags/tag179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536.xml" ContentType="application/vnd.openxmlformats-officedocument.presentationml.tags+xml"/>
  <Override PartName="/ppt/tags/tag1867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189.xml" ContentType="application/vnd.openxmlformats-officedocument.presentationml.tags+xml"/>
  <Override PartName="/ppt/tags/tag1230.xml" ContentType="application/vnd.openxmlformats-officedocument.presentationml.tags+xml"/>
  <Override PartName="/ppt/tags/tag1375.xml" ContentType="application/vnd.openxmlformats-officedocument.presentationml.tags+xml"/>
  <Override PartName="/ppt/tags/tag1722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561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000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6.xml" ContentType="application/vnd.openxmlformats-officedocument.presentationml.tags+xml"/>
  <Override PartName="/ppt/tags/tag160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236.xml" ContentType="application/vnd.openxmlformats-officedocument.presentationml.tags+xml"/>
  <Override PartName="/ppt/tags/tag567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422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432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61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1839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999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347.xml" ContentType="application/vnd.openxmlformats-officedocument.presentationml.tags+xml"/>
  <Override PartName="/ppt/tags/tag1678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186.xml" ContentType="application/vnd.openxmlformats-officedocument.presentationml.tags+xml"/>
  <Override PartName="/ppt/tags/tag1533.xml" ContentType="application/vnd.openxmlformats-officedocument.presentationml.tags+xml"/>
  <Override PartName="/ppt/tags/tag1864.xml" ContentType="application/vnd.openxmlformats-officedocument.presentationml.tags+xml"/>
  <Override PartName="/ppt/tags/tag107.xml" ContentType="application/vnd.openxmlformats-officedocument.presentationml.tags+xml"/>
  <Override PartName="/ppt/tags/tag438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77.xml" ContentType="application/vnd.openxmlformats-officedocument.presentationml.tags+xml"/>
  <Override PartName="/ppt/tags/tag624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1779.xml" ContentType="application/vnd.openxmlformats-officedocument.presentationml.tags+xml"/>
  <Override PartName="/ppt/tags/tag132.xml" ContentType="application/vnd.openxmlformats-officedocument.presentationml.tags+xml"/>
  <Override PartName="/ppt/tags/tag463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1820.xml" ContentType="application/vnd.openxmlformats-officedocument.presentationml.tags+xml"/>
  <Override PartName="/ppt/tags/tag208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218.xml" ContentType="application/vnd.openxmlformats-officedocument.presentationml.tags+xml"/>
  <Override PartName="/ppt/tags/tag1549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233.xml" ContentType="application/vnd.openxmlformats-officedocument.presentationml.tags+xml"/>
  <Override PartName="/ppt/tags/tag378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1735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309.xml" ContentType="application/vnd.openxmlformats-officedocument.presentationml.tags+xml"/>
  <Override PartName="/ppt/tags/tag826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489.xml" ContentType="application/vnd.openxmlformats-officedocument.presentationml.tags+xml"/>
  <Override PartName="/ppt/tags/tag1836.xml" ContentType="application/vnd.openxmlformats-officedocument.presentationml.tags+xml"/>
  <Override PartName="/ppt/tags/tag173.xml" ContentType="application/vnd.openxmlformats-officedocument.presentationml.tags+xml"/>
  <Override PartName="/ppt/tags/tag520.xml" ContentType="application/vnd.openxmlformats-officedocument.presentationml.tags+xml"/>
  <Override PartName="/ppt/tags/tag851.xml" ContentType="application/vnd.openxmlformats-officedocument.presentationml.tags+xml"/>
  <Override PartName="/ppt/tags/tag996.xml" ContentType="application/vnd.openxmlformats-officedocument.presentationml.tags+xml"/>
  <Override PartName="/ppt/tags/tag1183.xml" ContentType="application/vnd.openxmlformats-officedocument.presentationml.tags+xml"/>
  <Override PartName="/ppt/tags/tag1530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606.xml" ContentType="application/vnd.openxmlformats-officedocument.presentationml.tags+xml"/>
  <Override PartName="/ppt/tags/tag104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1776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631.xml" ContentType="application/vnd.openxmlformats-officedocument.presentationml.tags+xml"/>
  <Override PartName="/ppt/tags/tag49.xml" ContentType="application/vnd.openxmlformats-officedocument.presentationml.tags+xml"/>
  <Override PartName="/ppt/tags/tag205.xml" ContentType="application/vnd.openxmlformats-officedocument.presentationml.tags+xml"/>
  <Override PartName="/ppt/tags/tag791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1877.xml" ContentType="application/vnd.openxmlformats-officedocument.presentationml.tags+xml"/>
  <Override PartName="/ppt/tableStyles.xml" ContentType="application/vnd.openxmlformats-officedocument.presentationml.tableStyle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306.xml" ContentType="application/vnd.openxmlformats-officedocument.presentationml.tags+xml"/>
  <Override PartName="/ppt/tags/tag637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145.xml" ContentType="application/vnd.openxmlformats-officedocument.presentationml.tags+xml"/>
  <Override PartName="/ppt/tags/tag476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502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662.xml" ContentType="application/vnd.openxmlformats-officedocument.presentationml.tags+xml"/>
  <Override PartName="/ppt/tags/tag993.xml" ContentType="application/vnd.openxmlformats-officedocument.presentationml.tags+xml"/>
  <Override PartName="/ppt/tags/tag1010.xml" ContentType="application/vnd.openxmlformats-officedocument.presentationml.tags+xml"/>
  <Override PartName="/ppt/tags/tag1341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738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1748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924.xml" ContentType="application/vnd.openxmlformats-officedocument.presentationml.tags+xml"/>
  <Override PartName="/ppt/tags/tag1111.xml" ContentType="application/vnd.openxmlformats-officedocument.presentationml.tags+xml"/>
  <Override PartName="/ppt/tags/tag1256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442.xml" ContentType="application/vnd.openxmlformats-officedocument.presentationml.tags+xml"/>
  <Override PartName="/ppt/tags/tag1773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1849.xml" ContentType="application/vnd.openxmlformats-officedocument.presentationml.tags+xml"/>
  <Override PartName="/ppt/tags/tag46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051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117.xml" ContentType="application/vnd.openxmlformats-officedocument.presentationml.tags+xml"/>
  <Override PartName="/ppt/tags/tag448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458.xml" ContentType="application/vnd.openxmlformats-officedocument.presentationml.tags+xml"/>
  <Override PartName="/ppt/tags/tag1805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644.xml" ContentType="application/vnd.openxmlformats-officedocument.presentationml.tags+xml"/>
  <Override PartName="/ppt/tags/tag1789.xml" ContentType="application/vnd.openxmlformats-officedocument.presentationml.tags+xml"/>
  <Override PartName="/ppt/tags/tag47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483.xml" ContentType="application/vnd.openxmlformats-officedocument.presentationml.tags+xml"/>
  <Override PartName="/ppt/tags/tag1830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559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1745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18.xml" ContentType="application/vnd.openxmlformats-officedocument.presentationml.tags+xml"/>
  <Override PartName="/ppt/tags/tag158.xml" ContentType="application/vnd.openxmlformats-officedocument.presentationml.tags+xml"/>
  <Override PartName="/ppt/tags/tag505.xml" ContentType="application/vnd.openxmlformats-officedocument.presentationml.tags+xml"/>
  <Override PartName="/ppt/tags/tag836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1846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540.xml" ContentType="application/vnd.openxmlformats-officedocument.presentationml.tags+xml"/>
  <Override PartName="/ppt/tags/tag1871.xml" ContentType="application/vnd.openxmlformats-officedocument.presentationml.tags+xml"/>
  <Override PartName="/ppt/tags/tag114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1786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546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411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240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250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657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1020.xml" ContentType="application/vnd.openxmlformats-officedocument.presentationml.tags+xml"/>
  <Override PartName="/ppt/tags/tag1165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1843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351.xml" ContentType="application/vnd.openxmlformats-officedocument.presentationml.tags+xml"/>
  <Override PartName="/ppt/tags/tag1682.xml" ContentType="application/vnd.openxmlformats-officedocument.presentationml.tags+xml"/>
  <Override PartName="/ppt/tags/tag256.xml" ContentType="application/vnd.openxmlformats-officedocument.presentationml.tags+xml"/>
  <Override PartName="/ppt/tags/tag603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1758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367.xml" ContentType="application/vnd.openxmlformats-officedocument.presentationml.tags+xml"/>
  <Override PartName="/ppt/tags/tag1714.xml" ContentType="application/vnd.openxmlformats-officedocument.presentationml.tags+xml"/>
  <Override PartName="/ppt/tags/tag1859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553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468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1323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1856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695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881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1796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tags/tag1768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1793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186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639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790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891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737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1542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548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936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646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1060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1" r:id="rId2"/>
    <p:sldId id="362" r:id="rId3"/>
    <p:sldId id="363" r:id="rId4"/>
    <p:sldId id="364" r:id="rId5"/>
    <p:sldId id="365" r:id="rId6"/>
    <p:sldId id="366" r:id="rId7"/>
    <p:sldId id="367" r:id="rId8"/>
    <p:sldId id="368" r:id="rId9"/>
    <p:sldId id="369" r:id="rId10"/>
    <p:sldId id="3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-15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5744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515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2296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6605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500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5271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09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088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7922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574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9248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AEE0F-59B4-4AA8-B3B2-BB55BC20FFB6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9976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16" Type="http://schemas.openxmlformats.org/officeDocument/2006/relationships/tags" Target="../tags/tag116.xml"/><Relationship Id="rId124" Type="http://schemas.openxmlformats.org/officeDocument/2006/relationships/tags" Target="../tags/tag124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11" Type="http://schemas.openxmlformats.org/officeDocument/2006/relationships/tags" Target="../tags/tag11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slideLayout" Target="../slideLayouts/slideLayout1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1751.xml"/><Relationship Id="rId117" Type="http://schemas.openxmlformats.org/officeDocument/2006/relationships/tags" Target="../tags/tag1842.xml"/><Relationship Id="rId21" Type="http://schemas.openxmlformats.org/officeDocument/2006/relationships/tags" Target="../tags/tag1746.xml"/><Relationship Id="rId42" Type="http://schemas.openxmlformats.org/officeDocument/2006/relationships/tags" Target="../tags/tag1767.xml"/><Relationship Id="rId47" Type="http://schemas.openxmlformats.org/officeDocument/2006/relationships/tags" Target="../tags/tag1772.xml"/><Relationship Id="rId63" Type="http://schemas.openxmlformats.org/officeDocument/2006/relationships/tags" Target="../tags/tag1788.xml"/><Relationship Id="rId68" Type="http://schemas.openxmlformats.org/officeDocument/2006/relationships/tags" Target="../tags/tag1793.xml"/><Relationship Id="rId84" Type="http://schemas.openxmlformats.org/officeDocument/2006/relationships/tags" Target="../tags/tag1809.xml"/><Relationship Id="rId89" Type="http://schemas.openxmlformats.org/officeDocument/2006/relationships/tags" Target="../tags/tag1814.xml"/><Relationship Id="rId112" Type="http://schemas.openxmlformats.org/officeDocument/2006/relationships/tags" Target="../tags/tag1837.xml"/><Relationship Id="rId133" Type="http://schemas.openxmlformats.org/officeDocument/2006/relationships/tags" Target="../tags/tag1858.xml"/><Relationship Id="rId138" Type="http://schemas.openxmlformats.org/officeDocument/2006/relationships/tags" Target="../tags/tag1863.xml"/><Relationship Id="rId154" Type="http://schemas.openxmlformats.org/officeDocument/2006/relationships/tags" Target="../tags/tag1879.xml"/><Relationship Id="rId159" Type="http://schemas.openxmlformats.org/officeDocument/2006/relationships/tags" Target="../tags/tag1884.xml"/><Relationship Id="rId16" Type="http://schemas.openxmlformats.org/officeDocument/2006/relationships/tags" Target="../tags/tag1741.xml"/><Relationship Id="rId107" Type="http://schemas.openxmlformats.org/officeDocument/2006/relationships/tags" Target="../tags/tag1832.xml"/><Relationship Id="rId11" Type="http://schemas.openxmlformats.org/officeDocument/2006/relationships/tags" Target="../tags/tag1736.xml"/><Relationship Id="rId32" Type="http://schemas.openxmlformats.org/officeDocument/2006/relationships/tags" Target="../tags/tag1757.xml"/><Relationship Id="rId37" Type="http://schemas.openxmlformats.org/officeDocument/2006/relationships/tags" Target="../tags/tag1762.xml"/><Relationship Id="rId53" Type="http://schemas.openxmlformats.org/officeDocument/2006/relationships/tags" Target="../tags/tag1778.xml"/><Relationship Id="rId58" Type="http://schemas.openxmlformats.org/officeDocument/2006/relationships/tags" Target="../tags/tag1783.xml"/><Relationship Id="rId74" Type="http://schemas.openxmlformats.org/officeDocument/2006/relationships/tags" Target="../tags/tag1799.xml"/><Relationship Id="rId79" Type="http://schemas.openxmlformats.org/officeDocument/2006/relationships/tags" Target="../tags/tag1804.xml"/><Relationship Id="rId102" Type="http://schemas.openxmlformats.org/officeDocument/2006/relationships/tags" Target="../tags/tag1827.xml"/><Relationship Id="rId123" Type="http://schemas.openxmlformats.org/officeDocument/2006/relationships/tags" Target="../tags/tag1848.xml"/><Relationship Id="rId128" Type="http://schemas.openxmlformats.org/officeDocument/2006/relationships/tags" Target="../tags/tag1853.xml"/><Relationship Id="rId144" Type="http://schemas.openxmlformats.org/officeDocument/2006/relationships/tags" Target="../tags/tag1869.xml"/><Relationship Id="rId149" Type="http://schemas.openxmlformats.org/officeDocument/2006/relationships/tags" Target="../tags/tag1874.xml"/><Relationship Id="rId5" Type="http://schemas.openxmlformats.org/officeDocument/2006/relationships/tags" Target="../tags/tag1730.xml"/><Relationship Id="rId90" Type="http://schemas.openxmlformats.org/officeDocument/2006/relationships/tags" Target="../tags/tag1815.xml"/><Relationship Id="rId95" Type="http://schemas.openxmlformats.org/officeDocument/2006/relationships/tags" Target="../tags/tag1820.xml"/><Relationship Id="rId160" Type="http://schemas.openxmlformats.org/officeDocument/2006/relationships/slideLayout" Target="../slideLayouts/slideLayout1.xml"/><Relationship Id="rId22" Type="http://schemas.openxmlformats.org/officeDocument/2006/relationships/tags" Target="../tags/tag1747.xml"/><Relationship Id="rId27" Type="http://schemas.openxmlformats.org/officeDocument/2006/relationships/tags" Target="../tags/tag1752.xml"/><Relationship Id="rId43" Type="http://schemas.openxmlformats.org/officeDocument/2006/relationships/tags" Target="../tags/tag1768.xml"/><Relationship Id="rId48" Type="http://schemas.openxmlformats.org/officeDocument/2006/relationships/tags" Target="../tags/tag1773.xml"/><Relationship Id="rId64" Type="http://schemas.openxmlformats.org/officeDocument/2006/relationships/tags" Target="../tags/tag1789.xml"/><Relationship Id="rId69" Type="http://schemas.openxmlformats.org/officeDocument/2006/relationships/tags" Target="../tags/tag1794.xml"/><Relationship Id="rId113" Type="http://schemas.openxmlformats.org/officeDocument/2006/relationships/tags" Target="../tags/tag1838.xml"/><Relationship Id="rId118" Type="http://schemas.openxmlformats.org/officeDocument/2006/relationships/tags" Target="../tags/tag1843.xml"/><Relationship Id="rId134" Type="http://schemas.openxmlformats.org/officeDocument/2006/relationships/tags" Target="../tags/tag1859.xml"/><Relationship Id="rId139" Type="http://schemas.openxmlformats.org/officeDocument/2006/relationships/tags" Target="../tags/tag1864.xml"/><Relationship Id="rId80" Type="http://schemas.openxmlformats.org/officeDocument/2006/relationships/tags" Target="../tags/tag1805.xml"/><Relationship Id="rId85" Type="http://schemas.openxmlformats.org/officeDocument/2006/relationships/tags" Target="../tags/tag1810.xml"/><Relationship Id="rId150" Type="http://schemas.openxmlformats.org/officeDocument/2006/relationships/tags" Target="../tags/tag1875.xml"/><Relationship Id="rId155" Type="http://schemas.openxmlformats.org/officeDocument/2006/relationships/tags" Target="../tags/tag1880.xml"/><Relationship Id="rId12" Type="http://schemas.openxmlformats.org/officeDocument/2006/relationships/tags" Target="../tags/tag1737.xml"/><Relationship Id="rId17" Type="http://schemas.openxmlformats.org/officeDocument/2006/relationships/tags" Target="../tags/tag1742.xml"/><Relationship Id="rId33" Type="http://schemas.openxmlformats.org/officeDocument/2006/relationships/tags" Target="../tags/tag1758.xml"/><Relationship Id="rId38" Type="http://schemas.openxmlformats.org/officeDocument/2006/relationships/tags" Target="../tags/tag1763.xml"/><Relationship Id="rId59" Type="http://schemas.openxmlformats.org/officeDocument/2006/relationships/tags" Target="../tags/tag1784.xml"/><Relationship Id="rId103" Type="http://schemas.openxmlformats.org/officeDocument/2006/relationships/tags" Target="../tags/tag1828.xml"/><Relationship Id="rId108" Type="http://schemas.openxmlformats.org/officeDocument/2006/relationships/tags" Target="../tags/tag1833.xml"/><Relationship Id="rId124" Type="http://schemas.openxmlformats.org/officeDocument/2006/relationships/tags" Target="../tags/tag1849.xml"/><Relationship Id="rId129" Type="http://schemas.openxmlformats.org/officeDocument/2006/relationships/tags" Target="../tags/tag1854.xml"/><Relationship Id="rId20" Type="http://schemas.openxmlformats.org/officeDocument/2006/relationships/tags" Target="../tags/tag1745.xml"/><Relationship Id="rId41" Type="http://schemas.openxmlformats.org/officeDocument/2006/relationships/tags" Target="../tags/tag1766.xml"/><Relationship Id="rId54" Type="http://schemas.openxmlformats.org/officeDocument/2006/relationships/tags" Target="../tags/tag1779.xml"/><Relationship Id="rId62" Type="http://schemas.openxmlformats.org/officeDocument/2006/relationships/tags" Target="../tags/tag1787.xml"/><Relationship Id="rId70" Type="http://schemas.openxmlformats.org/officeDocument/2006/relationships/tags" Target="../tags/tag1795.xml"/><Relationship Id="rId75" Type="http://schemas.openxmlformats.org/officeDocument/2006/relationships/tags" Target="../tags/tag1800.xml"/><Relationship Id="rId83" Type="http://schemas.openxmlformats.org/officeDocument/2006/relationships/tags" Target="../tags/tag1808.xml"/><Relationship Id="rId88" Type="http://schemas.openxmlformats.org/officeDocument/2006/relationships/tags" Target="../tags/tag1813.xml"/><Relationship Id="rId91" Type="http://schemas.openxmlformats.org/officeDocument/2006/relationships/tags" Target="../tags/tag1816.xml"/><Relationship Id="rId96" Type="http://schemas.openxmlformats.org/officeDocument/2006/relationships/tags" Target="../tags/tag1821.xml"/><Relationship Id="rId111" Type="http://schemas.openxmlformats.org/officeDocument/2006/relationships/tags" Target="../tags/tag1836.xml"/><Relationship Id="rId132" Type="http://schemas.openxmlformats.org/officeDocument/2006/relationships/tags" Target="../tags/tag1857.xml"/><Relationship Id="rId140" Type="http://schemas.openxmlformats.org/officeDocument/2006/relationships/tags" Target="../tags/tag1865.xml"/><Relationship Id="rId145" Type="http://schemas.openxmlformats.org/officeDocument/2006/relationships/tags" Target="../tags/tag1870.xml"/><Relationship Id="rId153" Type="http://schemas.openxmlformats.org/officeDocument/2006/relationships/tags" Target="../tags/tag1878.xml"/><Relationship Id="rId1" Type="http://schemas.openxmlformats.org/officeDocument/2006/relationships/tags" Target="../tags/tag1726.xml"/><Relationship Id="rId6" Type="http://schemas.openxmlformats.org/officeDocument/2006/relationships/tags" Target="../tags/tag1731.xml"/><Relationship Id="rId15" Type="http://schemas.openxmlformats.org/officeDocument/2006/relationships/tags" Target="../tags/tag1740.xml"/><Relationship Id="rId23" Type="http://schemas.openxmlformats.org/officeDocument/2006/relationships/tags" Target="../tags/tag1748.xml"/><Relationship Id="rId28" Type="http://schemas.openxmlformats.org/officeDocument/2006/relationships/tags" Target="../tags/tag1753.xml"/><Relationship Id="rId36" Type="http://schemas.openxmlformats.org/officeDocument/2006/relationships/tags" Target="../tags/tag1761.xml"/><Relationship Id="rId49" Type="http://schemas.openxmlformats.org/officeDocument/2006/relationships/tags" Target="../tags/tag1774.xml"/><Relationship Id="rId57" Type="http://schemas.openxmlformats.org/officeDocument/2006/relationships/tags" Target="../tags/tag1782.xml"/><Relationship Id="rId106" Type="http://schemas.openxmlformats.org/officeDocument/2006/relationships/tags" Target="../tags/tag1831.xml"/><Relationship Id="rId114" Type="http://schemas.openxmlformats.org/officeDocument/2006/relationships/tags" Target="../tags/tag1839.xml"/><Relationship Id="rId119" Type="http://schemas.openxmlformats.org/officeDocument/2006/relationships/tags" Target="../tags/tag1844.xml"/><Relationship Id="rId127" Type="http://schemas.openxmlformats.org/officeDocument/2006/relationships/tags" Target="../tags/tag1852.xml"/><Relationship Id="rId10" Type="http://schemas.openxmlformats.org/officeDocument/2006/relationships/tags" Target="../tags/tag1735.xml"/><Relationship Id="rId31" Type="http://schemas.openxmlformats.org/officeDocument/2006/relationships/tags" Target="../tags/tag1756.xml"/><Relationship Id="rId44" Type="http://schemas.openxmlformats.org/officeDocument/2006/relationships/tags" Target="../tags/tag1769.xml"/><Relationship Id="rId52" Type="http://schemas.openxmlformats.org/officeDocument/2006/relationships/tags" Target="../tags/tag1777.xml"/><Relationship Id="rId60" Type="http://schemas.openxmlformats.org/officeDocument/2006/relationships/tags" Target="../tags/tag1785.xml"/><Relationship Id="rId65" Type="http://schemas.openxmlformats.org/officeDocument/2006/relationships/tags" Target="../tags/tag1790.xml"/><Relationship Id="rId73" Type="http://schemas.openxmlformats.org/officeDocument/2006/relationships/tags" Target="../tags/tag1798.xml"/><Relationship Id="rId78" Type="http://schemas.openxmlformats.org/officeDocument/2006/relationships/tags" Target="../tags/tag1803.xml"/><Relationship Id="rId81" Type="http://schemas.openxmlformats.org/officeDocument/2006/relationships/tags" Target="../tags/tag1806.xml"/><Relationship Id="rId86" Type="http://schemas.openxmlformats.org/officeDocument/2006/relationships/tags" Target="../tags/tag1811.xml"/><Relationship Id="rId94" Type="http://schemas.openxmlformats.org/officeDocument/2006/relationships/tags" Target="../tags/tag1819.xml"/><Relationship Id="rId99" Type="http://schemas.openxmlformats.org/officeDocument/2006/relationships/tags" Target="../tags/tag1824.xml"/><Relationship Id="rId101" Type="http://schemas.openxmlformats.org/officeDocument/2006/relationships/tags" Target="../tags/tag1826.xml"/><Relationship Id="rId122" Type="http://schemas.openxmlformats.org/officeDocument/2006/relationships/tags" Target="../tags/tag1847.xml"/><Relationship Id="rId130" Type="http://schemas.openxmlformats.org/officeDocument/2006/relationships/tags" Target="../tags/tag1855.xml"/><Relationship Id="rId135" Type="http://schemas.openxmlformats.org/officeDocument/2006/relationships/tags" Target="../tags/tag1860.xml"/><Relationship Id="rId143" Type="http://schemas.openxmlformats.org/officeDocument/2006/relationships/tags" Target="../tags/tag1868.xml"/><Relationship Id="rId148" Type="http://schemas.openxmlformats.org/officeDocument/2006/relationships/tags" Target="../tags/tag1873.xml"/><Relationship Id="rId151" Type="http://schemas.openxmlformats.org/officeDocument/2006/relationships/tags" Target="../tags/tag1876.xml"/><Relationship Id="rId156" Type="http://schemas.openxmlformats.org/officeDocument/2006/relationships/tags" Target="../tags/tag1881.xml"/><Relationship Id="rId4" Type="http://schemas.openxmlformats.org/officeDocument/2006/relationships/tags" Target="../tags/tag1729.xml"/><Relationship Id="rId9" Type="http://schemas.openxmlformats.org/officeDocument/2006/relationships/tags" Target="../tags/tag1734.xml"/><Relationship Id="rId13" Type="http://schemas.openxmlformats.org/officeDocument/2006/relationships/tags" Target="../tags/tag1738.xml"/><Relationship Id="rId18" Type="http://schemas.openxmlformats.org/officeDocument/2006/relationships/tags" Target="../tags/tag1743.xml"/><Relationship Id="rId39" Type="http://schemas.openxmlformats.org/officeDocument/2006/relationships/tags" Target="../tags/tag1764.xml"/><Relationship Id="rId109" Type="http://schemas.openxmlformats.org/officeDocument/2006/relationships/tags" Target="../tags/tag1834.xml"/><Relationship Id="rId34" Type="http://schemas.openxmlformats.org/officeDocument/2006/relationships/tags" Target="../tags/tag1759.xml"/><Relationship Id="rId50" Type="http://schemas.openxmlformats.org/officeDocument/2006/relationships/tags" Target="../tags/tag1775.xml"/><Relationship Id="rId55" Type="http://schemas.openxmlformats.org/officeDocument/2006/relationships/tags" Target="../tags/tag1780.xml"/><Relationship Id="rId76" Type="http://schemas.openxmlformats.org/officeDocument/2006/relationships/tags" Target="../tags/tag1801.xml"/><Relationship Id="rId97" Type="http://schemas.openxmlformats.org/officeDocument/2006/relationships/tags" Target="../tags/tag1822.xml"/><Relationship Id="rId104" Type="http://schemas.openxmlformats.org/officeDocument/2006/relationships/tags" Target="../tags/tag1829.xml"/><Relationship Id="rId120" Type="http://schemas.openxmlformats.org/officeDocument/2006/relationships/tags" Target="../tags/tag1845.xml"/><Relationship Id="rId125" Type="http://schemas.openxmlformats.org/officeDocument/2006/relationships/tags" Target="../tags/tag1850.xml"/><Relationship Id="rId141" Type="http://schemas.openxmlformats.org/officeDocument/2006/relationships/tags" Target="../tags/tag1866.xml"/><Relationship Id="rId146" Type="http://schemas.openxmlformats.org/officeDocument/2006/relationships/tags" Target="../tags/tag1871.xml"/><Relationship Id="rId7" Type="http://schemas.openxmlformats.org/officeDocument/2006/relationships/tags" Target="../tags/tag1732.xml"/><Relationship Id="rId71" Type="http://schemas.openxmlformats.org/officeDocument/2006/relationships/tags" Target="../tags/tag1796.xml"/><Relationship Id="rId92" Type="http://schemas.openxmlformats.org/officeDocument/2006/relationships/tags" Target="../tags/tag1817.xml"/><Relationship Id="rId2" Type="http://schemas.openxmlformats.org/officeDocument/2006/relationships/tags" Target="../tags/tag1727.xml"/><Relationship Id="rId29" Type="http://schemas.openxmlformats.org/officeDocument/2006/relationships/tags" Target="../tags/tag1754.xml"/><Relationship Id="rId24" Type="http://schemas.openxmlformats.org/officeDocument/2006/relationships/tags" Target="../tags/tag1749.xml"/><Relationship Id="rId40" Type="http://schemas.openxmlformats.org/officeDocument/2006/relationships/tags" Target="../tags/tag1765.xml"/><Relationship Id="rId45" Type="http://schemas.openxmlformats.org/officeDocument/2006/relationships/tags" Target="../tags/tag1770.xml"/><Relationship Id="rId66" Type="http://schemas.openxmlformats.org/officeDocument/2006/relationships/tags" Target="../tags/tag1791.xml"/><Relationship Id="rId87" Type="http://schemas.openxmlformats.org/officeDocument/2006/relationships/tags" Target="../tags/tag1812.xml"/><Relationship Id="rId110" Type="http://schemas.openxmlformats.org/officeDocument/2006/relationships/tags" Target="../tags/tag1835.xml"/><Relationship Id="rId115" Type="http://schemas.openxmlformats.org/officeDocument/2006/relationships/tags" Target="../tags/tag1840.xml"/><Relationship Id="rId131" Type="http://schemas.openxmlformats.org/officeDocument/2006/relationships/tags" Target="../tags/tag1856.xml"/><Relationship Id="rId136" Type="http://schemas.openxmlformats.org/officeDocument/2006/relationships/tags" Target="../tags/tag1861.xml"/><Relationship Id="rId157" Type="http://schemas.openxmlformats.org/officeDocument/2006/relationships/tags" Target="../tags/tag1882.xml"/><Relationship Id="rId61" Type="http://schemas.openxmlformats.org/officeDocument/2006/relationships/tags" Target="../tags/tag1786.xml"/><Relationship Id="rId82" Type="http://schemas.openxmlformats.org/officeDocument/2006/relationships/tags" Target="../tags/tag1807.xml"/><Relationship Id="rId152" Type="http://schemas.openxmlformats.org/officeDocument/2006/relationships/tags" Target="../tags/tag1877.xml"/><Relationship Id="rId19" Type="http://schemas.openxmlformats.org/officeDocument/2006/relationships/tags" Target="../tags/tag1744.xml"/><Relationship Id="rId14" Type="http://schemas.openxmlformats.org/officeDocument/2006/relationships/tags" Target="../tags/tag1739.xml"/><Relationship Id="rId30" Type="http://schemas.openxmlformats.org/officeDocument/2006/relationships/tags" Target="../tags/tag1755.xml"/><Relationship Id="rId35" Type="http://schemas.openxmlformats.org/officeDocument/2006/relationships/tags" Target="../tags/tag1760.xml"/><Relationship Id="rId56" Type="http://schemas.openxmlformats.org/officeDocument/2006/relationships/tags" Target="../tags/tag1781.xml"/><Relationship Id="rId77" Type="http://schemas.openxmlformats.org/officeDocument/2006/relationships/tags" Target="../tags/tag1802.xml"/><Relationship Id="rId100" Type="http://schemas.openxmlformats.org/officeDocument/2006/relationships/tags" Target="../tags/tag1825.xml"/><Relationship Id="rId105" Type="http://schemas.openxmlformats.org/officeDocument/2006/relationships/tags" Target="../tags/tag1830.xml"/><Relationship Id="rId126" Type="http://schemas.openxmlformats.org/officeDocument/2006/relationships/tags" Target="../tags/tag1851.xml"/><Relationship Id="rId147" Type="http://schemas.openxmlformats.org/officeDocument/2006/relationships/tags" Target="../tags/tag1872.xml"/><Relationship Id="rId8" Type="http://schemas.openxmlformats.org/officeDocument/2006/relationships/tags" Target="../tags/tag1733.xml"/><Relationship Id="rId51" Type="http://schemas.openxmlformats.org/officeDocument/2006/relationships/tags" Target="../tags/tag1776.xml"/><Relationship Id="rId72" Type="http://schemas.openxmlformats.org/officeDocument/2006/relationships/tags" Target="../tags/tag1797.xml"/><Relationship Id="rId93" Type="http://schemas.openxmlformats.org/officeDocument/2006/relationships/tags" Target="../tags/tag1818.xml"/><Relationship Id="rId98" Type="http://schemas.openxmlformats.org/officeDocument/2006/relationships/tags" Target="../tags/tag1823.xml"/><Relationship Id="rId121" Type="http://schemas.openxmlformats.org/officeDocument/2006/relationships/tags" Target="../tags/tag1846.xml"/><Relationship Id="rId142" Type="http://schemas.openxmlformats.org/officeDocument/2006/relationships/tags" Target="../tags/tag1867.xml"/><Relationship Id="rId3" Type="http://schemas.openxmlformats.org/officeDocument/2006/relationships/tags" Target="../tags/tag1728.xml"/><Relationship Id="rId25" Type="http://schemas.openxmlformats.org/officeDocument/2006/relationships/tags" Target="../tags/tag1750.xml"/><Relationship Id="rId46" Type="http://schemas.openxmlformats.org/officeDocument/2006/relationships/tags" Target="../tags/tag1771.xml"/><Relationship Id="rId67" Type="http://schemas.openxmlformats.org/officeDocument/2006/relationships/tags" Target="../tags/tag1792.xml"/><Relationship Id="rId116" Type="http://schemas.openxmlformats.org/officeDocument/2006/relationships/tags" Target="../tags/tag1841.xml"/><Relationship Id="rId137" Type="http://schemas.openxmlformats.org/officeDocument/2006/relationships/tags" Target="../tags/tag1862.xml"/><Relationship Id="rId158" Type="http://schemas.openxmlformats.org/officeDocument/2006/relationships/tags" Target="../tags/tag1883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tags" Target="../tags/tag241.xml"/><Relationship Id="rId21" Type="http://schemas.openxmlformats.org/officeDocument/2006/relationships/tags" Target="../tags/tag145.xml"/><Relationship Id="rId42" Type="http://schemas.openxmlformats.org/officeDocument/2006/relationships/tags" Target="../tags/tag166.xml"/><Relationship Id="rId63" Type="http://schemas.openxmlformats.org/officeDocument/2006/relationships/tags" Target="../tags/tag187.xml"/><Relationship Id="rId84" Type="http://schemas.openxmlformats.org/officeDocument/2006/relationships/tags" Target="../tags/tag208.xml"/><Relationship Id="rId138" Type="http://schemas.openxmlformats.org/officeDocument/2006/relationships/tags" Target="../tags/tag262.xml"/><Relationship Id="rId159" Type="http://schemas.openxmlformats.org/officeDocument/2006/relationships/tags" Target="../tags/tag283.xml"/><Relationship Id="rId170" Type="http://schemas.openxmlformats.org/officeDocument/2006/relationships/tags" Target="../tags/tag294.xml"/><Relationship Id="rId191" Type="http://schemas.openxmlformats.org/officeDocument/2006/relationships/tags" Target="../tags/tag315.xml"/><Relationship Id="rId196" Type="http://schemas.openxmlformats.org/officeDocument/2006/relationships/tags" Target="../tags/tag320.xml"/><Relationship Id="rId16" Type="http://schemas.openxmlformats.org/officeDocument/2006/relationships/tags" Target="../tags/tag140.xml"/><Relationship Id="rId107" Type="http://schemas.openxmlformats.org/officeDocument/2006/relationships/tags" Target="../tags/tag231.xml"/><Relationship Id="rId11" Type="http://schemas.openxmlformats.org/officeDocument/2006/relationships/tags" Target="../tags/tag135.xml"/><Relationship Id="rId32" Type="http://schemas.openxmlformats.org/officeDocument/2006/relationships/tags" Target="../tags/tag156.xml"/><Relationship Id="rId37" Type="http://schemas.openxmlformats.org/officeDocument/2006/relationships/tags" Target="../tags/tag161.xml"/><Relationship Id="rId53" Type="http://schemas.openxmlformats.org/officeDocument/2006/relationships/tags" Target="../tags/tag177.xml"/><Relationship Id="rId58" Type="http://schemas.openxmlformats.org/officeDocument/2006/relationships/tags" Target="../tags/tag182.xml"/><Relationship Id="rId74" Type="http://schemas.openxmlformats.org/officeDocument/2006/relationships/tags" Target="../tags/tag198.xml"/><Relationship Id="rId79" Type="http://schemas.openxmlformats.org/officeDocument/2006/relationships/tags" Target="../tags/tag203.xml"/><Relationship Id="rId102" Type="http://schemas.openxmlformats.org/officeDocument/2006/relationships/tags" Target="../tags/tag226.xml"/><Relationship Id="rId123" Type="http://schemas.openxmlformats.org/officeDocument/2006/relationships/tags" Target="../tags/tag247.xml"/><Relationship Id="rId128" Type="http://schemas.openxmlformats.org/officeDocument/2006/relationships/tags" Target="../tags/tag252.xml"/><Relationship Id="rId144" Type="http://schemas.openxmlformats.org/officeDocument/2006/relationships/tags" Target="../tags/tag268.xml"/><Relationship Id="rId149" Type="http://schemas.openxmlformats.org/officeDocument/2006/relationships/tags" Target="../tags/tag273.xml"/><Relationship Id="rId5" Type="http://schemas.openxmlformats.org/officeDocument/2006/relationships/tags" Target="../tags/tag129.xml"/><Relationship Id="rId90" Type="http://schemas.openxmlformats.org/officeDocument/2006/relationships/tags" Target="../tags/tag214.xml"/><Relationship Id="rId95" Type="http://schemas.openxmlformats.org/officeDocument/2006/relationships/tags" Target="../tags/tag219.xml"/><Relationship Id="rId160" Type="http://schemas.openxmlformats.org/officeDocument/2006/relationships/tags" Target="../tags/tag284.xml"/><Relationship Id="rId165" Type="http://schemas.openxmlformats.org/officeDocument/2006/relationships/tags" Target="../tags/tag289.xml"/><Relationship Id="rId181" Type="http://schemas.openxmlformats.org/officeDocument/2006/relationships/tags" Target="../tags/tag305.xml"/><Relationship Id="rId186" Type="http://schemas.openxmlformats.org/officeDocument/2006/relationships/tags" Target="../tags/tag310.xml"/><Relationship Id="rId22" Type="http://schemas.openxmlformats.org/officeDocument/2006/relationships/tags" Target="../tags/tag146.xml"/><Relationship Id="rId27" Type="http://schemas.openxmlformats.org/officeDocument/2006/relationships/tags" Target="../tags/tag151.xml"/><Relationship Id="rId43" Type="http://schemas.openxmlformats.org/officeDocument/2006/relationships/tags" Target="../tags/tag167.xml"/><Relationship Id="rId48" Type="http://schemas.openxmlformats.org/officeDocument/2006/relationships/tags" Target="../tags/tag172.xml"/><Relationship Id="rId64" Type="http://schemas.openxmlformats.org/officeDocument/2006/relationships/tags" Target="../tags/tag188.xml"/><Relationship Id="rId69" Type="http://schemas.openxmlformats.org/officeDocument/2006/relationships/tags" Target="../tags/tag193.xml"/><Relationship Id="rId113" Type="http://schemas.openxmlformats.org/officeDocument/2006/relationships/tags" Target="../tags/tag237.xml"/><Relationship Id="rId118" Type="http://schemas.openxmlformats.org/officeDocument/2006/relationships/tags" Target="../tags/tag242.xml"/><Relationship Id="rId134" Type="http://schemas.openxmlformats.org/officeDocument/2006/relationships/tags" Target="../tags/tag258.xml"/><Relationship Id="rId139" Type="http://schemas.openxmlformats.org/officeDocument/2006/relationships/tags" Target="../tags/tag263.xml"/><Relationship Id="rId80" Type="http://schemas.openxmlformats.org/officeDocument/2006/relationships/tags" Target="../tags/tag204.xml"/><Relationship Id="rId85" Type="http://schemas.openxmlformats.org/officeDocument/2006/relationships/tags" Target="../tags/tag209.xml"/><Relationship Id="rId150" Type="http://schemas.openxmlformats.org/officeDocument/2006/relationships/tags" Target="../tags/tag274.xml"/><Relationship Id="rId155" Type="http://schemas.openxmlformats.org/officeDocument/2006/relationships/tags" Target="../tags/tag279.xml"/><Relationship Id="rId171" Type="http://schemas.openxmlformats.org/officeDocument/2006/relationships/tags" Target="../tags/tag295.xml"/><Relationship Id="rId176" Type="http://schemas.openxmlformats.org/officeDocument/2006/relationships/tags" Target="../tags/tag300.xml"/><Relationship Id="rId192" Type="http://schemas.openxmlformats.org/officeDocument/2006/relationships/tags" Target="../tags/tag316.xml"/><Relationship Id="rId197" Type="http://schemas.openxmlformats.org/officeDocument/2006/relationships/tags" Target="../tags/tag321.xml"/><Relationship Id="rId12" Type="http://schemas.openxmlformats.org/officeDocument/2006/relationships/tags" Target="../tags/tag136.xml"/><Relationship Id="rId17" Type="http://schemas.openxmlformats.org/officeDocument/2006/relationships/tags" Target="../tags/tag141.xml"/><Relationship Id="rId33" Type="http://schemas.openxmlformats.org/officeDocument/2006/relationships/tags" Target="../tags/tag157.xml"/><Relationship Id="rId38" Type="http://schemas.openxmlformats.org/officeDocument/2006/relationships/tags" Target="../tags/tag162.xml"/><Relationship Id="rId59" Type="http://schemas.openxmlformats.org/officeDocument/2006/relationships/tags" Target="../tags/tag183.xml"/><Relationship Id="rId103" Type="http://schemas.openxmlformats.org/officeDocument/2006/relationships/tags" Target="../tags/tag227.xml"/><Relationship Id="rId108" Type="http://schemas.openxmlformats.org/officeDocument/2006/relationships/tags" Target="../tags/tag232.xml"/><Relationship Id="rId124" Type="http://schemas.openxmlformats.org/officeDocument/2006/relationships/tags" Target="../tags/tag248.xml"/><Relationship Id="rId129" Type="http://schemas.openxmlformats.org/officeDocument/2006/relationships/tags" Target="../tags/tag253.xml"/><Relationship Id="rId54" Type="http://schemas.openxmlformats.org/officeDocument/2006/relationships/tags" Target="../tags/tag178.xml"/><Relationship Id="rId70" Type="http://schemas.openxmlformats.org/officeDocument/2006/relationships/tags" Target="../tags/tag194.xml"/><Relationship Id="rId75" Type="http://schemas.openxmlformats.org/officeDocument/2006/relationships/tags" Target="../tags/tag199.xml"/><Relationship Id="rId91" Type="http://schemas.openxmlformats.org/officeDocument/2006/relationships/tags" Target="../tags/tag215.xml"/><Relationship Id="rId96" Type="http://schemas.openxmlformats.org/officeDocument/2006/relationships/tags" Target="../tags/tag220.xml"/><Relationship Id="rId140" Type="http://schemas.openxmlformats.org/officeDocument/2006/relationships/tags" Target="../tags/tag264.xml"/><Relationship Id="rId145" Type="http://schemas.openxmlformats.org/officeDocument/2006/relationships/tags" Target="../tags/tag269.xml"/><Relationship Id="rId161" Type="http://schemas.openxmlformats.org/officeDocument/2006/relationships/tags" Target="../tags/tag285.xml"/><Relationship Id="rId166" Type="http://schemas.openxmlformats.org/officeDocument/2006/relationships/tags" Target="../tags/tag290.xml"/><Relationship Id="rId182" Type="http://schemas.openxmlformats.org/officeDocument/2006/relationships/tags" Target="../tags/tag306.xml"/><Relationship Id="rId187" Type="http://schemas.openxmlformats.org/officeDocument/2006/relationships/tags" Target="../tags/tag311.xml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23" Type="http://schemas.openxmlformats.org/officeDocument/2006/relationships/tags" Target="../tags/tag147.xml"/><Relationship Id="rId28" Type="http://schemas.openxmlformats.org/officeDocument/2006/relationships/tags" Target="../tags/tag152.xml"/><Relationship Id="rId49" Type="http://schemas.openxmlformats.org/officeDocument/2006/relationships/tags" Target="../tags/tag173.xml"/><Relationship Id="rId114" Type="http://schemas.openxmlformats.org/officeDocument/2006/relationships/tags" Target="../tags/tag238.xml"/><Relationship Id="rId119" Type="http://schemas.openxmlformats.org/officeDocument/2006/relationships/tags" Target="../tags/tag243.xml"/><Relationship Id="rId44" Type="http://schemas.openxmlformats.org/officeDocument/2006/relationships/tags" Target="../tags/tag168.xml"/><Relationship Id="rId60" Type="http://schemas.openxmlformats.org/officeDocument/2006/relationships/tags" Target="../tags/tag184.xml"/><Relationship Id="rId65" Type="http://schemas.openxmlformats.org/officeDocument/2006/relationships/tags" Target="../tags/tag189.xml"/><Relationship Id="rId81" Type="http://schemas.openxmlformats.org/officeDocument/2006/relationships/tags" Target="../tags/tag205.xml"/><Relationship Id="rId86" Type="http://schemas.openxmlformats.org/officeDocument/2006/relationships/tags" Target="../tags/tag210.xml"/><Relationship Id="rId130" Type="http://schemas.openxmlformats.org/officeDocument/2006/relationships/tags" Target="../tags/tag254.xml"/><Relationship Id="rId135" Type="http://schemas.openxmlformats.org/officeDocument/2006/relationships/tags" Target="../tags/tag259.xml"/><Relationship Id="rId151" Type="http://schemas.openxmlformats.org/officeDocument/2006/relationships/tags" Target="../tags/tag275.xml"/><Relationship Id="rId156" Type="http://schemas.openxmlformats.org/officeDocument/2006/relationships/tags" Target="../tags/tag280.xml"/><Relationship Id="rId177" Type="http://schemas.openxmlformats.org/officeDocument/2006/relationships/tags" Target="../tags/tag301.xml"/><Relationship Id="rId198" Type="http://schemas.openxmlformats.org/officeDocument/2006/relationships/tags" Target="../tags/tag322.xml"/><Relationship Id="rId172" Type="http://schemas.openxmlformats.org/officeDocument/2006/relationships/tags" Target="../tags/tag296.xml"/><Relationship Id="rId193" Type="http://schemas.openxmlformats.org/officeDocument/2006/relationships/tags" Target="../tags/tag317.xml"/><Relationship Id="rId13" Type="http://schemas.openxmlformats.org/officeDocument/2006/relationships/tags" Target="../tags/tag137.xml"/><Relationship Id="rId18" Type="http://schemas.openxmlformats.org/officeDocument/2006/relationships/tags" Target="../tags/tag142.xml"/><Relationship Id="rId39" Type="http://schemas.openxmlformats.org/officeDocument/2006/relationships/tags" Target="../tags/tag163.xml"/><Relationship Id="rId109" Type="http://schemas.openxmlformats.org/officeDocument/2006/relationships/tags" Target="../tags/tag233.xml"/><Relationship Id="rId34" Type="http://schemas.openxmlformats.org/officeDocument/2006/relationships/tags" Target="../tags/tag158.xml"/><Relationship Id="rId50" Type="http://schemas.openxmlformats.org/officeDocument/2006/relationships/tags" Target="../tags/tag174.xml"/><Relationship Id="rId55" Type="http://schemas.openxmlformats.org/officeDocument/2006/relationships/tags" Target="../tags/tag179.xml"/><Relationship Id="rId76" Type="http://schemas.openxmlformats.org/officeDocument/2006/relationships/tags" Target="../tags/tag200.xml"/><Relationship Id="rId97" Type="http://schemas.openxmlformats.org/officeDocument/2006/relationships/tags" Target="../tags/tag221.xml"/><Relationship Id="rId104" Type="http://schemas.openxmlformats.org/officeDocument/2006/relationships/tags" Target="../tags/tag228.xml"/><Relationship Id="rId120" Type="http://schemas.openxmlformats.org/officeDocument/2006/relationships/tags" Target="../tags/tag244.xml"/><Relationship Id="rId125" Type="http://schemas.openxmlformats.org/officeDocument/2006/relationships/tags" Target="../tags/tag249.xml"/><Relationship Id="rId141" Type="http://schemas.openxmlformats.org/officeDocument/2006/relationships/tags" Target="../tags/tag265.xml"/><Relationship Id="rId146" Type="http://schemas.openxmlformats.org/officeDocument/2006/relationships/tags" Target="../tags/tag270.xml"/><Relationship Id="rId167" Type="http://schemas.openxmlformats.org/officeDocument/2006/relationships/tags" Target="../tags/tag291.xml"/><Relationship Id="rId188" Type="http://schemas.openxmlformats.org/officeDocument/2006/relationships/tags" Target="../tags/tag312.xml"/><Relationship Id="rId7" Type="http://schemas.openxmlformats.org/officeDocument/2006/relationships/tags" Target="../tags/tag131.xml"/><Relationship Id="rId71" Type="http://schemas.openxmlformats.org/officeDocument/2006/relationships/tags" Target="../tags/tag195.xml"/><Relationship Id="rId92" Type="http://schemas.openxmlformats.org/officeDocument/2006/relationships/tags" Target="../tags/tag216.xml"/><Relationship Id="rId162" Type="http://schemas.openxmlformats.org/officeDocument/2006/relationships/tags" Target="../tags/tag286.xml"/><Relationship Id="rId183" Type="http://schemas.openxmlformats.org/officeDocument/2006/relationships/tags" Target="../tags/tag307.xml"/><Relationship Id="rId2" Type="http://schemas.openxmlformats.org/officeDocument/2006/relationships/tags" Target="../tags/tag126.xml"/><Relationship Id="rId29" Type="http://schemas.openxmlformats.org/officeDocument/2006/relationships/tags" Target="../tags/tag153.xml"/><Relationship Id="rId24" Type="http://schemas.openxmlformats.org/officeDocument/2006/relationships/tags" Target="../tags/tag148.xml"/><Relationship Id="rId40" Type="http://schemas.openxmlformats.org/officeDocument/2006/relationships/tags" Target="../tags/tag164.xml"/><Relationship Id="rId45" Type="http://schemas.openxmlformats.org/officeDocument/2006/relationships/tags" Target="../tags/tag169.xml"/><Relationship Id="rId66" Type="http://schemas.openxmlformats.org/officeDocument/2006/relationships/tags" Target="../tags/tag190.xml"/><Relationship Id="rId87" Type="http://schemas.openxmlformats.org/officeDocument/2006/relationships/tags" Target="../tags/tag211.xml"/><Relationship Id="rId110" Type="http://schemas.openxmlformats.org/officeDocument/2006/relationships/tags" Target="../tags/tag234.xml"/><Relationship Id="rId115" Type="http://schemas.openxmlformats.org/officeDocument/2006/relationships/tags" Target="../tags/tag239.xml"/><Relationship Id="rId131" Type="http://schemas.openxmlformats.org/officeDocument/2006/relationships/tags" Target="../tags/tag255.xml"/><Relationship Id="rId136" Type="http://schemas.openxmlformats.org/officeDocument/2006/relationships/tags" Target="../tags/tag260.xml"/><Relationship Id="rId157" Type="http://schemas.openxmlformats.org/officeDocument/2006/relationships/tags" Target="../tags/tag281.xml"/><Relationship Id="rId178" Type="http://schemas.openxmlformats.org/officeDocument/2006/relationships/tags" Target="../tags/tag302.xml"/><Relationship Id="rId61" Type="http://schemas.openxmlformats.org/officeDocument/2006/relationships/tags" Target="../tags/tag185.xml"/><Relationship Id="rId82" Type="http://schemas.openxmlformats.org/officeDocument/2006/relationships/tags" Target="../tags/tag206.xml"/><Relationship Id="rId152" Type="http://schemas.openxmlformats.org/officeDocument/2006/relationships/tags" Target="../tags/tag276.xml"/><Relationship Id="rId173" Type="http://schemas.openxmlformats.org/officeDocument/2006/relationships/tags" Target="../tags/tag297.xml"/><Relationship Id="rId194" Type="http://schemas.openxmlformats.org/officeDocument/2006/relationships/tags" Target="../tags/tag318.xml"/><Relationship Id="rId199" Type="http://schemas.openxmlformats.org/officeDocument/2006/relationships/slideLayout" Target="../slideLayouts/slideLayout1.xml"/><Relationship Id="rId19" Type="http://schemas.openxmlformats.org/officeDocument/2006/relationships/tags" Target="../tags/tag143.xml"/><Relationship Id="rId14" Type="http://schemas.openxmlformats.org/officeDocument/2006/relationships/tags" Target="../tags/tag138.xml"/><Relationship Id="rId30" Type="http://schemas.openxmlformats.org/officeDocument/2006/relationships/tags" Target="../tags/tag154.xml"/><Relationship Id="rId35" Type="http://schemas.openxmlformats.org/officeDocument/2006/relationships/tags" Target="../tags/tag159.xml"/><Relationship Id="rId56" Type="http://schemas.openxmlformats.org/officeDocument/2006/relationships/tags" Target="../tags/tag180.xml"/><Relationship Id="rId77" Type="http://schemas.openxmlformats.org/officeDocument/2006/relationships/tags" Target="../tags/tag201.xml"/><Relationship Id="rId100" Type="http://schemas.openxmlformats.org/officeDocument/2006/relationships/tags" Target="../tags/tag224.xml"/><Relationship Id="rId105" Type="http://schemas.openxmlformats.org/officeDocument/2006/relationships/tags" Target="../tags/tag229.xml"/><Relationship Id="rId126" Type="http://schemas.openxmlformats.org/officeDocument/2006/relationships/tags" Target="../tags/tag250.xml"/><Relationship Id="rId147" Type="http://schemas.openxmlformats.org/officeDocument/2006/relationships/tags" Target="../tags/tag271.xml"/><Relationship Id="rId168" Type="http://schemas.openxmlformats.org/officeDocument/2006/relationships/tags" Target="../tags/tag292.xml"/><Relationship Id="rId8" Type="http://schemas.openxmlformats.org/officeDocument/2006/relationships/tags" Target="../tags/tag132.xml"/><Relationship Id="rId51" Type="http://schemas.openxmlformats.org/officeDocument/2006/relationships/tags" Target="../tags/tag175.xml"/><Relationship Id="rId72" Type="http://schemas.openxmlformats.org/officeDocument/2006/relationships/tags" Target="../tags/tag196.xml"/><Relationship Id="rId93" Type="http://schemas.openxmlformats.org/officeDocument/2006/relationships/tags" Target="../tags/tag217.xml"/><Relationship Id="rId98" Type="http://schemas.openxmlformats.org/officeDocument/2006/relationships/tags" Target="../tags/tag222.xml"/><Relationship Id="rId121" Type="http://schemas.openxmlformats.org/officeDocument/2006/relationships/tags" Target="../tags/tag245.xml"/><Relationship Id="rId142" Type="http://schemas.openxmlformats.org/officeDocument/2006/relationships/tags" Target="../tags/tag266.xml"/><Relationship Id="rId163" Type="http://schemas.openxmlformats.org/officeDocument/2006/relationships/tags" Target="../tags/tag287.xml"/><Relationship Id="rId184" Type="http://schemas.openxmlformats.org/officeDocument/2006/relationships/tags" Target="../tags/tag308.xml"/><Relationship Id="rId189" Type="http://schemas.openxmlformats.org/officeDocument/2006/relationships/tags" Target="../tags/tag313.xml"/><Relationship Id="rId3" Type="http://schemas.openxmlformats.org/officeDocument/2006/relationships/tags" Target="../tags/tag127.xml"/><Relationship Id="rId25" Type="http://schemas.openxmlformats.org/officeDocument/2006/relationships/tags" Target="../tags/tag149.xml"/><Relationship Id="rId46" Type="http://schemas.openxmlformats.org/officeDocument/2006/relationships/tags" Target="../tags/tag170.xml"/><Relationship Id="rId67" Type="http://schemas.openxmlformats.org/officeDocument/2006/relationships/tags" Target="../tags/tag191.xml"/><Relationship Id="rId116" Type="http://schemas.openxmlformats.org/officeDocument/2006/relationships/tags" Target="../tags/tag240.xml"/><Relationship Id="rId137" Type="http://schemas.openxmlformats.org/officeDocument/2006/relationships/tags" Target="../tags/tag261.xml"/><Relationship Id="rId158" Type="http://schemas.openxmlformats.org/officeDocument/2006/relationships/tags" Target="../tags/tag282.xml"/><Relationship Id="rId20" Type="http://schemas.openxmlformats.org/officeDocument/2006/relationships/tags" Target="../tags/tag144.xml"/><Relationship Id="rId41" Type="http://schemas.openxmlformats.org/officeDocument/2006/relationships/tags" Target="../tags/tag165.xml"/><Relationship Id="rId62" Type="http://schemas.openxmlformats.org/officeDocument/2006/relationships/tags" Target="../tags/tag186.xml"/><Relationship Id="rId83" Type="http://schemas.openxmlformats.org/officeDocument/2006/relationships/tags" Target="../tags/tag207.xml"/><Relationship Id="rId88" Type="http://schemas.openxmlformats.org/officeDocument/2006/relationships/tags" Target="../tags/tag212.xml"/><Relationship Id="rId111" Type="http://schemas.openxmlformats.org/officeDocument/2006/relationships/tags" Target="../tags/tag235.xml"/><Relationship Id="rId132" Type="http://schemas.openxmlformats.org/officeDocument/2006/relationships/tags" Target="../tags/tag256.xml"/><Relationship Id="rId153" Type="http://schemas.openxmlformats.org/officeDocument/2006/relationships/tags" Target="../tags/tag277.xml"/><Relationship Id="rId174" Type="http://schemas.openxmlformats.org/officeDocument/2006/relationships/tags" Target="../tags/tag298.xml"/><Relationship Id="rId179" Type="http://schemas.openxmlformats.org/officeDocument/2006/relationships/tags" Target="../tags/tag303.xml"/><Relationship Id="rId195" Type="http://schemas.openxmlformats.org/officeDocument/2006/relationships/tags" Target="../tags/tag319.xml"/><Relationship Id="rId190" Type="http://schemas.openxmlformats.org/officeDocument/2006/relationships/tags" Target="../tags/tag314.xml"/><Relationship Id="rId15" Type="http://schemas.openxmlformats.org/officeDocument/2006/relationships/tags" Target="../tags/tag139.xml"/><Relationship Id="rId36" Type="http://schemas.openxmlformats.org/officeDocument/2006/relationships/tags" Target="../tags/tag160.xml"/><Relationship Id="rId57" Type="http://schemas.openxmlformats.org/officeDocument/2006/relationships/tags" Target="../tags/tag181.xml"/><Relationship Id="rId106" Type="http://schemas.openxmlformats.org/officeDocument/2006/relationships/tags" Target="../tags/tag230.xml"/><Relationship Id="rId127" Type="http://schemas.openxmlformats.org/officeDocument/2006/relationships/tags" Target="../tags/tag251.xml"/><Relationship Id="rId10" Type="http://schemas.openxmlformats.org/officeDocument/2006/relationships/tags" Target="../tags/tag134.xml"/><Relationship Id="rId31" Type="http://schemas.openxmlformats.org/officeDocument/2006/relationships/tags" Target="../tags/tag155.xml"/><Relationship Id="rId52" Type="http://schemas.openxmlformats.org/officeDocument/2006/relationships/tags" Target="../tags/tag176.xml"/><Relationship Id="rId73" Type="http://schemas.openxmlformats.org/officeDocument/2006/relationships/tags" Target="../tags/tag197.xml"/><Relationship Id="rId78" Type="http://schemas.openxmlformats.org/officeDocument/2006/relationships/tags" Target="../tags/tag202.xml"/><Relationship Id="rId94" Type="http://schemas.openxmlformats.org/officeDocument/2006/relationships/tags" Target="../tags/tag218.xml"/><Relationship Id="rId99" Type="http://schemas.openxmlformats.org/officeDocument/2006/relationships/tags" Target="../tags/tag223.xml"/><Relationship Id="rId101" Type="http://schemas.openxmlformats.org/officeDocument/2006/relationships/tags" Target="../tags/tag225.xml"/><Relationship Id="rId122" Type="http://schemas.openxmlformats.org/officeDocument/2006/relationships/tags" Target="../tags/tag246.xml"/><Relationship Id="rId143" Type="http://schemas.openxmlformats.org/officeDocument/2006/relationships/tags" Target="../tags/tag267.xml"/><Relationship Id="rId148" Type="http://schemas.openxmlformats.org/officeDocument/2006/relationships/tags" Target="../tags/tag272.xml"/><Relationship Id="rId164" Type="http://schemas.openxmlformats.org/officeDocument/2006/relationships/tags" Target="../tags/tag288.xml"/><Relationship Id="rId169" Type="http://schemas.openxmlformats.org/officeDocument/2006/relationships/tags" Target="../tags/tag293.xml"/><Relationship Id="rId185" Type="http://schemas.openxmlformats.org/officeDocument/2006/relationships/tags" Target="../tags/tag309.xml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80" Type="http://schemas.openxmlformats.org/officeDocument/2006/relationships/tags" Target="../tags/tag304.xml"/><Relationship Id="rId26" Type="http://schemas.openxmlformats.org/officeDocument/2006/relationships/tags" Target="../tags/tag150.xml"/><Relationship Id="rId47" Type="http://schemas.openxmlformats.org/officeDocument/2006/relationships/tags" Target="../tags/tag171.xml"/><Relationship Id="rId68" Type="http://schemas.openxmlformats.org/officeDocument/2006/relationships/tags" Target="../tags/tag192.xml"/><Relationship Id="rId89" Type="http://schemas.openxmlformats.org/officeDocument/2006/relationships/tags" Target="../tags/tag213.xml"/><Relationship Id="rId112" Type="http://schemas.openxmlformats.org/officeDocument/2006/relationships/tags" Target="../tags/tag236.xml"/><Relationship Id="rId133" Type="http://schemas.openxmlformats.org/officeDocument/2006/relationships/tags" Target="../tags/tag257.xml"/><Relationship Id="rId154" Type="http://schemas.openxmlformats.org/officeDocument/2006/relationships/tags" Target="../tags/tag278.xml"/><Relationship Id="rId175" Type="http://schemas.openxmlformats.org/officeDocument/2006/relationships/tags" Target="../tags/tag299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439.xml"/><Relationship Id="rId21" Type="http://schemas.openxmlformats.org/officeDocument/2006/relationships/tags" Target="../tags/tag343.xml"/><Relationship Id="rId42" Type="http://schemas.openxmlformats.org/officeDocument/2006/relationships/tags" Target="../tags/tag364.xml"/><Relationship Id="rId47" Type="http://schemas.openxmlformats.org/officeDocument/2006/relationships/tags" Target="../tags/tag369.xml"/><Relationship Id="rId63" Type="http://schemas.openxmlformats.org/officeDocument/2006/relationships/tags" Target="../tags/tag385.xml"/><Relationship Id="rId68" Type="http://schemas.openxmlformats.org/officeDocument/2006/relationships/tags" Target="../tags/tag390.xml"/><Relationship Id="rId84" Type="http://schemas.openxmlformats.org/officeDocument/2006/relationships/tags" Target="../tags/tag406.xml"/><Relationship Id="rId89" Type="http://schemas.openxmlformats.org/officeDocument/2006/relationships/tags" Target="../tags/tag411.xml"/><Relationship Id="rId112" Type="http://schemas.openxmlformats.org/officeDocument/2006/relationships/tags" Target="../tags/tag434.xml"/><Relationship Id="rId133" Type="http://schemas.openxmlformats.org/officeDocument/2006/relationships/tags" Target="../tags/tag455.xml"/><Relationship Id="rId138" Type="http://schemas.openxmlformats.org/officeDocument/2006/relationships/tags" Target="../tags/tag460.xml"/><Relationship Id="rId154" Type="http://schemas.openxmlformats.org/officeDocument/2006/relationships/tags" Target="../tags/tag476.xml"/><Relationship Id="rId159" Type="http://schemas.openxmlformats.org/officeDocument/2006/relationships/tags" Target="../tags/tag481.xml"/><Relationship Id="rId175" Type="http://schemas.openxmlformats.org/officeDocument/2006/relationships/tags" Target="../tags/tag497.xml"/><Relationship Id="rId170" Type="http://schemas.openxmlformats.org/officeDocument/2006/relationships/tags" Target="../tags/tag492.xml"/><Relationship Id="rId191" Type="http://schemas.openxmlformats.org/officeDocument/2006/relationships/tags" Target="../tags/tag513.xml"/><Relationship Id="rId196" Type="http://schemas.openxmlformats.org/officeDocument/2006/relationships/tags" Target="../tags/tag518.xml"/><Relationship Id="rId16" Type="http://schemas.openxmlformats.org/officeDocument/2006/relationships/tags" Target="../tags/tag338.xml"/><Relationship Id="rId107" Type="http://schemas.openxmlformats.org/officeDocument/2006/relationships/tags" Target="../tags/tag429.xml"/><Relationship Id="rId11" Type="http://schemas.openxmlformats.org/officeDocument/2006/relationships/tags" Target="../tags/tag333.xml"/><Relationship Id="rId32" Type="http://schemas.openxmlformats.org/officeDocument/2006/relationships/tags" Target="../tags/tag354.xml"/><Relationship Id="rId37" Type="http://schemas.openxmlformats.org/officeDocument/2006/relationships/tags" Target="../tags/tag359.xml"/><Relationship Id="rId53" Type="http://schemas.openxmlformats.org/officeDocument/2006/relationships/tags" Target="../tags/tag375.xml"/><Relationship Id="rId58" Type="http://schemas.openxmlformats.org/officeDocument/2006/relationships/tags" Target="../tags/tag380.xml"/><Relationship Id="rId74" Type="http://schemas.openxmlformats.org/officeDocument/2006/relationships/tags" Target="../tags/tag396.xml"/><Relationship Id="rId79" Type="http://schemas.openxmlformats.org/officeDocument/2006/relationships/tags" Target="../tags/tag401.xml"/><Relationship Id="rId102" Type="http://schemas.openxmlformats.org/officeDocument/2006/relationships/tags" Target="../tags/tag424.xml"/><Relationship Id="rId123" Type="http://schemas.openxmlformats.org/officeDocument/2006/relationships/tags" Target="../tags/tag445.xml"/><Relationship Id="rId128" Type="http://schemas.openxmlformats.org/officeDocument/2006/relationships/tags" Target="../tags/tag450.xml"/><Relationship Id="rId144" Type="http://schemas.openxmlformats.org/officeDocument/2006/relationships/tags" Target="../tags/tag466.xml"/><Relationship Id="rId149" Type="http://schemas.openxmlformats.org/officeDocument/2006/relationships/tags" Target="../tags/tag471.xml"/><Relationship Id="rId5" Type="http://schemas.openxmlformats.org/officeDocument/2006/relationships/tags" Target="../tags/tag327.xml"/><Relationship Id="rId90" Type="http://schemas.openxmlformats.org/officeDocument/2006/relationships/tags" Target="../tags/tag412.xml"/><Relationship Id="rId95" Type="http://schemas.openxmlformats.org/officeDocument/2006/relationships/tags" Target="../tags/tag417.xml"/><Relationship Id="rId160" Type="http://schemas.openxmlformats.org/officeDocument/2006/relationships/tags" Target="../tags/tag482.xml"/><Relationship Id="rId165" Type="http://schemas.openxmlformats.org/officeDocument/2006/relationships/tags" Target="../tags/tag487.xml"/><Relationship Id="rId181" Type="http://schemas.openxmlformats.org/officeDocument/2006/relationships/tags" Target="../tags/tag503.xml"/><Relationship Id="rId186" Type="http://schemas.openxmlformats.org/officeDocument/2006/relationships/tags" Target="../tags/tag508.xml"/><Relationship Id="rId22" Type="http://schemas.openxmlformats.org/officeDocument/2006/relationships/tags" Target="../tags/tag344.xml"/><Relationship Id="rId27" Type="http://schemas.openxmlformats.org/officeDocument/2006/relationships/tags" Target="../tags/tag349.xml"/><Relationship Id="rId43" Type="http://schemas.openxmlformats.org/officeDocument/2006/relationships/tags" Target="../tags/tag365.xml"/><Relationship Id="rId48" Type="http://schemas.openxmlformats.org/officeDocument/2006/relationships/tags" Target="../tags/tag370.xml"/><Relationship Id="rId64" Type="http://schemas.openxmlformats.org/officeDocument/2006/relationships/tags" Target="../tags/tag386.xml"/><Relationship Id="rId69" Type="http://schemas.openxmlformats.org/officeDocument/2006/relationships/tags" Target="../tags/tag391.xml"/><Relationship Id="rId113" Type="http://schemas.openxmlformats.org/officeDocument/2006/relationships/tags" Target="../tags/tag435.xml"/><Relationship Id="rId118" Type="http://schemas.openxmlformats.org/officeDocument/2006/relationships/tags" Target="../tags/tag440.xml"/><Relationship Id="rId134" Type="http://schemas.openxmlformats.org/officeDocument/2006/relationships/tags" Target="../tags/tag456.xml"/><Relationship Id="rId139" Type="http://schemas.openxmlformats.org/officeDocument/2006/relationships/tags" Target="../tags/tag461.xml"/><Relationship Id="rId80" Type="http://schemas.openxmlformats.org/officeDocument/2006/relationships/tags" Target="../tags/tag402.xml"/><Relationship Id="rId85" Type="http://schemas.openxmlformats.org/officeDocument/2006/relationships/tags" Target="../tags/tag407.xml"/><Relationship Id="rId150" Type="http://schemas.openxmlformats.org/officeDocument/2006/relationships/tags" Target="../tags/tag472.xml"/><Relationship Id="rId155" Type="http://schemas.openxmlformats.org/officeDocument/2006/relationships/tags" Target="../tags/tag477.xml"/><Relationship Id="rId171" Type="http://schemas.openxmlformats.org/officeDocument/2006/relationships/tags" Target="../tags/tag493.xml"/><Relationship Id="rId176" Type="http://schemas.openxmlformats.org/officeDocument/2006/relationships/tags" Target="../tags/tag498.xml"/><Relationship Id="rId192" Type="http://schemas.openxmlformats.org/officeDocument/2006/relationships/tags" Target="../tags/tag514.xml"/><Relationship Id="rId197" Type="http://schemas.openxmlformats.org/officeDocument/2006/relationships/tags" Target="../tags/tag519.xml"/><Relationship Id="rId12" Type="http://schemas.openxmlformats.org/officeDocument/2006/relationships/tags" Target="../tags/tag334.xml"/><Relationship Id="rId17" Type="http://schemas.openxmlformats.org/officeDocument/2006/relationships/tags" Target="../tags/tag339.xml"/><Relationship Id="rId33" Type="http://schemas.openxmlformats.org/officeDocument/2006/relationships/tags" Target="../tags/tag355.xml"/><Relationship Id="rId38" Type="http://schemas.openxmlformats.org/officeDocument/2006/relationships/tags" Target="../tags/tag360.xml"/><Relationship Id="rId59" Type="http://schemas.openxmlformats.org/officeDocument/2006/relationships/tags" Target="../tags/tag381.xml"/><Relationship Id="rId103" Type="http://schemas.openxmlformats.org/officeDocument/2006/relationships/tags" Target="../tags/tag425.xml"/><Relationship Id="rId108" Type="http://schemas.openxmlformats.org/officeDocument/2006/relationships/tags" Target="../tags/tag430.xml"/><Relationship Id="rId124" Type="http://schemas.openxmlformats.org/officeDocument/2006/relationships/tags" Target="../tags/tag446.xml"/><Relationship Id="rId129" Type="http://schemas.openxmlformats.org/officeDocument/2006/relationships/tags" Target="../tags/tag451.xml"/><Relationship Id="rId54" Type="http://schemas.openxmlformats.org/officeDocument/2006/relationships/tags" Target="../tags/tag376.xml"/><Relationship Id="rId70" Type="http://schemas.openxmlformats.org/officeDocument/2006/relationships/tags" Target="../tags/tag392.xml"/><Relationship Id="rId75" Type="http://schemas.openxmlformats.org/officeDocument/2006/relationships/tags" Target="../tags/tag397.xml"/><Relationship Id="rId91" Type="http://schemas.openxmlformats.org/officeDocument/2006/relationships/tags" Target="../tags/tag413.xml"/><Relationship Id="rId96" Type="http://schemas.openxmlformats.org/officeDocument/2006/relationships/tags" Target="../tags/tag418.xml"/><Relationship Id="rId140" Type="http://schemas.openxmlformats.org/officeDocument/2006/relationships/tags" Target="../tags/tag462.xml"/><Relationship Id="rId145" Type="http://schemas.openxmlformats.org/officeDocument/2006/relationships/tags" Target="../tags/tag467.xml"/><Relationship Id="rId161" Type="http://schemas.openxmlformats.org/officeDocument/2006/relationships/tags" Target="../tags/tag483.xml"/><Relationship Id="rId166" Type="http://schemas.openxmlformats.org/officeDocument/2006/relationships/tags" Target="../tags/tag488.xml"/><Relationship Id="rId182" Type="http://schemas.openxmlformats.org/officeDocument/2006/relationships/tags" Target="../tags/tag504.xml"/><Relationship Id="rId187" Type="http://schemas.openxmlformats.org/officeDocument/2006/relationships/tags" Target="../tags/tag509.xml"/><Relationship Id="rId1" Type="http://schemas.openxmlformats.org/officeDocument/2006/relationships/tags" Target="../tags/tag323.xml"/><Relationship Id="rId6" Type="http://schemas.openxmlformats.org/officeDocument/2006/relationships/tags" Target="../tags/tag328.xml"/><Relationship Id="rId23" Type="http://schemas.openxmlformats.org/officeDocument/2006/relationships/tags" Target="../tags/tag345.xml"/><Relationship Id="rId28" Type="http://schemas.openxmlformats.org/officeDocument/2006/relationships/tags" Target="../tags/tag350.xml"/><Relationship Id="rId49" Type="http://schemas.openxmlformats.org/officeDocument/2006/relationships/tags" Target="../tags/tag371.xml"/><Relationship Id="rId114" Type="http://schemas.openxmlformats.org/officeDocument/2006/relationships/tags" Target="../tags/tag436.xml"/><Relationship Id="rId119" Type="http://schemas.openxmlformats.org/officeDocument/2006/relationships/tags" Target="../tags/tag441.xml"/><Relationship Id="rId44" Type="http://schemas.openxmlformats.org/officeDocument/2006/relationships/tags" Target="../tags/tag366.xml"/><Relationship Id="rId60" Type="http://schemas.openxmlformats.org/officeDocument/2006/relationships/tags" Target="../tags/tag382.xml"/><Relationship Id="rId65" Type="http://schemas.openxmlformats.org/officeDocument/2006/relationships/tags" Target="../tags/tag387.xml"/><Relationship Id="rId81" Type="http://schemas.openxmlformats.org/officeDocument/2006/relationships/tags" Target="../tags/tag403.xml"/><Relationship Id="rId86" Type="http://schemas.openxmlformats.org/officeDocument/2006/relationships/tags" Target="../tags/tag408.xml"/><Relationship Id="rId130" Type="http://schemas.openxmlformats.org/officeDocument/2006/relationships/tags" Target="../tags/tag452.xml"/><Relationship Id="rId135" Type="http://schemas.openxmlformats.org/officeDocument/2006/relationships/tags" Target="../tags/tag457.xml"/><Relationship Id="rId151" Type="http://schemas.openxmlformats.org/officeDocument/2006/relationships/tags" Target="../tags/tag473.xml"/><Relationship Id="rId156" Type="http://schemas.openxmlformats.org/officeDocument/2006/relationships/tags" Target="../tags/tag478.xml"/><Relationship Id="rId177" Type="http://schemas.openxmlformats.org/officeDocument/2006/relationships/tags" Target="../tags/tag499.xml"/><Relationship Id="rId198" Type="http://schemas.openxmlformats.org/officeDocument/2006/relationships/slideLayout" Target="../slideLayouts/slideLayout1.xml"/><Relationship Id="rId172" Type="http://schemas.openxmlformats.org/officeDocument/2006/relationships/tags" Target="../tags/tag494.xml"/><Relationship Id="rId193" Type="http://schemas.openxmlformats.org/officeDocument/2006/relationships/tags" Target="../tags/tag515.xml"/><Relationship Id="rId13" Type="http://schemas.openxmlformats.org/officeDocument/2006/relationships/tags" Target="../tags/tag335.xml"/><Relationship Id="rId18" Type="http://schemas.openxmlformats.org/officeDocument/2006/relationships/tags" Target="../tags/tag340.xml"/><Relationship Id="rId39" Type="http://schemas.openxmlformats.org/officeDocument/2006/relationships/tags" Target="../tags/tag361.xml"/><Relationship Id="rId109" Type="http://schemas.openxmlformats.org/officeDocument/2006/relationships/tags" Target="../tags/tag431.xml"/><Relationship Id="rId34" Type="http://schemas.openxmlformats.org/officeDocument/2006/relationships/tags" Target="../tags/tag356.xml"/><Relationship Id="rId50" Type="http://schemas.openxmlformats.org/officeDocument/2006/relationships/tags" Target="../tags/tag372.xml"/><Relationship Id="rId55" Type="http://schemas.openxmlformats.org/officeDocument/2006/relationships/tags" Target="../tags/tag377.xml"/><Relationship Id="rId76" Type="http://schemas.openxmlformats.org/officeDocument/2006/relationships/tags" Target="../tags/tag398.xml"/><Relationship Id="rId97" Type="http://schemas.openxmlformats.org/officeDocument/2006/relationships/tags" Target="../tags/tag419.xml"/><Relationship Id="rId104" Type="http://schemas.openxmlformats.org/officeDocument/2006/relationships/tags" Target="../tags/tag426.xml"/><Relationship Id="rId120" Type="http://schemas.openxmlformats.org/officeDocument/2006/relationships/tags" Target="../tags/tag442.xml"/><Relationship Id="rId125" Type="http://schemas.openxmlformats.org/officeDocument/2006/relationships/tags" Target="../tags/tag447.xml"/><Relationship Id="rId141" Type="http://schemas.openxmlformats.org/officeDocument/2006/relationships/tags" Target="../tags/tag463.xml"/><Relationship Id="rId146" Type="http://schemas.openxmlformats.org/officeDocument/2006/relationships/tags" Target="../tags/tag468.xml"/><Relationship Id="rId167" Type="http://schemas.openxmlformats.org/officeDocument/2006/relationships/tags" Target="../tags/tag489.xml"/><Relationship Id="rId188" Type="http://schemas.openxmlformats.org/officeDocument/2006/relationships/tags" Target="../tags/tag510.xml"/><Relationship Id="rId7" Type="http://schemas.openxmlformats.org/officeDocument/2006/relationships/tags" Target="../tags/tag329.xml"/><Relationship Id="rId71" Type="http://schemas.openxmlformats.org/officeDocument/2006/relationships/tags" Target="../tags/tag393.xml"/><Relationship Id="rId92" Type="http://schemas.openxmlformats.org/officeDocument/2006/relationships/tags" Target="../tags/tag414.xml"/><Relationship Id="rId162" Type="http://schemas.openxmlformats.org/officeDocument/2006/relationships/tags" Target="../tags/tag484.xml"/><Relationship Id="rId183" Type="http://schemas.openxmlformats.org/officeDocument/2006/relationships/tags" Target="../tags/tag505.xml"/><Relationship Id="rId2" Type="http://schemas.openxmlformats.org/officeDocument/2006/relationships/tags" Target="../tags/tag324.xml"/><Relationship Id="rId29" Type="http://schemas.openxmlformats.org/officeDocument/2006/relationships/tags" Target="../tags/tag351.xml"/><Relationship Id="rId24" Type="http://schemas.openxmlformats.org/officeDocument/2006/relationships/tags" Target="../tags/tag346.xml"/><Relationship Id="rId40" Type="http://schemas.openxmlformats.org/officeDocument/2006/relationships/tags" Target="../tags/tag362.xml"/><Relationship Id="rId45" Type="http://schemas.openxmlformats.org/officeDocument/2006/relationships/tags" Target="../tags/tag367.xml"/><Relationship Id="rId66" Type="http://schemas.openxmlformats.org/officeDocument/2006/relationships/tags" Target="../tags/tag388.xml"/><Relationship Id="rId87" Type="http://schemas.openxmlformats.org/officeDocument/2006/relationships/tags" Target="../tags/tag409.xml"/><Relationship Id="rId110" Type="http://schemas.openxmlformats.org/officeDocument/2006/relationships/tags" Target="../tags/tag432.xml"/><Relationship Id="rId115" Type="http://schemas.openxmlformats.org/officeDocument/2006/relationships/tags" Target="../tags/tag437.xml"/><Relationship Id="rId131" Type="http://schemas.openxmlformats.org/officeDocument/2006/relationships/tags" Target="../tags/tag453.xml"/><Relationship Id="rId136" Type="http://schemas.openxmlformats.org/officeDocument/2006/relationships/tags" Target="../tags/tag458.xml"/><Relationship Id="rId157" Type="http://schemas.openxmlformats.org/officeDocument/2006/relationships/tags" Target="../tags/tag479.xml"/><Relationship Id="rId178" Type="http://schemas.openxmlformats.org/officeDocument/2006/relationships/tags" Target="../tags/tag500.xml"/><Relationship Id="rId61" Type="http://schemas.openxmlformats.org/officeDocument/2006/relationships/tags" Target="../tags/tag383.xml"/><Relationship Id="rId82" Type="http://schemas.openxmlformats.org/officeDocument/2006/relationships/tags" Target="../tags/tag404.xml"/><Relationship Id="rId152" Type="http://schemas.openxmlformats.org/officeDocument/2006/relationships/tags" Target="../tags/tag474.xml"/><Relationship Id="rId173" Type="http://schemas.openxmlformats.org/officeDocument/2006/relationships/tags" Target="../tags/tag495.xml"/><Relationship Id="rId194" Type="http://schemas.openxmlformats.org/officeDocument/2006/relationships/tags" Target="../tags/tag516.xml"/><Relationship Id="rId19" Type="http://schemas.openxmlformats.org/officeDocument/2006/relationships/tags" Target="../tags/tag341.xml"/><Relationship Id="rId14" Type="http://schemas.openxmlformats.org/officeDocument/2006/relationships/tags" Target="../tags/tag336.xml"/><Relationship Id="rId30" Type="http://schemas.openxmlformats.org/officeDocument/2006/relationships/tags" Target="../tags/tag352.xml"/><Relationship Id="rId35" Type="http://schemas.openxmlformats.org/officeDocument/2006/relationships/tags" Target="../tags/tag357.xml"/><Relationship Id="rId56" Type="http://schemas.openxmlformats.org/officeDocument/2006/relationships/tags" Target="../tags/tag378.xml"/><Relationship Id="rId77" Type="http://schemas.openxmlformats.org/officeDocument/2006/relationships/tags" Target="../tags/tag399.xml"/><Relationship Id="rId100" Type="http://schemas.openxmlformats.org/officeDocument/2006/relationships/tags" Target="../tags/tag422.xml"/><Relationship Id="rId105" Type="http://schemas.openxmlformats.org/officeDocument/2006/relationships/tags" Target="../tags/tag427.xml"/><Relationship Id="rId126" Type="http://schemas.openxmlformats.org/officeDocument/2006/relationships/tags" Target="../tags/tag448.xml"/><Relationship Id="rId147" Type="http://schemas.openxmlformats.org/officeDocument/2006/relationships/tags" Target="../tags/tag469.xml"/><Relationship Id="rId168" Type="http://schemas.openxmlformats.org/officeDocument/2006/relationships/tags" Target="../tags/tag490.xml"/><Relationship Id="rId8" Type="http://schemas.openxmlformats.org/officeDocument/2006/relationships/tags" Target="../tags/tag330.xml"/><Relationship Id="rId51" Type="http://schemas.openxmlformats.org/officeDocument/2006/relationships/tags" Target="../tags/tag373.xml"/><Relationship Id="rId72" Type="http://schemas.openxmlformats.org/officeDocument/2006/relationships/tags" Target="../tags/tag394.xml"/><Relationship Id="rId93" Type="http://schemas.openxmlformats.org/officeDocument/2006/relationships/tags" Target="../tags/tag415.xml"/><Relationship Id="rId98" Type="http://schemas.openxmlformats.org/officeDocument/2006/relationships/tags" Target="../tags/tag420.xml"/><Relationship Id="rId121" Type="http://schemas.openxmlformats.org/officeDocument/2006/relationships/tags" Target="../tags/tag443.xml"/><Relationship Id="rId142" Type="http://schemas.openxmlformats.org/officeDocument/2006/relationships/tags" Target="../tags/tag464.xml"/><Relationship Id="rId163" Type="http://schemas.openxmlformats.org/officeDocument/2006/relationships/tags" Target="../tags/tag485.xml"/><Relationship Id="rId184" Type="http://schemas.openxmlformats.org/officeDocument/2006/relationships/tags" Target="../tags/tag506.xml"/><Relationship Id="rId189" Type="http://schemas.openxmlformats.org/officeDocument/2006/relationships/tags" Target="../tags/tag511.xml"/><Relationship Id="rId3" Type="http://schemas.openxmlformats.org/officeDocument/2006/relationships/tags" Target="../tags/tag325.xml"/><Relationship Id="rId25" Type="http://schemas.openxmlformats.org/officeDocument/2006/relationships/tags" Target="../tags/tag347.xml"/><Relationship Id="rId46" Type="http://schemas.openxmlformats.org/officeDocument/2006/relationships/tags" Target="../tags/tag368.xml"/><Relationship Id="rId67" Type="http://schemas.openxmlformats.org/officeDocument/2006/relationships/tags" Target="../tags/tag389.xml"/><Relationship Id="rId116" Type="http://schemas.openxmlformats.org/officeDocument/2006/relationships/tags" Target="../tags/tag438.xml"/><Relationship Id="rId137" Type="http://schemas.openxmlformats.org/officeDocument/2006/relationships/tags" Target="../tags/tag459.xml"/><Relationship Id="rId158" Type="http://schemas.openxmlformats.org/officeDocument/2006/relationships/tags" Target="../tags/tag480.xml"/><Relationship Id="rId20" Type="http://schemas.openxmlformats.org/officeDocument/2006/relationships/tags" Target="../tags/tag342.xml"/><Relationship Id="rId41" Type="http://schemas.openxmlformats.org/officeDocument/2006/relationships/tags" Target="../tags/tag363.xml"/><Relationship Id="rId62" Type="http://schemas.openxmlformats.org/officeDocument/2006/relationships/tags" Target="../tags/tag384.xml"/><Relationship Id="rId83" Type="http://schemas.openxmlformats.org/officeDocument/2006/relationships/tags" Target="../tags/tag405.xml"/><Relationship Id="rId88" Type="http://schemas.openxmlformats.org/officeDocument/2006/relationships/tags" Target="../tags/tag410.xml"/><Relationship Id="rId111" Type="http://schemas.openxmlformats.org/officeDocument/2006/relationships/tags" Target="../tags/tag433.xml"/><Relationship Id="rId132" Type="http://schemas.openxmlformats.org/officeDocument/2006/relationships/tags" Target="../tags/tag454.xml"/><Relationship Id="rId153" Type="http://schemas.openxmlformats.org/officeDocument/2006/relationships/tags" Target="../tags/tag475.xml"/><Relationship Id="rId174" Type="http://schemas.openxmlformats.org/officeDocument/2006/relationships/tags" Target="../tags/tag496.xml"/><Relationship Id="rId179" Type="http://schemas.openxmlformats.org/officeDocument/2006/relationships/tags" Target="../tags/tag501.xml"/><Relationship Id="rId195" Type="http://schemas.openxmlformats.org/officeDocument/2006/relationships/tags" Target="../tags/tag517.xml"/><Relationship Id="rId190" Type="http://schemas.openxmlformats.org/officeDocument/2006/relationships/tags" Target="../tags/tag512.xml"/><Relationship Id="rId15" Type="http://schemas.openxmlformats.org/officeDocument/2006/relationships/tags" Target="../tags/tag337.xml"/><Relationship Id="rId36" Type="http://schemas.openxmlformats.org/officeDocument/2006/relationships/tags" Target="../tags/tag358.xml"/><Relationship Id="rId57" Type="http://schemas.openxmlformats.org/officeDocument/2006/relationships/tags" Target="../tags/tag379.xml"/><Relationship Id="rId106" Type="http://schemas.openxmlformats.org/officeDocument/2006/relationships/tags" Target="../tags/tag428.xml"/><Relationship Id="rId127" Type="http://schemas.openxmlformats.org/officeDocument/2006/relationships/tags" Target="../tags/tag449.xml"/><Relationship Id="rId10" Type="http://schemas.openxmlformats.org/officeDocument/2006/relationships/tags" Target="../tags/tag332.xml"/><Relationship Id="rId31" Type="http://schemas.openxmlformats.org/officeDocument/2006/relationships/tags" Target="../tags/tag353.xml"/><Relationship Id="rId52" Type="http://schemas.openxmlformats.org/officeDocument/2006/relationships/tags" Target="../tags/tag374.xml"/><Relationship Id="rId73" Type="http://schemas.openxmlformats.org/officeDocument/2006/relationships/tags" Target="../tags/tag395.xml"/><Relationship Id="rId78" Type="http://schemas.openxmlformats.org/officeDocument/2006/relationships/tags" Target="../tags/tag400.xml"/><Relationship Id="rId94" Type="http://schemas.openxmlformats.org/officeDocument/2006/relationships/tags" Target="../tags/tag416.xml"/><Relationship Id="rId99" Type="http://schemas.openxmlformats.org/officeDocument/2006/relationships/tags" Target="../tags/tag421.xml"/><Relationship Id="rId101" Type="http://schemas.openxmlformats.org/officeDocument/2006/relationships/tags" Target="../tags/tag423.xml"/><Relationship Id="rId122" Type="http://schemas.openxmlformats.org/officeDocument/2006/relationships/tags" Target="../tags/tag444.xml"/><Relationship Id="rId143" Type="http://schemas.openxmlformats.org/officeDocument/2006/relationships/tags" Target="../tags/tag465.xml"/><Relationship Id="rId148" Type="http://schemas.openxmlformats.org/officeDocument/2006/relationships/tags" Target="../tags/tag470.xml"/><Relationship Id="rId164" Type="http://schemas.openxmlformats.org/officeDocument/2006/relationships/tags" Target="../tags/tag486.xml"/><Relationship Id="rId169" Type="http://schemas.openxmlformats.org/officeDocument/2006/relationships/tags" Target="../tags/tag491.xml"/><Relationship Id="rId185" Type="http://schemas.openxmlformats.org/officeDocument/2006/relationships/tags" Target="../tags/tag507.xml"/><Relationship Id="rId4" Type="http://schemas.openxmlformats.org/officeDocument/2006/relationships/tags" Target="../tags/tag326.xml"/><Relationship Id="rId9" Type="http://schemas.openxmlformats.org/officeDocument/2006/relationships/tags" Target="../tags/tag331.xml"/><Relationship Id="rId180" Type="http://schemas.openxmlformats.org/officeDocument/2006/relationships/tags" Target="../tags/tag502.xml"/><Relationship Id="rId26" Type="http://schemas.openxmlformats.org/officeDocument/2006/relationships/tags" Target="../tags/tag348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545.xml"/><Relationship Id="rId117" Type="http://schemas.openxmlformats.org/officeDocument/2006/relationships/tags" Target="../tags/tag636.xml"/><Relationship Id="rId21" Type="http://schemas.openxmlformats.org/officeDocument/2006/relationships/tags" Target="../tags/tag540.xml"/><Relationship Id="rId42" Type="http://schemas.openxmlformats.org/officeDocument/2006/relationships/tags" Target="../tags/tag561.xml"/><Relationship Id="rId47" Type="http://schemas.openxmlformats.org/officeDocument/2006/relationships/tags" Target="../tags/tag566.xml"/><Relationship Id="rId63" Type="http://schemas.openxmlformats.org/officeDocument/2006/relationships/tags" Target="../tags/tag582.xml"/><Relationship Id="rId68" Type="http://schemas.openxmlformats.org/officeDocument/2006/relationships/tags" Target="../tags/tag587.xml"/><Relationship Id="rId84" Type="http://schemas.openxmlformats.org/officeDocument/2006/relationships/tags" Target="../tags/tag603.xml"/><Relationship Id="rId89" Type="http://schemas.openxmlformats.org/officeDocument/2006/relationships/tags" Target="../tags/tag608.xml"/><Relationship Id="rId112" Type="http://schemas.openxmlformats.org/officeDocument/2006/relationships/tags" Target="../tags/tag631.xml"/><Relationship Id="rId133" Type="http://schemas.openxmlformats.org/officeDocument/2006/relationships/tags" Target="../tags/tag652.xml"/><Relationship Id="rId138" Type="http://schemas.openxmlformats.org/officeDocument/2006/relationships/tags" Target="../tags/tag657.xml"/><Relationship Id="rId16" Type="http://schemas.openxmlformats.org/officeDocument/2006/relationships/tags" Target="../tags/tag535.xml"/><Relationship Id="rId107" Type="http://schemas.openxmlformats.org/officeDocument/2006/relationships/tags" Target="../tags/tag626.xml"/><Relationship Id="rId11" Type="http://schemas.openxmlformats.org/officeDocument/2006/relationships/tags" Target="../tags/tag530.xml"/><Relationship Id="rId32" Type="http://schemas.openxmlformats.org/officeDocument/2006/relationships/tags" Target="../tags/tag551.xml"/><Relationship Id="rId37" Type="http://schemas.openxmlformats.org/officeDocument/2006/relationships/tags" Target="../tags/tag556.xml"/><Relationship Id="rId53" Type="http://schemas.openxmlformats.org/officeDocument/2006/relationships/tags" Target="../tags/tag572.xml"/><Relationship Id="rId58" Type="http://schemas.openxmlformats.org/officeDocument/2006/relationships/tags" Target="../tags/tag577.xml"/><Relationship Id="rId74" Type="http://schemas.openxmlformats.org/officeDocument/2006/relationships/tags" Target="../tags/tag593.xml"/><Relationship Id="rId79" Type="http://schemas.openxmlformats.org/officeDocument/2006/relationships/tags" Target="../tags/tag598.xml"/><Relationship Id="rId102" Type="http://schemas.openxmlformats.org/officeDocument/2006/relationships/tags" Target="../tags/tag621.xml"/><Relationship Id="rId123" Type="http://schemas.openxmlformats.org/officeDocument/2006/relationships/tags" Target="../tags/tag642.xml"/><Relationship Id="rId128" Type="http://schemas.openxmlformats.org/officeDocument/2006/relationships/tags" Target="../tags/tag647.xml"/><Relationship Id="rId144" Type="http://schemas.openxmlformats.org/officeDocument/2006/relationships/tags" Target="../tags/tag663.xml"/><Relationship Id="rId149" Type="http://schemas.openxmlformats.org/officeDocument/2006/relationships/tags" Target="../tags/tag668.xml"/><Relationship Id="rId5" Type="http://schemas.openxmlformats.org/officeDocument/2006/relationships/tags" Target="../tags/tag524.xml"/><Relationship Id="rId90" Type="http://schemas.openxmlformats.org/officeDocument/2006/relationships/tags" Target="../tags/tag609.xml"/><Relationship Id="rId95" Type="http://schemas.openxmlformats.org/officeDocument/2006/relationships/tags" Target="../tags/tag614.xml"/><Relationship Id="rId22" Type="http://schemas.openxmlformats.org/officeDocument/2006/relationships/tags" Target="../tags/tag541.xml"/><Relationship Id="rId27" Type="http://schemas.openxmlformats.org/officeDocument/2006/relationships/tags" Target="../tags/tag546.xml"/><Relationship Id="rId43" Type="http://schemas.openxmlformats.org/officeDocument/2006/relationships/tags" Target="../tags/tag562.xml"/><Relationship Id="rId48" Type="http://schemas.openxmlformats.org/officeDocument/2006/relationships/tags" Target="../tags/tag567.xml"/><Relationship Id="rId64" Type="http://schemas.openxmlformats.org/officeDocument/2006/relationships/tags" Target="../tags/tag583.xml"/><Relationship Id="rId69" Type="http://schemas.openxmlformats.org/officeDocument/2006/relationships/tags" Target="../tags/tag588.xml"/><Relationship Id="rId113" Type="http://schemas.openxmlformats.org/officeDocument/2006/relationships/tags" Target="../tags/tag632.xml"/><Relationship Id="rId118" Type="http://schemas.openxmlformats.org/officeDocument/2006/relationships/tags" Target="../tags/tag637.xml"/><Relationship Id="rId134" Type="http://schemas.openxmlformats.org/officeDocument/2006/relationships/tags" Target="../tags/tag653.xml"/><Relationship Id="rId139" Type="http://schemas.openxmlformats.org/officeDocument/2006/relationships/tags" Target="../tags/tag658.xml"/><Relationship Id="rId80" Type="http://schemas.openxmlformats.org/officeDocument/2006/relationships/tags" Target="../tags/tag599.xml"/><Relationship Id="rId85" Type="http://schemas.openxmlformats.org/officeDocument/2006/relationships/tags" Target="../tags/tag604.xml"/><Relationship Id="rId150" Type="http://schemas.openxmlformats.org/officeDocument/2006/relationships/tags" Target="../tags/tag669.xml"/><Relationship Id="rId12" Type="http://schemas.openxmlformats.org/officeDocument/2006/relationships/tags" Target="../tags/tag531.xml"/><Relationship Id="rId17" Type="http://schemas.openxmlformats.org/officeDocument/2006/relationships/tags" Target="../tags/tag536.xml"/><Relationship Id="rId25" Type="http://schemas.openxmlformats.org/officeDocument/2006/relationships/tags" Target="../tags/tag544.xml"/><Relationship Id="rId33" Type="http://schemas.openxmlformats.org/officeDocument/2006/relationships/tags" Target="../tags/tag552.xml"/><Relationship Id="rId38" Type="http://schemas.openxmlformats.org/officeDocument/2006/relationships/tags" Target="../tags/tag557.xml"/><Relationship Id="rId46" Type="http://schemas.openxmlformats.org/officeDocument/2006/relationships/tags" Target="../tags/tag565.xml"/><Relationship Id="rId59" Type="http://schemas.openxmlformats.org/officeDocument/2006/relationships/tags" Target="../tags/tag578.xml"/><Relationship Id="rId67" Type="http://schemas.openxmlformats.org/officeDocument/2006/relationships/tags" Target="../tags/tag586.xml"/><Relationship Id="rId103" Type="http://schemas.openxmlformats.org/officeDocument/2006/relationships/tags" Target="../tags/tag622.xml"/><Relationship Id="rId108" Type="http://schemas.openxmlformats.org/officeDocument/2006/relationships/tags" Target="../tags/tag627.xml"/><Relationship Id="rId116" Type="http://schemas.openxmlformats.org/officeDocument/2006/relationships/tags" Target="../tags/tag635.xml"/><Relationship Id="rId124" Type="http://schemas.openxmlformats.org/officeDocument/2006/relationships/tags" Target="../tags/tag643.xml"/><Relationship Id="rId129" Type="http://schemas.openxmlformats.org/officeDocument/2006/relationships/tags" Target="../tags/tag648.xml"/><Relationship Id="rId137" Type="http://schemas.openxmlformats.org/officeDocument/2006/relationships/tags" Target="../tags/tag656.xml"/><Relationship Id="rId20" Type="http://schemas.openxmlformats.org/officeDocument/2006/relationships/tags" Target="../tags/tag539.xml"/><Relationship Id="rId41" Type="http://schemas.openxmlformats.org/officeDocument/2006/relationships/tags" Target="../tags/tag560.xml"/><Relationship Id="rId54" Type="http://schemas.openxmlformats.org/officeDocument/2006/relationships/tags" Target="../tags/tag573.xml"/><Relationship Id="rId62" Type="http://schemas.openxmlformats.org/officeDocument/2006/relationships/tags" Target="../tags/tag581.xml"/><Relationship Id="rId70" Type="http://schemas.openxmlformats.org/officeDocument/2006/relationships/tags" Target="../tags/tag589.xml"/><Relationship Id="rId75" Type="http://schemas.openxmlformats.org/officeDocument/2006/relationships/tags" Target="../tags/tag594.xml"/><Relationship Id="rId83" Type="http://schemas.openxmlformats.org/officeDocument/2006/relationships/tags" Target="../tags/tag602.xml"/><Relationship Id="rId88" Type="http://schemas.openxmlformats.org/officeDocument/2006/relationships/tags" Target="../tags/tag607.xml"/><Relationship Id="rId91" Type="http://schemas.openxmlformats.org/officeDocument/2006/relationships/tags" Target="../tags/tag610.xml"/><Relationship Id="rId96" Type="http://schemas.openxmlformats.org/officeDocument/2006/relationships/tags" Target="../tags/tag615.xml"/><Relationship Id="rId111" Type="http://schemas.openxmlformats.org/officeDocument/2006/relationships/tags" Target="../tags/tag630.xml"/><Relationship Id="rId132" Type="http://schemas.openxmlformats.org/officeDocument/2006/relationships/tags" Target="../tags/tag651.xml"/><Relationship Id="rId140" Type="http://schemas.openxmlformats.org/officeDocument/2006/relationships/tags" Target="../tags/tag659.xml"/><Relationship Id="rId145" Type="http://schemas.openxmlformats.org/officeDocument/2006/relationships/tags" Target="../tags/tag664.xml"/><Relationship Id="rId153" Type="http://schemas.openxmlformats.org/officeDocument/2006/relationships/slideLayout" Target="../slideLayouts/slideLayout1.xml"/><Relationship Id="rId1" Type="http://schemas.openxmlformats.org/officeDocument/2006/relationships/tags" Target="../tags/tag520.xml"/><Relationship Id="rId6" Type="http://schemas.openxmlformats.org/officeDocument/2006/relationships/tags" Target="../tags/tag525.xml"/><Relationship Id="rId15" Type="http://schemas.openxmlformats.org/officeDocument/2006/relationships/tags" Target="../tags/tag534.xml"/><Relationship Id="rId23" Type="http://schemas.openxmlformats.org/officeDocument/2006/relationships/tags" Target="../tags/tag542.xml"/><Relationship Id="rId28" Type="http://schemas.openxmlformats.org/officeDocument/2006/relationships/tags" Target="../tags/tag547.xml"/><Relationship Id="rId36" Type="http://schemas.openxmlformats.org/officeDocument/2006/relationships/tags" Target="../tags/tag555.xml"/><Relationship Id="rId49" Type="http://schemas.openxmlformats.org/officeDocument/2006/relationships/tags" Target="../tags/tag568.xml"/><Relationship Id="rId57" Type="http://schemas.openxmlformats.org/officeDocument/2006/relationships/tags" Target="../tags/tag576.xml"/><Relationship Id="rId106" Type="http://schemas.openxmlformats.org/officeDocument/2006/relationships/tags" Target="../tags/tag625.xml"/><Relationship Id="rId114" Type="http://schemas.openxmlformats.org/officeDocument/2006/relationships/tags" Target="../tags/tag633.xml"/><Relationship Id="rId119" Type="http://schemas.openxmlformats.org/officeDocument/2006/relationships/tags" Target="../tags/tag638.xml"/><Relationship Id="rId127" Type="http://schemas.openxmlformats.org/officeDocument/2006/relationships/tags" Target="../tags/tag646.xml"/><Relationship Id="rId10" Type="http://schemas.openxmlformats.org/officeDocument/2006/relationships/tags" Target="../tags/tag529.xml"/><Relationship Id="rId31" Type="http://schemas.openxmlformats.org/officeDocument/2006/relationships/tags" Target="../tags/tag550.xml"/><Relationship Id="rId44" Type="http://schemas.openxmlformats.org/officeDocument/2006/relationships/tags" Target="../tags/tag563.xml"/><Relationship Id="rId52" Type="http://schemas.openxmlformats.org/officeDocument/2006/relationships/tags" Target="../tags/tag571.xml"/><Relationship Id="rId60" Type="http://schemas.openxmlformats.org/officeDocument/2006/relationships/tags" Target="../tags/tag579.xml"/><Relationship Id="rId65" Type="http://schemas.openxmlformats.org/officeDocument/2006/relationships/tags" Target="../tags/tag584.xml"/><Relationship Id="rId73" Type="http://schemas.openxmlformats.org/officeDocument/2006/relationships/tags" Target="../tags/tag592.xml"/><Relationship Id="rId78" Type="http://schemas.openxmlformats.org/officeDocument/2006/relationships/tags" Target="../tags/tag597.xml"/><Relationship Id="rId81" Type="http://schemas.openxmlformats.org/officeDocument/2006/relationships/tags" Target="../tags/tag600.xml"/><Relationship Id="rId86" Type="http://schemas.openxmlformats.org/officeDocument/2006/relationships/tags" Target="../tags/tag605.xml"/><Relationship Id="rId94" Type="http://schemas.openxmlformats.org/officeDocument/2006/relationships/tags" Target="../tags/tag613.xml"/><Relationship Id="rId99" Type="http://schemas.openxmlformats.org/officeDocument/2006/relationships/tags" Target="../tags/tag618.xml"/><Relationship Id="rId101" Type="http://schemas.openxmlformats.org/officeDocument/2006/relationships/tags" Target="../tags/tag620.xml"/><Relationship Id="rId122" Type="http://schemas.openxmlformats.org/officeDocument/2006/relationships/tags" Target="../tags/tag641.xml"/><Relationship Id="rId130" Type="http://schemas.openxmlformats.org/officeDocument/2006/relationships/tags" Target="../tags/tag649.xml"/><Relationship Id="rId135" Type="http://schemas.openxmlformats.org/officeDocument/2006/relationships/tags" Target="../tags/tag654.xml"/><Relationship Id="rId143" Type="http://schemas.openxmlformats.org/officeDocument/2006/relationships/tags" Target="../tags/tag662.xml"/><Relationship Id="rId148" Type="http://schemas.openxmlformats.org/officeDocument/2006/relationships/tags" Target="../tags/tag667.xml"/><Relationship Id="rId151" Type="http://schemas.openxmlformats.org/officeDocument/2006/relationships/tags" Target="../tags/tag670.xml"/><Relationship Id="rId4" Type="http://schemas.openxmlformats.org/officeDocument/2006/relationships/tags" Target="../tags/tag523.xml"/><Relationship Id="rId9" Type="http://schemas.openxmlformats.org/officeDocument/2006/relationships/tags" Target="../tags/tag528.xml"/><Relationship Id="rId13" Type="http://schemas.openxmlformats.org/officeDocument/2006/relationships/tags" Target="../tags/tag532.xml"/><Relationship Id="rId18" Type="http://schemas.openxmlformats.org/officeDocument/2006/relationships/tags" Target="../tags/tag537.xml"/><Relationship Id="rId39" Type="http://schemas.openxmlformats.org/officeDocument/2006/relationships/tags" Target="../tags/tag558.xml"/><Relationship Id="rId109" Type="http://schemas.openxmlformats.org/officeDocument/2006/relationships/tags" Target="../tags/tag628.xml"/><Relationship Id="rId34" Type="http://schemas.openxmlformats.org/officeDocument/2006/relationships/tags" Target="../tags/tag553.xml"/><Relationship Id="rId50" Type="http://schemas.openxmlformats.org/officeDocument/2006/relationships/tags" Target="../tags/tag569.xml"/><Relationship Id="rId55" Type="http://schemas.openxmlformats.org/officeDocument/2006/relationships/tags" Target="../tags/tag574.xml"/><Relationship Id="rId76" Type="http://schemas.openxmlformats.org/officeDocument/2006/relationships/tags" Target="../tags/tag595.xml"/><Relationship Id="rId97" Type="http://schemas.openxmlformats.org/officeDocument/2006/relationships/tags" Target="../tags/tag616.xml"/><Relationship Id="rId104" Type="http://schemas.openxmlformats.org/officeDocument/2006/relationships/tags" Target="../tags/tag623.xml"/><Relationship Id="rId120" Type="http://schemas.openxmlformats.org/officeDocument/2006/relationships/tags" Target="../tags/tag639.xml"/><Relationship Id="rId125" Type="http://schemas.openxmlformats.org/officeDocument/2006/relationships/tags" Target="../tags/tag644.xml"/><Relationship Id="rId141" Type="http://schemas.openxmlformats.org/officeDocument/2006/relationships/tags" Target="../tags/tag660.xml"/><Relationship Id="rId146" Type="http://schemas.openxmlformats.org/officeDocument/2006/relationships/tags" Target="../tags/tag665.xml"/><Relationship Id="rId7" Type="http://schemas.openxmlformats.org/officeDocument/2006/relationships/tags" Target="../tags/tag526.xml"/><Relationship Id="rId71" Type="http://schemas.openxmlformats.org/officeDocument/2006/relationships/tags" Target="../tags/tag590.xml"/><Relationship Id="rId92" Type="http://schemas.openxmlformats.org/officeDocument/2006/relationships/tags" Target="../tags/tag611.xml"/><Relationship Id="rId2" Type="http://schemas.openxmlformats.org/officeDocument/2006/relationships/tags" Target="../tags/tag521.xml"/><Relationship Id="rId29" Type="http://schemas.openxmlformats.org/officeDocument/2006/relationships/tags" Target="../tags/tag548.xml"/><Relationship Id="rId24" Type="http://schemas.openxmlformats.org/officeDocument/2006/relationships/tags" Target="../tags/tag543.xml"/><Relationship Id="rId40" Type="http://schemas.openxmlformats.org/officeDocument/2006/relationships/tags" Target="../tags/tag559.xml"/><Relationship Id="rId45" Type="http://schemas.openxmlformats.org/officeDocument/2006/relationships/tags" Target="../tags/tag564.xml"/><Relationship Id="rId66" Type="http://schemas.openxmlformats.org/officeDocument/2006/relationships/tags" Target="../tags/tag585.xml"/><Relationship Id="rId87" Type="http://schemas.openxmlformats.org/officeDocument/2006/relationships/tags" Target="../tags/tag606.xml"/><Relationship Id="rId110" Type="http://schemas.openxmlformats.org/officeDocument/2006/relationships/tags" Target="../tags/tag629.xml"/><Relationship Id="rId115" Type="http://schemas.openxmlformats.org/officeDocument/2006/relationships/tags" Target="../tags/tag634.xml"/><Relationship Id="rId131" Type="http://schemas.openxmlformats.org/officeDocument/2006/relationships/tags" Target="../tags/tag650.xml"/><Relationship Id="rId136" Type="http://schemas.openxmlformats.org/officeDocument/2006/relationships/tags" Target="../tags/tag655.xml"/><Relationship Id="rId61" Type="http://schemas.openxmlformats.org/officeDocument/2006/relationships/tags" Target="../tags/tag580.xml"/><Relationship Id="rId82" Type="http://schemas.openxmlformats.org/officeDocument/2006/relationships/tags" Target="../tags/tag601.xml"/><Relationship Id="rId152" Type="http://schemas.openxmlformats.org/officeDocument/2006/relationships/tags" Target="../tags/tag671.xml"/><Relationship Id="rId19" Type="http://schemas.openxmlformats.org/officeDocument/2006/relationships/tags" Target="../tags/tag538.xml"/><Relationship Id="rId14" Type="http://schemas.openxmlformats.org/officeDocument/2006/relationships/tags" Target="../tags/tag533.xml"/><Relationship Id="rId30" Type="http://schemas.openxmlformats.org/officeDocument/2006/relationships/tags" Target="../tags/tag549.xml"/><Relationship Id="rId35" Type="http://schemas.openxmlformats.org/officeDocument/2006/relationships/tags" Target="../tags/tag554.xml"/><Relationship Id="rId56" Type="http://schemas.openxmlformats.org/officeDocument/2006/relationships/tags" Target="../tags/tag575.xml"/><Relationship Id="rId77" Type="http://schemas.openxmlformats.org/officeDocument/2006/relationships/tags" Target="../tags/tag596.xml"/><Relationship Id="rId100" Type="http://schemas.openxmlformats.org/officeDocument/2006/relationships/tags" Target="../tags/tag619.xml"/><Relationship Id="rId105" Type="http://schemas.openxmlformats.org/officeDocument/2006/relationships/tags" Target="../tags/tag624.xml"/><Relationship Id="rId126" Type="http://schemas.openxmlformats.org/officeDocument/2006/relationships/tags" Target="../tags/tag645.xml"/><Relationship Id="rId147" Type="http://schemas.openxmlformats.org/officeDocument/2006/relationships/tags" Target="../tags/tag666.xml"/><Relationship Id="rId8" Type="http://schemas.openxmlformats.org/officeDocument/2006/relationships/tags" Target="../tags/tag527.xml"/><Relationship Id="rId51" Type="http://schemas.openxmlformats.org/officeDocument/2006/relationships/tags" Target="../tags/tag570.xml"/><Relationship Id="rId72" Type="http://schemas.openxmlformats.org/officeDocument/2006/relationships/tags" Target="../tags/tag591.xml"/><Relationship Id="rId93" Type="http://schemas.openxmlformats.org/officeDocument/2006/relationships/tags" Target="../tags/tag612.xml"/><Relationship Id="rId98" Type="http://schemas.openxmlformats.org/officeDocument/2006/relationships/tags" Target="../tags/tag617.xml"/><Relationship Id="rId121" Type="http://schemas.openxmlformats.org/officeDocument/2006/relationships/tags" Target="../tags/tag640.xml"/><Relationship Id="rId142" Type="http://schemas.openxmlformats.org/officeDocument/2006/relationships/tags" Target="../tags/tag661.xml"/><Relationship Id="rId3" Type="http://schemas.openxmlformats.org/officeDocument/2006/relationships/tags" Target="../tags/tag522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788.xml"/><Relationship Id="rId21" Type="http://schemas.openxmlformats.org/officeDocument/2006/relationships/tags" Target="../tags/tag692.xml"/><Relationship Id="rId42" Type="http://schemas.openxmlformats.org/officeDocument/2006/relationships/tags" Target="../tags/tag713.xml"/><Relationship Id="rId63" Type="http://schemas.openxmlformats.org/officeDocument/2006/relationships/tags" Target="../tags/tag734.xml"/><Relationship Id="rId84" Type="http://schemas.openxmlformats.org/officeDocument/2006/relationships/tags" Target="../tags/tag755.xml"/><Relationship Id="rId138" Type="http://schemas.openxmlformats.org/officeDocument/2006/relationships/tags" Target="../tags/tag809.xml"/><Relationship Id="rId159" Type="http://schemas.openxmlformats.org/officeDocument/2006/relationships/tags" Target="../tags/tag830.xml"/><Relationship Id="rId170" Type="http://schemas.openxmlformats.org/officeDocument/2006/relationships/tags" Target="../tags/tag841.xml"/><Relationship Id="rId191" Type="http://schemas.openxmlformats.org/officeDocument/2006/relationships/tags" Target="../tags/tag862.xml"/><Relationship Id="rId205" Type="http://schemas.openxmlformats.org/officeDocument/2006/relationships/tags" Target="../tags/tag876.xml"/><Relationship Id="rId107" Type="http://schemas.openxmlformats.org/officeDocument/2006/relationships/tags" Target="../tags/tag778.xml"/><Relationship Id="rId11" Type="http://schemas.openxmlformats.org/officeDocument/2006/relationships/tags" Target="../tags/tag682.xml"/><Relationship Id="rId32" Type="http://schemas.openxmlformats.org/officeDocument/2006/relationships/tags" Target="../tags/tag703.xml"/><Relationship Id="rId37" Type="http://schemas.openxmlformats.org/officeDocument/2006/relationships/tags" Target="../tags/tag708.xml"/><Relationship Id="rId53" Type="http://schemas.openxmlformats.org/officeDocument/2006/relationships/tags" Target="../tags/tag724.xml"/><Relationship Id="rId58" Type="http://schemas.openxmlformats.org/officeDocument/2006/relationships/tags" Target="../tags/tag729.xml"/><Relationship Id="rId74" Type="http://schemas.openxmlformats.org/officeDocument/2006/relationships/tags" Target="../tags/tag745.xml"/><Relationship Id="rId79" Type="http://schemas.openxmlformats.org/officeDocument/2006/relationships/tags" Target="../tags/tag750.xml"/><Relationship Id="rId102" Type="http://schemas.openxmlformats.org/officeDocument/2006/relationships/tags" Target="../tags/tag773.xml"/><Relationship Id="rId123" Type="http://schemas.openxmlformats.org/officeDocument/2006/relationships/tags" Target="../tags/tag794.xml"/><Relationship Id="rId128" Type="http://schemas.openxmlformats.org/officeDocument/2006/relationships/tags" Target="../tags/tag799.xml"/><Relationship Id="rId144" Type="http://schemas.openxmlformats.org/officeDocument/2006/relationships/tags" Target="../tags/tag815.xml"/><Relationship Id="rId149" Type="http://schemas.openxmlformats.org/officeDocument/2006/relationships/tags" Target="../tags/tag820.xml"/><Relationship Id="rId5" Type="http://schemas.openxmlformats.org/officeDocument/2006/relationships/tags" Target="../tags/tag676.xml"/><Relationship Id="rId90" Type="http://schemas.openxmlformats.org/officeDocument/2006/relationships/tags" Target="../tags/tag761.xml"/><Relationship Id="rId95" Type="http://schemas.openxmlformats.org/officeDocument/2006/relationships/tags" Target="../tags/tag766.xml"/><Relationship Id="rId160" Type="http://schemas.openxmlformats.org/officeDocument/2006/relationships/tags" Target="../tags/tag831.xml"/><Relationship Id="rId165" Type="http://schemas.openxmlformats.org/officeDocument/2006/relationships/tags" Target="../tags/tag836.xml"/><Relationship Id="rId181" Type="http://schemas.openxmlformats.org/officeDocument/2006/relationships/tags" Target="../tags/tag852.xml"/><Relationship Id="rId186" Type="http://schemas.openxmlformats.org/officeDocument/2006/relationships/tags" Target="../tags/tag857.xml"/><Relationship Id="rId211" Type="http://schemas.openxmlformats.org/officeDocument/2006/relationships/slideLayout" Target="../slideLayouts/slideLayout1.xml"/><Relationship Id="rId22" Type="http://schemas.openxmlformats.org/officeDocument/2006/relationships/tags" Target="../tags/tag693.xml"/><Relationship Id="rId27" Type="http://schemas.openxmlformats.org/officeDocument/2006/relationships/tags" Target="../tags/tag698.xml"/><Relationship Id="rId43" Type="http://schemas.openxmlformats.org/officeDocument/2006/relationships/tags" Target="../tags/tag714.xml"/><Relationship Id="rId48" Type="http://schemas.openxmlformats.org/officeDocument/2006/relationships/tags" Target="../tags/tag719.xml"/><Relationship Id="rId64" Type="http://schemas.openxmlformats.org/officeDocument/2006/relationships/tags" Target="../tags/tag735.xml"/><Relationship Id="rId69" Type="http://schemas.openxmlformats.org/officeDocument/2006/relationships/tags" Target="../tags/tag740.xml"/><Relationship Id="rId113" Type="http://schemas.openxmlformats.org/officeDocument/2006/relationships/tags" Target="../tags/tag784.xml"/><Relationship Id="rId118" Type="http://schemas.openxmlformats.org/officeDocument/2006/relationships/tags" Target="../tags/tag789.xml"/><Relationship Id="rId134" Type="http://schemas.openxmlformats.org/officeDocument/2006/relationships/tags" Target="../tags/tag805.xml"/><Relationship Id="rId139" Type="http://schemas.openxmlformats.org/officeDocument/2006/relationships/tags" Target="../tags/tag810.xml"/><Relationship Id="rId80" Type="http://schemas.openxmlformats.org/officeDocument/2006/relationships/tags" Target="../tags/tag751.xml"/><Relationship Id="rId85" Type="http://schemas.openxmlformats.org/officeDocument/2006/relationships/tags" Target="../tags/tag756.xml"/><Relationship Id="rId150" Type="http://schemas.openxmlformats.org/officeDocument/2006/relationships/tags" Target="../tags/tag821.xml"/><Relationship Id="rId155" Type="http://schemas.openxmlformats.org/officeDocument/2006/relationships/tags" Target="../tags/tag826.xml"/><Relationship Id="rId171" Type="http://schemas.openxmlformats.org/officeDocument/2006/relationships/tags" Target="../tags/tag842.xml"/><Relationship Id="rId176" Type="http://schemas.openxmlformats.org/officeDocument/2006/relationships/tags" Target="../tags/tag847.xml"/><Relationship Id="rId192" Type="http://schemas.openxmlformats.org/officeDocument/2006/relationships/tags" Target="../tags/tag863.xml"/><Relationship Id="rId197" Type="http://schemas.openxmlformats.org/officeDocument/2006/relationships/tags" Target="../tags/tag868.xml"/><Relationship Id="rId206" Type="http://schemas.openxmlformats.org/officeDocument/2006/relationships/tags" Target="../tags/tag877.xml"/><Relationship Id="rId201" Type="http://schemas.openxmlformats.org/officeDocument/2006/relationships/tags" Target="../tags/tag872.xml"/><Relationship Id="rId12" Type="http://schemas.openxmlformats.org/officeDocument/2006/relationships/tags" Target="../tags/tag683.xml"/><Relationship Id="rId17" Type="http://schemas.openxmlformats.org/officeDocument/2006/relationships/tags" Target="../tags/tag688.xml"/><Relationship Id="rId33" Type="http://schemas.openxmlformats.org/officeDocument/2006/relationships/tags" Target="../tags/tag704.xml"/><Relationship Id="rId38" Type="http://schemas.openxmlformats.org/officeDocument/2006/relationships/tags" Target="../tags/tag709.xml"/><Relationship Id="rId59" Type="http://schemas.openxmlformats.org/officeDocument/2006/relationships/tags" Target="../tags/tag730.xml"/><Relationship Id="rId103" Type="http://schemas.openxmlformats.org/officeDocument/2006/relationships/tags" Target="../tags/tag774.xml"/><Relationship Id="rId108" Type="http://schemas.openxmlformats.org/officeDocument/2006/relationships/tags" Target="../tags/tag779.xml"/><Relationship Id="rId124" Type="http://schemas.openxmlformats.org/officeDocument/2006/relationships/tags" Target="../tags/tag795.xml"/><Relationship Id="rId129" Type="http://schemas.openxmlformats.org/officeDocument/2006/relationships/tags" Target="../tags/tag800.xml"/><Relationship Id="rId54" Type="http://schemas.openxmlformats.org/officeDocument/2006/relationships/tags" Target="../tags/tag725.xml"/><Relationship Id="rId70" Type="http://schemas.openxmlformats.org/officeDocument/2006/relationships/tags" Target="../tags/tag741.xml"/><Relationship Id="rId75" Type="http://schemas.openxmlformats.org/officeDocument/2006/relationships/tags" Target="../tags/tag746.xml"/><Relationship Id="rId91" Type="http://schemas.openxmlformats.org/officeDocument/2006/relationships/tags" Target="../tags/tag762.xml"/><Relationship Id="rId96" Type="http://schemas.openxmlformats.org/officeDocument/2006/relationships/tags" Target="../tags/tag767.xml"/><Relationship Id="rId140" Type="http://schemas.openxmlformats.org/officeDocument/2006/relationships/tags" Target="../tags/tag811.xml"/><Relationship Id="rId145" Type="http://schemas.openxmlformats.org/officeDocument/2006/relationships/tags" Target="../tags/tag816.xml"/><Relationship Id="rId161" Type="http://schemas.openxmlformats.org/officeDocument/2006/relationships/tags" Target="../tags/tag832.xml"/><Relationship Id="rId166" Type="http://schemas.openxmlformats.org/officeDocument/2006/relationships/tags" Target="../tags/tag837.xml"/><Relationship Id="rId182" Type="http://schemas.openxmlformats.org/officeDocument/2006/relationships/tags" Target="../tags/tag853.xml"/><Relationship Id="rId187" Type="http://schemas.openxmlformats.org/officeDocument/2006/relationships/tags" Target="../tags/tag858.xml"/><Relationship Id="rId1" Type="http://schemas.openxmlformats.org/officeDocument/2006/relationships/tags" Target="../tags/tag672.xml"/><Relationship Id="rId6" Type="http://schemas.openxmlformats.org/officeDocument/2006/relationships/tags" Target="../tags/tag677.xml"/><Relationship Id="rId23" Type="http://schemas.openxmlformats.org/officeDocument/2006/relationships/tags" Target="../tags/tag694.xml"/><Relationship Id="rId28" Type="http://schemas.openxmlformats.org/officeDocument/2006/relationships/tags" Target="../tags/tag699.xml"/><Relationship Id="rId49" Type="http://schemas.openxmlformats.org/officeDocument/2006/relationships/tags" Target="../tags/tag720.xml"/><Relationship Id="rId114" Type="http://schemas.openxmlformats.org/officeDocument/2006/relationships/tags" Target="../tags/tag785.xml"/><Relationship Id="rId119" Type="http://schemas.openxmlformats.org/officeDocument/2006/relationships/tags" Target="../tags/tag790.xml"/><Relationship Id="rId44" Type="http://schemas.openxmlformats.org/officeDocument/2006/relationships/tags" Target="../tags/tag715.xml"/><Relationship Id="rId60" Type="http://schemas.openxmlformats.org/officeDocument/2006/relationships/tags" Target="../tags/tag731.xml"/><Relationship Id="rId65" Type="http://schemas.openxmlformats.org/officeDocument/2006/relationships/tags" Target="../tags/tag736.xml"/><Relationship Id="rId81" Type="http://schemas.openxmlformats.org/officeDocument/2006/relationships/tags" Target="../tags/tag752.xml"/><Relationship Id="rId86" Type="http://schemas.openxmlformats.org/officeDocument/2006/relationships/tags" Target="../tags/tag757.xml"/><Relationship Id="rId130" Type="http://schemas.openxmlformats.org/officeDocument/2006/relationships/tags" Target="../tags/tag801.xml"/><Relationship Id="rId135" Type="http://schemas.openxmlformats.org/officeDocument/2006/relationships/tags" Target="../tags/tag806.xml"/><Relationship Id="rId151" Type="http://schemas.openxmlformats.org/officeDocument/2006/relationships/tags" Target="../tags/tag822.xml"/><Relationship Id="rId156" Type="http://schemas.openxmlformats.org/officeDocument/2006/relationships/tags" Target="../tags/tag827.xml"/><Relationship Id="rId177" Type="http://schemas.openxmlformats.org/officeDocument/2006/relationships/tags" Target="../tags/tag848.xml"/><Relationship Id="rId198" Type="http://schemas.openxmlformats.org/officeDocument/2006/relationships/tags" Target="../tags/tag869.xml"/><Relationship Id="rId172" Type="http://schemas.openxmlformats.org/officeDocument/2006/relationships/tags" Target="../tags/tag843.xml"/><Relationship Id="rId193" Type="http://schemas.openxmlformats.org/officeDocument/2006/relationships/tags" Target="../tags/tag864.xml"/><Relationship Id="rId202" Type="http://schemas.openxmlformats.org/officeDocument/2006/relationships/tags" Target="../tags/tag873.xml"/><Relationship Id="rId207" Type="http://schemas.openxmlformats.org/officeDocument/2006/relationships/tags" Target="../tags/tag878.xml"/><Relationship Id="rId13" Type="http://schemas.openxmlformats.org/officeDocument/2006/relationships/tags" Target="../tags/tag684.xml"/><Relationship Id="rId18" Type="http://schemas.openxmlformats.org/officeDocument/2006/relationships/tags" Target="../tags/tag689.xml"/><Relationship Id="rId39" Type="http://schemas.openxmlformats.org/officeDocument/2006/relationships/tags" Target="../tags/tag710.xml"/><Relationship Id="rId109" Type="http://schemas.openxmlformats.org/officeDocument/2006/relationships/tags" Target="../tags/tag780.xml"/><Relationship Id="rId34" Type="http://schemas.openxmlformats.org/officeDocument/2006/relationships/tags" Target="../tags/tag705.xml"/><Relationship Id="rId50" Type="http://schemas.openxmlformats.org/officeDocument/2006/relationships/tags" Target="../tags/tag721.xml"/><Relationship Id="rId55" Type="http://schemas.openxmlformats.org/officeDocument/2006/relationships/tags" Target="../tags/tag726.xml"/><Relationship Id="rId76" Type="http://schemas.openxmlformats.org/officeDocument/2006/relationships/tags" Target="../tags/tag747.xml"/><Relationship Id="rId97" Type="http://schemas.openxmlformats.org/officeDocument/2006/relationships/tags" Target="../tags/tag768.xml"/><Relationship Id="rId104" Type="http://schemas.openxmlformats.org/officeDocument/2006/relationships/tags" Target="../tags/tag775.xml"/><Relationship Id="rId120" Type="http://schemas.openxmlformats.org/officeDocument/2006/relationships/tags" Target="../tags/tag791.xml"/><Relationship Id="rId125" Type="http://schemas.openxmlformats.org/officeDocument/2006/relationships/tags" Target="../tags/tag796.xml"/><Relationship Id="rId141" Type="http://schemas.openxmlformats.org/officeDocument/2006/relationships/tags" Target="../tags/tag812.xml"/><Relationship Id="rId146" Type="http://schemas.openxmlformats.org/officeDocument/2006/relationships/tags" Target="../tags/tag817.xml"/><Relationship Id="rId167" Type="http://schemas.openxmlformats.org/officeDocument/2006/relationships/tags" Target="../tags/tag838.xml"/><Relationship Id="rId188" Type="http://schemas.openxmlformats.org/officeDocument/2006/relationships/tags" Target="../tags/tag859.xml"/><Relationship Id="rId7" Type="http://schemas.openxmlformats.org/officeDocument/2006/relationships/tags" Target="../tags/tag678.xml"/><Relationship Id="rId71" Type="http://schemas.openxmlformats.org/officeDocument/2006/relationships/tags" Target="../tags/tag742.xml"/><Relationship Id="rId92" Type="http://schemas.openxmlformats.org/officeDocument/2006/relationships/tags" Target="../tags/tag763.xml"/><Relationship Id="rId162" Type="http://schemas.openxmlformats.org/officeDocument/2006/relationships/tags" Target="../tags/tag833.xml"/><Relationship Id="rId183" Type="http://schemas.openxmlformats.org/officeDocument/2006/relationships/tags" Target="../tags/tag854.xml"/><Relationship Id="rId2" Type="http://schemas.openxmlformats.org/officeDocument/2006/relationships/tags" Target="../tags/tag673.xml"/><Relationship Id="rId29" Type="http://schemas.openxmlformats.org/officeDocument/2006/relationships/tags" Target="../tags/tag700.xml"/><Relationship Id="rId24" Type="http://schemas.openxmlformats.org/officeDocument/2006/relationships/tags" Target="../tags/tag695.xml"/><Relationship Id="rId40" Type="http://schemas.openxmlformats.org/officeDocument/2006/relationships/tags" Target="../tags/tag711.xml"/><Relationship Id="rId45" Type="http://schemas.openxmlformats.org/officeDocument/2006/relationships/tags" Target="../tags/tag716.xml"/><Relationship Id="rId66" Type="http://schemas.openxmlformats.org/officeDocument/2006/relationships/tags" Target="../tags/tag737.xml"/><Relationship Id="rId87" Type="http://schemas.openxmlformats.org/officeDocument/2006/relationships/tags" Target="../tags/tag758.xml"/><Relationship Id="rId110" Type="http://schemas.openxmlformats.org/officeDocument/2006/relationships/tags" Target="../tags/tag781.xml"/><Relationship Id="rId115" Type="http://schemas.openxmlformats.org/officeDocument/2006/relationships/tags" Target="../tags/tag786.xml"/><Relationship Id="rId131" Type="http://schemas.openxmlformats.org/officeDocument/2006/relationships/tags" Target="../tags/tag802.xml"/><Relationship Id="rId136" Type="http://schemas.openxmlformats.org/officeDocument/2006/relationships/tags" Target="../tags/tag807.xml"/><Relationship Id="rId157" Type="http://schemas.openxmlformats.org/officeDocument/2006/relationships/tags" Target="../tags/tag828.xml"/><Relationship Id="rId178" Type="http://schemas.openxmlformats.org/officeDocument/2006/relationships/tags" Target="../tags/tag849.xml"/><Relationship Id="rId61" Type="http://schemas.openxmlformats.org/officeDocument/2006/relationships/tags" Target="../tags/tag732.xml"/><Relationship Id="rId82" Type="http://schemas.openxmlformats.org/officeDocument/2006/relationships/tags" Target="../tags/tag753.xml"/><Relationship Id="rId152" Type="http://schemas.openxmlformats.org/officeDocument/2006/relationships/tags" Target="../tags/tag823.xml"/><Relationship Id="rId173" Type="http://schemas.openxmlformats.org/officeDocument/2006/relationships/tags" Target="../tags/tag844.xml"/><Relationship Id="rId194" Type="http://schemas.openxmlformats.org/officeDocument/2006/relationships/tags" Target="../tags/tag865.xml"/><Relationship Id="rId199" Type="http://schemas.openxmlformats.org/officeDocument/2006/relationships/tags" Target="../tags/tag870.xml"/><Relationship Id="rId203" Type="http://schemas.openxmlformats.org/officeDocument/2006/relationships/tags" Target="../tags/tag874.xml"/><Relationship Id="rId208" Type="http://schemas.openxmlformats.org/officeDocument/2006/relationships/tags" Target="../tags/tag879.xml"/><Relationship Id="rId19" Type="http://schemas.openxmlformats.org/officeDocument/2006/relationships/tags" Target="../tags/tag690.xml"/><Relationship Id="rId14" Type="http://schemas.openxmlformats.org/officeDocument/2006/relationships/tags" Target="../tags/tag685.xml"/><Relationship Id="rId30" Type="http://schemas.openxmlformats.org/officeDocument/2006/relationships/tags" Target="../tags/tag701.xml"/><Relationship Id="rId35" Type="http://schemas.openxmlformats.org/officeDocument/2006/relationships/tags" Target="../tags/tag706.xml"/><Relationship Id="rId56" Type="http://schemas.openxmlformats.org/officeDocument/2006/relationships/tags" Target="../tags/tag727.xml"/><Relationship Id="rId77" Type="http://schemas.openxmlformats.org/officeDocument/2006/relationships/tags" Target="../tags/tag748.xml"/><Relationship Id="rId100" Type="http://schemas.openxmlformats.org/officeDocument/2006/relationships/tags" Target="../tags/tag771.xml"/><Relationship Id="rId105" Type="http://schemas.openxmlformats.org/officeDocument/2006/relationships/tags" Target="../tags/tag776.xml"/><Relationship Id="rId126" Type="http://schemas.openxmlformats.org/officeDocument/2006/relationships/tags" Target="../tags/tag797.xml"/><Relationship Id="rId147" Type="http://schemas.openxmlformats.org/officeDocument/2006/relationships/tags" Target="../tags/tag818.xml"/><Relationship Id="rId168" Type="http://schemas.openxmlformats.org/officeDocument/2006/relationships/tags" Target="../tags/tag839.xml"/><Relationship Id="rId8" Type="http://schemas.openxmlformats.org/officeDocument/2006/relationships/tags" Target="../tags/tag679.xml"/><Relationship Id="rId51" Type="http://schemas.openxmlformats.org/officeDocument/2006/relationships/tags" Target="../tags/tag722.xml"/><Relationship Id="rId72" Type="http://schemas.openxmlformats.org/officeDocument/2006/relationships/tags" Target="../tags/tag743.xml"/><Relationship Id="rId93" Type="http://schemas.openxmlformats.org/officeDocument/2006/relationships/tags" Target="../tags/tag764.xml"/><Relationship Id="rId98" Type="http://schemas.openxmlformats.org/officeDocument/2006/relationships/tags" Target="../tags/tag769.xml"/><Relationship Id="rId121" Type="http://schemas.openxmlformats.org/officeDocument/2006/relationships/tags" Target="../tags/tag792.xml"/><Relationship Id="rId142" Type="http://schemas.openxmlformats.org/officeDocument/2006/relationships/tags" Target="../tags/tag813.xml"/><Relationship Id="rId163" Type="http://schemas.openxmlformats.org/officeDocument/2006/relationships/tags" Target="../tags/tag834.xml"/><Relationship Id="rId184" Type="http://schemas.openxmlformats.org/officeDocument/2006/relationships/tags" Target="../tags/tag855.xml"/><Relationship Id="rId189" Type="http://schemas.openxmlformats.org/officeDocument/2006/relationships/tags" Target="../tags/tag860.xml"/><Relationship Id="rId3" Type="http://schemas.openxmlformats.org/officeDocument/2006/relationships/tags" Target="../tags/tag674.xml"/><Relationship Id="rId25" Type="http://schemas.openxmlformats.org/officeDocument/2006/relationships/tags" Target="../tags/tag696.xml"/><Relationship Id="rId46" Type="http://schemas.openxmlformats.org/officeDocument/2006/relationships/tags" Target="../tags/tag717.xml"/><Relationship Id="rId67" Type="http://schemas.openxmlformats.org/officeDocument/2006/relationships/tags" Target="../tags/tag738.xml"/><Relationship Id="rId116" Type="http://schemas.openxmlformats.org/officeDocument/2006/relationships/tags" Target="../tags/tag787.xml"/><Relationship Id="rId137" Type="http://schemas.openxmlformats.org/officeDocument/2006/relationships/tags" Target="../tags/tag808.xml"/><Relationship Id="rId158" Type="http://schemas.openxmlformats.org/officeDocument/2006/relationships/tags" Target="../tags/tag829.xml"/><Relationship Id="rId20" Type="http://schemas.openxmlformats.org/officeDocument/2006/relationships/tags" Target="../tags/tag691.xml"/><Relationship Id="rId41" Type="http://schemas.openxmlformats.org/officeDocument/2006/relationships/tags" Target="../tags/tag712.xml"/><Relationship Id="rId62" Type="http://schemas.openxmlformats.org/officeDocument/2006/relationships/tags" Target="../tags/tag733.xml"/><Relationship Id="rId83" Type="http://schemas.openxmlformats.org/officeDocument/2006/relationships/tags" Target="../tags/tag754.xml"/><Relationship Id="rId88" Type="http://schemas.openxmlformats.org/officeDocument/2006/relationships/tags" Target="../tags/tag759.xml"/><Relationship Id="rId111" Type="http://schemas.openxmlformats.org/officeDocument/2006/relationships/tags" Target="../tags/tag782.xml"/><Relationship Id="rId132" Type="http://schemas.openxmlformats.org/officeDocument/2006/relationships/tags" Target="../tags/tag803.xml"/><Relationship Id="rId153" Type="http://schemas.openxmlformats.org/officeDocument/2006/relationships/tags" Target="../tags/tag824.xml"/><Relationship Id="rId174" Type="http://schemas.openxmlformats.org/officeDocument/2006/relationships/tags" Target="../tags/tag845.xml"/><Relationship Id="rId179" Type="http://schemas.openxmlformats.org/officeDocument/2006/relationships/tags" Target="../tags/tag850.xml"/><Relationship Id="rId195" Type="http://schemas.openxmlformats.org/officeDocument/2006/relationships/tags" Target="../tags/tag866.xml"/><Relationship Id="rId209" Type="http://schemas.openxmlformats.org/officeDocument/2006/relationships/tags" Target="../tags/tag880.xml"/><Relationship Id="rId190" Type="http://schemas.openxmlformats.org/officeDocument/2006/relationships/tags" Target="../tags/tag861.xml"/><Relationship Id="rId204" Type="http://schemas.openxmlformats.org/officeDocument/2006/relationships/tags" Target="../tags/tag875.xml"/><Relationship Id="rId15" Type="http://schemas.openxmlformats.org/officeDocument/2006/relationships/tags" Target="../tags/tag686.xml"/><Relationship Id="rId36" Type="http://schemas.openxmlformats.org/officeDocument/2006/relationships/tags" Target="../tags/tag707.xml"/><Relationship Id="rId57" Type="http://schemas.openxmlformats.org/officeDocument/2006/relationships/tags" Target="../tags/tag728.xml"/><Relationship Id="rId106" Type="http://schemas.openxmlformats.org/officeDocument/2006/relationships/tags" Target="../tags/tag777.xml"/><Relationship Id="rId127" Type="http://schemas.openxmlformats.org/officeDocument/2006/relationships/tags" Target="../tags/tag798.xml"/><Relationship Id="rId10" Type="http://schemas.openxmlformats.org/officeDocument/2006/relationships/tags" Target="../tags/tag681.xml"/><Relationship Id="rId31" Type="http://schemas.openxmlformats.org/officeDocument/2006/relationships/tags" Target="../tags/tag702.xml"/><Relationship Id="rId52" Type="http://schemas.openxmlformats.org/officeDocument/2006/relationships/tags" Target="../tags/tag723.xml"/><Relationship Id="rId73" Type="http://schemas.openxmlformats.org/officeDocument/2006/relationships/tags" Target="../tags/tag744.xml"/><Relationship Id="rId78" Type="http://schemas.openxmlformats.org/officeDocument/2006/relationships/tags" Target="../tags/tag749.xml"/><Relationship Id="rId94" Type="http://schemas.openxmlformats.org/officeDocument/2006/relationships/tags" Target="../tags/tag765.xml"/><Relationship Id="rId99" Type="http://schemas.openxmlformats.org/officeDocument/2006/relationships/tags" Target="../tags/tag770.xml"/><Relationship Id="rId101" Type="http://schemas.openxmlformats.org/officeDocument/2006/relationships/tags" Target="../tags/tag772.xml"/><Relationship Id="rId122" Type="http://schemas.openxmlformats.org/officeDocument/2006/relationships/tags" Target="../tags/tag793.xml"/><Relationship Id="rId143" Type="http://schemas.openxmlformats.org/officeDocument/2006/relationships/tags" Target="../tags/tag814.xml"/><Relationship Id="rId148" Type="http://schemas.openxmlformats.org/officeDocument/2006/relationships/tags" Target="../tags/tag819.xml"/><Relationship Id="rId164" Type="http://schemas.openxmlformats.org/officeDocument/2006/relationships/tags" Target="../tags/tag835.xml"/><Relationship Id="rId169" Type="http://schemas.openxmlformats.org/officeDocument/2006/relationships/tags" Target="../tags/tag840.xml"/><Relationship Id="rId185" Type="http://schemas.openxmlformats.org/officeDocument/2006/relationships/tags" Target="../tags/tag856.xml"/><Relationship Id="rId4" Type="http://schemas.openxmlformats.org/officeDocument/2006/relationships/tags" Target="../tags/tag675.xml"/><Relationship Id="rId9" Type="http://schemas.openxmlformats.org/officeDocument/2006/relationships/tags" Target="../tags/tag680.xml"/><Relationship Id="rId180" Type="http://schemas.openxmlformats.org/officeDocument/2006/relationships/tags" Target="../tags/tag851.xml"/><Relationship Id="rId210" Type="http://schemas.openxmlformats.org/officeDocument/2006/relationships/tags" Target="../tags/tag881.xml"/><Relationship Id="rId26" Type="http://schemas.openxmlformats.org/officeDocument/2006/relationships/tags" Target="../tags/tag697.xml"/><Relationship Id="rId47" Type="http://schemas.openxmlformats.org/officeDocument/2006/relationships/tags" Target="../tags/tag718.xml"/><Relationship Id="rId68" Type="http://schemas.openxmlformats.org/officeDocument/2006/relationships/tags" Target="../tags/tag739.xml"/><Relationship Id="rId89" Type="http://schemas.openxmlformats.org/officeDocument/2006/relationships/tags" Target="../tags/tag760.xml"/><Relationship Id="rId112" Type="http://schemas.openxmlformats.org/officeDocument/2006/relationships/tags" Target="../tags/tag783.xml"/><Relationship Id="rId133" Type="http://schemas.openxmlformats.org/officeDocument/2006/relationships/tags" Target="../tags/tag804.xml"/><Relationship Id="rId154" Type="http://schemas.openxmlformats.org/officeDocument/2006/relationships/tags" Target="../tags/tag825.xml"/><Relationship Id="rId175" Type="http://schemas.openxmlformats.org/officeDocument/2006/relationships/tags" Target="../tags/tag846.xml"/><Relationship Id="rId196" Type="http://schemas.openxmlformats.org/officeDocument/2006/relationships/tags" Target="../tags/tag867.xml"/><Relationship Id="rId200" Type="http://schemas.openxmlformats.org/officeDocument/2006/relationships/tags" Target="../tags/tag871.xml"/><Relationship Id="rId16" Type="http://schemas.openxmlformats.org/officeDocument/2006/relationships/tags" Target="../tags/tag687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998.xml"/><Relationship Id="rId21" Type="http://schemas.openxmlformats.org/officeDocument/2006/relationships/tags" Target="../tags/tag902.xml"/><Relationship Id="rId42" Type="http://schemas.openxmlformats.org/officeDocument/2006/relationships/tags" Target="../tags/tag923.xml"/><Relationship Id="rId63" Type="http://schemas.openxmlformats.org/officeDocument/2006/relationships/tags" Target="../tags/tag944.xml"/><Relationship Id="rId84" Type="http://schemas.openxmlformats.org/officeDocument/2006/relationships/tags" Target="../tags/tag965.xml"/><Relationship Id="rId138" Type="http://schemas.openxmlformats.org/officeDocument/2006/relationships/tags" Target="../tags/tag1019.xml"/><Relationship Id="rId159" Type="http://schemas.openxmlformats.org/officeDocument/2006/relationships/tags" Target="../tags/tag1040.xml"/><Relationship Id="rId170" Type="http://schemas.openxmlformats.org/officeDocument/2006/relationships/tags" Target="../tags/tag1051.xml"/><Relationship Id="rId191" Type="http://schemas.openxmlformats.org/officeDocument/2006/relationships/tags" Target="../tags/tag1072.xml"/><Relationship Id="rId196" Type="http://schemas.openxmlformats.org/officeDocument/2006/relationships/tags" Target="../tags/tag1077.xml"/><Relationship Id="rId16" Type="http://schemas.openxmlformats.org/officeDocument/2006/relationships/tags" Target="../tags/tag897.xml"/><Relationship Id="rId107" Type="http://schemas.openxmlformats.org/officeDocument/2006/relationships/tags" Target="../tags/tag988.xml"/><Relationship Id="rId11" Type="http://schemas.openxmlformats.org/officeDocument/2006/relationships/tags" Target="../tags/tag892.xml"/><Relationship Id="rId32" Type="http://schemas.openxmlformats.org/officeDocument/2006/relationships/tags" Target="../tags/tag913.xml"/><Relationship Id="rId37" Type="http://schemas.openxmlformats.org/officeDocument/2006/relationships/tags" Target="../tags/tag918.xml"/><Relationship Id="rId53" Type="http://schemas.openxmlformats.org/officeDocument/2006/relationships/tags" Target="../tags/tag934.xml"/><Relationship Id="rId58" Type="http://schemas.openxmlformats.org/officeDocument/2006/relationships/tags" Target="../tags/tag939.xml"/><Relationship Id="rId74" Type="http://schemas.openxmlformats.org/officeDocument/2006/relationships/tags" Target="../tags/tag955.xml"/><Relationship Id="rId79" Type="http://schemas.openxmlformats.org/officeDocument/2006/relationships/tags" Target="../tags/tag960.xml"/><Relationship Id="rId102" Type="http://schemas.openxmlformats.org/officeDocument/2006/relationships/tags" Target="../tags/tag983.xml"/><Relationship Id="rId123" Type="http://schemas.openxmlformats.org/officeDocument/2006/relationships/tags" Target="../tags/tag1004.xml"/><Relationship Id="rId128" Type="http://schemas.openxmlformats.org/officeDocument/2006/relationships/tags" Target="../tags/tag1009.xml"/><Relationship Id="rId144" Type="http://schemas.openxmlformats.org/officeDocument/2006/relationships/tags" Target="../tags/tag1025.xml"/><Relationship Id="rId149" Type="http://schemas.openxmlformats.org/officeDocument/2006/relationships/tags" Target="../tags/tag1030.xml"/><Relationship Id="rId5" Type="http://schemas.openxmlformats.org/officeDocument/2006/relationships/tags" Target="../tags/tag886.xml"/><Relationship Id="rId90" Type="http://schemas.openxmlformats.org/officeDocument/2006/relationships/tags" Target="../tags/tag971.xml"/><Relationship Id="rId95" Type="http://schemas.openxmlformats.org/officeDocument/2006/relationships/tags" Target="../tags/tag976.xml"/><Relationship Id="rId160" Type="http://schemas.openxmlformats.org/officeDocument/2006/relationships/tags" Target="../tags/tag1041.xml"/><Relationship Id="rId165" Type="http://schemas.openxmlformats.org/officeDocument/2006/relationships/tags" Target="../tags/tag1046.xml"/><Relationship Id="rId181" Type="http://schemas.openxmlformats.org/officeDocument/2006/relationships/tags" Target="../tags/tag1062.xml"/><Relationship Id="rId186" Type="http://schemas.openxmlformats.org/officeDocument/2006/relationships/tags" Target="../tags/tag1067.xml"/><Relationship Id="rId22" Type="http://schemas.openxmlformats.org/officeDocument/2006/relationships/tags" Target="../tags/tag903.xml"/><Relationship Id="rId27" Type="http://schemas.openxmlformats.org/officeDocument/2006/relationships/tags" Target="../tags/tag908.xml"/><Relationship Id="rId43" Type="http://schemas.openxmlformats.org/officeDocument/2006/relationships/tags" Target="../tags/tag924.xml"/><Relationship Id="rId48" Type="http://schemas.openxmlformats.org/officeDocument/2006/relationships/tags" Target="../tags/tag929.xml"/><Relationship Id="rId64" Type="http://schemas.openxmlformats.org/officeDocument/2006/relationships/tags" Target="../tags/tag945.xml"/><Relationship Id="rId69" Type="http://schemas.openxmlformats.org/officeDocument/2006/relationships/tags" Target="../tags/tag950.xml"/><Relationship Id="rId113" Type="http://schemas.openxmlformats.org/officeDocument/2006/relationships/tags" Target="../tags/tag994.xml"/><Relationship Id="rId118" Type="http://schemas.openxmlformats.org/officeDocument/2006/relationships/tags" Target="../tags/tag999.xml"/><Relationship Id="rId134" Type="http://schemas.openxmlformats.org/officeDocument/2006/relationships/tags" Target="../tags/tag1015.xml"/><Relationship Id="rId139" Type="http://schemas.openxmlformats.org/officeDocument/2006/relationships/tags" Target="../tags/tag1020.xml"/><Relationship Id="rId80" Type="http://schemas.openxmlformats.org/officeDocument/2006/relationships/tags" Target="../tags/tag961.xml"/><Relationship Id="rId85" Type="http://schemas.openxmlformats.org/officeDocument/2006/relationships/tags" Target="../tags/tag966.xml"/><Relationship Id="rId150" Type="http://schemas.openxmlformats.org/officeDocument/2006/relationships/tags" Target="../tags/tag1031.xml"/><Relationship Id="rId155" Type="http://schemas.openxmlformats.org/officeDocument/2006/relationships/tags" Target="../tags/tag1036.xml"/><Relationship Id="rId171" Type="http://schemas.openxmlformats.org/officeDocument/2006/relationships/tags" Target="../tags/tag1052.xml"/><Relationship Id="rId176" Type="http://schemas.openxmlformats.org/officeDocument/2006/relationships/tags" Target="../tags/tag1057.xml"/><Relationship Id="rId192" Type="http://schemas.openxmlformats.org/officeDocument/2006/relationships/tags" Target="../tags/tag1073.xml"/><Relationship Id="rId197" Type="http://schemas.openxmlformats.org/officeDocument/2006/relationships/tags" Target="../tags/tag1078.xml"/><Relationship Id="rId12" Type="http://schemas.openxmlformats.org/officeDocument/2006/relationships/tags" Target="../tags/tag893.xml"/><Relationship Id="rId17" Type="http://schemas.openxmlformats.org/officeDocument/2006/relationships/tags" Target="../tags/tag898.xml"/><Relationship Id="rId33" Type="http://schemas.openxmlformats.org/officeDocument/2006/relationships/tags" Target="../tags/tag914.xml"/><Relationship Id="rId38" Type="http://schemas.openxmlformats.org/officeDocument/2006/relationships/tags" Target="../tags/tag919.xml"/><Relationship Id="rId59" Type="http://schemas.openxmlformats.org/officeDocument/2006/relationships/tags" Target="../tags/tag940.xml"/><Relationship Id="rId103" Type="http://schemas.openxmlformats.org/officeDocument/2006/relationships/tags" Target="../tags/tag984.xml"/><Relationship Id="rId108" Type="http://schemas.openxmlformats.org/officeDocument/2006/relationships/tags" Target="../tags/tag989.xml"/><Relationship Id="rId124" Type="http://schemas.openxmlformats.org/officeDocument/2006/relationships/tags" Target="../tags/tag1005.xml"/><Relationship Id="rId129" Type="http://schemas.openxmlformats.org/officeDocument/2006/relationships/tags" Target="../tags/tag1010.xml"/><Relationship Id="rId54" Type="http://schemas.openxmlformats.org/officeDocument/2006/relationships/tags" Target="../tags/tag935.xml"/><Relationship Id="rId70" Type="http://schemas.openxmlformats.org/officeDocument/2006/relationships/tags" Target="../tags/tag951.xml"/><Relationship Id="rId75" Type="http://schemas.openxmlformats.org/officeDocument/2006/relationships/tags" Target="../tags/tag956.xml"/><Relationship Id="rId91" Type="http://schemas.openxmlformats.org/officeDocument/2006/relationships/tags" Target="../tags/tag972.xml"/><Relationship Id="rId96" Type="http://schemas.openxmlformats.org/officeDocument/2006/relationships/tags" Target="../tags/tag977.xml"/><Relationship Id="rId140" Type="http://schemas.openxmlformats.org/officeDocument/2006/relationships/tags" Target="../tags/tag1021.xml"/><Relationship Id="rId145" Type="http://schemas.openxmlformats.org/officeDocument/2006/relationships/tags" Target="../tags/tag1026.xml"/><Relationship Id="rId161" Type="http://schemas.openxmlformats.org/officeDocument/2006/relationships/tags" Target="../tags/tag1042.xml"/><Relationship Id="rId166" Type="http://schemas.openxmlformats.org/officeDocument/2006/relationships/tags" Target="../tags/tag1047.xml"/><Relationship Id="rId182" Type="http://schemas.openxmlformats.org/officeDocument/2006/relationships/tags" Target="../tags/tag1063.xml"/><Relationship Id="rId187" Type="http://schemas.openxmlformats.org/officeDocument/2006/relationships/tags" Target="../tags/tag1068.xml"/><Relationship Id="rId1" Type="http://schemas.openxmlformats.org/officeDocument/2006/relationships/tags" Target="../tags/tag882.xml"/><Relationship Id="rId6" Type="http://schemas.openxmlformats.org/officeDocument/2006/relationships/tags" Target="../tags/tag887.xml"/><Relationship Id="rId23" Type="http://schemas.openxmlformats.org/officeDocument/2006/relationships/tags" Target="../tags/tag904.xml"/><Relationship Id="rId28" Type="http://schemas.openxmlformats.org/officeDocument/2006/relationships/tags" Target="../tags/tag909.xml"/><Relationship Id="rId49" Type="http://schemas.openxmlformats.org/officeDocument/2006/relationships/tags" Target="../tags/tag930.xml"/><Relationship Id="rId114" Type="http://schemas.openxmlformats.org/officeDocument/2006/relationships/tags" Target="../tags/tag995.xml"/><Relationship Id="rId119" Type="http://schemas.openxmlformats.org/officeDocument/2006/relationships/tags" Target="../tags/tag1000.xml"/><Relationship Id="rId44" Type="http://schemas.openxmlformats.org/officeDocument/2006/relationships/tags" Target="../tags/tag925.xml"/><Relationship Id="rId60" Type="http://schemas.openxmlformats.org/officeDocument/2006/relationships/tags" Target="../tags/tag941.xml"/><Relationship Id="rId65" Type="http://schemas.openxmlformats.org/officeDocument/2006/relationships/tags" Target="../tags/tag946.xml"/><Relationship Id="rId81" Type="http://schemas.openxmlformats.org/officeDocument/2006/relationships/tags" Target="../tags/tag962.xml"/><Relationship Id="rId86" Type="http://schemas.openxmlformats.org/officeDocument/2006/relationships/tags" Target="../tags/tag967.xml"/><Relationship Id="rId130" Type="http://schemas.openxmlformats.org/officeDocument/2006/relationships/tags" Target="../tags/tag1011.xml"/><Relationship Id="rId135" Type="http://schemas.openxmlformats.org/officeDocument/2006/relationships/tags" Target="../tags/tag1016.xml"/><Relationship Id="rId151" Type="http://schemas.openxmlformats.org/officeDocument/2006/relationships/tags" Target="../tags/tag1032.xml"/><Relationship Id="rId156" Type="http://schemas.openxmlformats.org/officeDocument/2006/relationships/tags" Target="../tags/tag1037.xml"/><Relationship Id="rId177" Type="http://schemas.openxmlformats.org/officeDocument/2006/relationships/tags" Target="../tags/tag1058.xml"/><Relationship Id="rId198" Type="http://schemas.openxmlformats.org/officeDocument/2006/relationships/tags" Target="../tags/tag1079.xml"/><Relationship Id="rId172" Type="http://schemas.openxmlformats.org/officeDocument/2006/relationships/tags" Target="../tags/tag1053.xml"/><Relationship Id="rId193" Type="http://schemas.openxmlformats.org/officeDocument/2006/relationships/tags" Target="../tags/tag1074.xml"/><Relationship Id="rId13" Type="http://schemas.openxmlformats.org/officeDocument/2006/relationships/tags" Target="../tags/tag894.xml"/><Relationship Id="rId18" Type="http://schemas.openxmlformats.org/officeDocument/2006/relationships/tags" Target="../tags/tag899.xml"/><Relationship Id="rId39" Type="http://schemas.openxmlformats.org/officeDocument/2006/relationships/tags" Target="../tags/tag920.xml"/><Relationship Id="rId109" Type="http://schemas.openxmlformats.org/officeDocument/2006/relationships/tags" Target="../tags/tag990.xml"/><Relationship Id="rId34" Type="http://schemas.openxmlformats.org/officeDocument/2006/relationships/tags" Target="../tags/tag915.xml"/><Relationship Id="rId50" Type="http://schemas.openxmlformats.org/officeDocument/2006/relationships/tags" Target="../tags/tag931.xml"/><Relationship Id="rId55" Type="http://schemas.openxmlformats.org/officeDocument/2006/relationships/tags" Target="../tags/tag936.xml"/><Relationship Id="rId76" Type="http://schemas.openxmlformats.org/officeDocument/2006/relationships/tags" Target="../tags/tag957.xml"/><Relationship Id="rId97" Type="http://schemas.openxmlformats.org/officeDocument/2006/relationships/tags" Target="../tags/tag978.xml"/><Relationship Id="rId104" Type="http://schemas.openxmlformats.org/officeDocument/2006/relationships/tags" Target="../tags/tag985.xml"/><Relationship Id="rId120" Type="http://schemas.openxmlformats.org/officeDocument/2006/relationships/tags" Target="../tags/tag1001.xml"/><Relationship Id="rId125" Type="http://schemas.openxmlformats.org/officeDocument/2006/relationships/tags" Target="../tags/tag1006.xml"/><Relationship Id="rId141" Type="http://schemas.openxmlformats.org/officeDocument/2006/relationships/tags" Target="../tags/tag1022.xml"/><Relationship Id="rId146" Type="http://schemas.openxmlformats.org/officeDocument/2006/relationships/tags" Target="../tags/tag1027.xml"/><Relationship Id="rId167" Type="http://schemas.openxmlformats.org/officeDocument/2006/relationships/tags" Target="../tags/tag1048.xml"/><Relationship Id="rId188" Type="http://schemas.openxmlformats.org/officeDocument/2006/relationships/tags" Target="../tags/tag1069.xml"/><Relationship Id="rId7" Type="http://schemas.openxmlformats.org/officeDocument/2006/relationships/tags" Target="../tags/tag888.xml"/><Relationship Id="rId71" Type="http://schemas.openxmlformats.org/officeDocument/2006/relationships/tags" Target="../tags/tag952.xml"/><Relationship Id="rId92" Type="http://schemas.openxmlformats.org/officeDocument/2006/relationships/tags" Target="../tags/tag973.xml"/><Relationship Id="rId162" Type="http://schemas.openxmlformats.org/officeDocument/2006/relationships/tags" Target="../tags/tag1043.xml"/><Relationship Id="rId183" Type="http://schemas.openxmlformats.org/officeDocument/2006/relationships/tags" Target="../tags/tag1064.xml"/><Relationship Id="rId2" Type="http://schemas.openxmlformats.org/officeDocument/2006/relationships/tags" Target="../tags/tag883.xml"/><Relationship Id="rId29" Type="http://schemas.openxmlformats.org/officeDocument/2006/relationships/tags" Target="../tags/tag910.xml"/><Relationship Id="rId24" Type="http://schemas.openxmlformats.org/officeDocument/2006/relationships/tags" Target="../tags/tag905.xml"/><Relationship Id="rId40" Type="http://schemas.openxmlformats.org/officeDocument/2006/relationships/tags" Target="../tags/tag921.xml"/><Relationship Id="rId45" Type="http://schemas.openxmlformats.org/officeDocument/2006/relationships/tags" Target="../tags/tag926.xml"/><Relationship Id="rId66" Type="http://schemas.openxmlformats.org/officeDocument/2006/relationships/tags" Target="../tags/tag947.xml"/><Relationship Id="rId87" Type="http://schemas.openxmlformats.org/officeDocument/2006/relationships/tags" Target="../tags/tag968.xml"/><Relationship Id="rId110" Type="http://schemas.openxmlformats.org/officeDocument/2006/relationships/tags" Target="../tags/tag991.xml"/><Relationship Id="rId115" Type="http://schemas.openxmlformats.org/officeDocument/2006/relationships/tags" Target="../tags/tag996.xml"/><Relationship Id="rId131" Type="http://schemas.openxmlformats.org/officeDocument/2006/relationships/tags" Target="../tags/tag1012.xml"/><Relationship Id="rId136" Type="http://schemas.openxmlformats.org/officeDocument/2006/relationships/tags" Target="../tags/tag1017.xml"/><Relationship Id="rId157" Type="http://schemas.openxmlformats.org/officeDocument/2006/relationships/tags" Target="../tags/tag1038.xml"/><Relationship Id="rId178" Type="http://schemas.openxmlformats.org/officeDocument/2006/relationships/tags" Target="../tags/tag1059.xml"/><Relationship Id="rId61" Type="http://schemas.openxmlformats.org/officeDocument/2006/relationships/tags" Target="../tags/tag942.xml"/><Relationship Id="rId82" Type="http://schemas.openxmlformats.org/officeDocument/2006/relationships/tags" Target="../tags/tag963.xml"/><Relationship Id="rId152" Type="http://schemas.openxmlformats.org/officeDocument/2006/relationships/tags" Target="../tags/tag1033.xml"/><Relationship Id="rId173" Type="http://schemas.openxmlformats.org/officeDocument/2006/relationships/tags" Target="../tags/tag1054.xml"/><Relationship Id="rId194" Type="http://schemas.openxmlformats.org/officeDocument/2006/relationships/tags" Target="../tags/tag1075.xml"/><Relationship Id="rId199" Type="http://schemas.openxmlformats.org/officeDocument/2006/relationships/slideLayout" Target="../slideLayouts/slideLayout1.xml"/><Relationship Id="rId19" Type="http://schemas.openxmlformats.org/officeDocument/2006/relationships/tags" Target="../tags/tag900.xml"/><Relationship Id="rId14" Type="http://schemas.openxmlformats.org/officeDocument/2006/relationships/tags" Target="../tags/tag895.xml"/><Relationship Id="rId30" Type="http://schemas.openxmlformats.org/officeDocument/2006/relationships/tags" Target="../tags/tag911.xml"/><Relationship Id="rId35" Type="http://schemas.openxmlformats.org/officeDocument/2006/relationships/tags" Target="../tags/tag916.xml"/><Relationship Id="rId56" Type="http://schemas.openxmlformats.org/officeDocument/2006/relationships/tags" Target="../tags/tag937.xml"/><Relationship Id="rId77" Type="http://schemas.openxmlformats.org/officeDocument/2006/relationships/tags" Target="../tags/tag958.xml"/><Relationship Id="rId100" Type="http://schemas.openxmlformats.org/officeDocument/2006/relationships/tags" Target="../tags/tag981.xml"/><Relationship Id="rId105" Type="http://schemas.openxmlformats.org/officeDocument/2006/relationships/tags" Target="../tags/tag986.xml"/><Relationship Id="rId126" Type="http://schemas.openxmlformats.org/officeDocument/2006/relationships/tags" Target="../tags/tag1007.xml"/><Relationship Id="rId147" Type="http://schemas.openxmlformats.org/officeDocument/2006/relationships/tags" Target="../tags/tag1028.xml"/><Relationship Id="rId168" Type="http://schemas.openxmlformats.org/officeDocument/2006/relationships/tags" Target="../tags/tag1049.xml"/><Relationship Id="rId8" Type="http://schemas.openxmlformats.org/officeDocument/2006/relationships/tags" Target="../tags/tag889.xml"/><Relationship Id="rId51" Type="http://schemas.openxmlformats.org/officeDocument/2006/relationships/tags" Target="../tags/tag932.xml"/><Relationship Id="rId72" Type="http://schemas.openxmlformats.org/officeDocument/2006/relationships/tags" Target="../tags/tag953.xml"/><Relationship Id="rId93" Type="http://schemas.openxmlformats.org/officeDocument/2006/relationships/tags" Target="../tags/tag974.xml"/><Relationship Id="rId98" Type="http://schemas.openxmlformats.org/officeDocument/2006/relationships/tags" Target="../tags/tag979.xml"/><Relationship Id="rId121" Type="http://schemas.openxmlformats.org/officeDocument/2006/relationships/tags" Target="../tags/tag1002.xml"/><Relationship Id="rId142" Type="http://schemas.openxmlformats.org/officeDocument/2006/relationships/tags" Target="../tags/tag1023.xml"/><Relationship Id="rId163" Type="http://schemas.openxmlformats.org/officeDocument/2006/relationships/tags" Target="../tags/tag1044.xml"/><Relationship Id="rId184" Type="http://schemas.openxmlformats.org/officeDocument/2006/relationships/tags" Target="../tags/tag1065.xml"/><Relationship Id="rId189" Type="http://schemas.openxmlformats.org/officeDocument/2006/relationships/tags" Target="../tags/tag1070.xml"/><Relationship Id="rId3" Type="http://schemas.openxmlformats.org/officeDocument/2006/relationships/tags" Target="../tags/tag884.xml"/><Relationship Id="rId25" Type="http://schemas.openxmlformats.org/officeDocument/2006/relationships/tags" Target="../tags/tag906.xml"/><Relationship Id="rId46" Type="http://schemas.openxmlformats.org/officeDocument/2006/relationships/tags" Target="../tags/tag927.xml"/><Relationship Id="rId67" Type="http://schemas.openxmlformats.org/officeDocument/2006/relationships/tags" Target="../tags/tag948.xml"/><Relationship Id="rId116" Type="http://schemas.openxmlformats.org/officeDocument/2006/relationships/tags" Target="../tags/tag997.xml"/><Relationship Id="rId137" Type="http://schemas.openxmlformats.org/officeDocument/2006/relationships/tags" Target="../tags/tag1018.xml"/><Relationship Id="rId158" Type="http://schemas.openxmlformats.org/officeDocument/2006/relationships/tags" Target="../tags/tag1039.xml"/><Relationship Id="rId20" Type="http://schemas.openxmlformats.org/officeDocument/2006/relationships/tags" Target="../tags/tag901.xml"/><Relationship Id="rId41" Type="http://schemas.openxmlformats.org/officeDocument/2006/relationships/tags" Target="../tags/tag922.xml"/><Relationship Id="rId62" Type="http://schemas.openxmlformats.org/officeDocument/2006/relationships/tags" Target="../tags/tag943.xml"/><Relationship Id="rId83" Type="http://schemas.openxmlformats.org/officeDocument/2006/relationships/tags" Target="../tags/tag964.xml"/><Relationship Id="rId88" Type="http://schemas.openxmlformats.org/officeDocument/2006/relationships/tags" Target="../tags/tag969.xml"/><Relationship Id="rId111" Type="http://schemas.openxmlformats.org/officeDocument/2006/relationships/tags" Target="../tags/tag992.xml"/><Relationship Id="rId132" Type="http://schemas.openxmlformats.org/officeDocument/2006/relationships/tags" Target="../tags/tag1013.xml"/><Relationship Id="rId153" Type="http://schemas.openxmlformats.org/officeDocument/2006/relationships/tags" Target="../tags/tag1034.xml"/><Relationship Id="rId174" Type="http://schemas.openxmlformats.org/officeDocument/2006/relationships/tags" Target="../tags/tag1055.xml"/><Relationship Id="rId179" Type="http://schemas.openxmlformats.org/officeDocument/2006/relationships/tags" Target="../tags/tag1060.xml"/><Relationship Id="rId195" Type="http://schemas.openxmlformats.org/officeDocument/2006/relationships/tags" Target="../tags/tag1076.xml"/><Relationship Id="rId190" Type="http://schemas.openxmlformats.org/officeDocument/2006/relationships/tags" Target="../tags/tag1071.xml"/><Relationship Id="rId15" Type="http://schemas.openxmlformats.org/officeDocument/2006/relationships/tags" Target="../tags/tag896.xml"/><Relationship Id="rId36" Type="http://schemas.openxmlformats.org/officeDocument/2006/relationships/tags" Target="../tags/tag917.xml"/><Relationship Id="rId57" Type="http://schemas.openxmlformats.org/officeDocument/2006/relationships/tags" Target="../tags/tag938.xml"/><Relationship Id="rId106" Type="http://schemas.openxmlformats.org/officeDocument/2006/relationships/tags" Target="../tags/tag987.xml"/><Relationship Id="rId127" Type="http://schemas.openxmlformats.org/officeDocument/2006/relationships/tags" Target="../tags/tag1008.xml"/><Relationship Id="rId10" Type="http://schemas.openxmlformats.org/officeDocument/2006/relationships/tags" Target="../tags/tag891.xml"/><Relationship Id="rId31" Type="http://schemas.openxmlformats.org/officeDocument/2006/relationships/tags" Target="../tags/tag912.xml"/><Relationship Id="rId52" Type="http://schemas.openxmlformats.org/officeDocument/2006/relationships/tags" Target="../tags/tag933.xml"/><Relationship Id="rId73" Type="http://schemas.openxmlformats.org/officeDocument/2006/relationships/tags" Target="../tags/tag954.xml"/><Relationship Id="rId78" Type="http://schemas.openxmlformats.org/officeDocument/2006/relationships/tags" Target="../tags/tag959.xml"/><Relationship Id="rId94" Type="http://schemas.openxmlformats.org/officeDocument/2006/relationships/tags" Target="../tags/tag975.xml"/><Relationship Id="rId99" Type="http://schemas.openxmlformats.org/officeDocument/2006/relationships/tags" Target="../tags/tag980.xml"/><Relationship Id="rId101" Type="http://schemas.openxmlformats.org/officeDocument/2006/relationships/tags" Target="../tags/tag982.xml"/><Relationship Id="rId122" Type="http://schemas.openxmlformats.org/officeDocument/2006/relationships/tags" Target="../tags/tag1003.xml"/><Relationship Id="rId143" Type="http://schemas.openxmlformats.org/officeDocument/2006/relationships/tags" Target="../tags/tag1024.xml"/><Relationship Id="rId148" Type="http://schemas.openxmlformats.org/officeDocument/2006/relationships/tags" Target="../tags/tag1029.xml"/><Relationship Id="rId164" Type="http://schemas.openxmlformats.org/officeDocument/2006/relationships/tags" Target="../tags/tag1045.xml"/><Relationship Id="rId169" Type="http://schemas.openxmlformats.org/officeDocument/2006/relationships/tags" Target="../tags/tag1050.xml"/><Relationship Id="rId185" Type="http://schemas.openxmlformats.org/officeDocument/2006/relationships/tags" Target="../tags/tag1066.xml"/><Relationship Id="rId4" Type="http://schemas.openxmlformats.org/officeDocument/2006/relationships/tags" Target="../tags/tag885.xml"/><Relationship Id="rId9" Type="http://schemas.openxmlformats.org/officeDocument/2006/relationships/tags" Target="../tags/tag890.xml"/><Relationship Id="rId180" Type="http://schemas.openxmlformats.org/officeDocument/2006/relationships/tags" Target="../tags/tag1061.xml"/><Relationship Id="rId26" Type="http://schemas.openxmlformats.org/officeDocument/2006/relationships/tags" Target="../tags/tag907.xml"/><Relationship Id="rId47" Type="http://schemas.openxmlformats.org/officeDocument/2006/relationships/tags" Target="../tags/tag928.xml"/><Relationship Id="rId68" Type="http://schemas.openxmlformats.org/officeDocument/2006/relationships/tags" Target="../tags/tag949.xml"/><Relationship Id="rId89" Type="http://schemas.openxmlformats.org/officeDocument/2006/relationships/tags" Target="../tags/tag970.xml"/><Relationship Id="rId112" Type="http://schemas.openxmlformats.org/officeDocument/2006/relationships/tags" Target="../tags/tag993.xml"/><Relationship Id="rId133" Type="http://schemas.openxmlformats.org/officeDocument/2006/relationships/tags" Target="../tags/tag1014.xml"/><Relationship Id="rId154" Type="http://schemas.openxmlformats.org/officeDocument/2006/relationships/tags" Target="../tags/tag1035.xml"/><Relationship Id="rId175" Type="http://schemas.openxmlformats.org/officeDocument/2006/relationships/tags" Target="../tags/tag1056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1196.xml"/><Relationship Id="rId21" Type="http://schemas.openxmlformats.org/officeDocument/2006/relationships/tags" Target="../tags/tag1100.xml"/><Relationship Id="rId42" Type="http://schemas.openxmlformats.org/officeDocument/2006/relationships/tags" Target="../tags/tag1121.xml"/><Relationship Id="rId63" Type="http://schemas.openxmlformats.org/officeDocument/2006/relationships/tags" Target="../tags/tag1142.xml"/><Relationship Id="rId84" Type="http://schemas.openxmlformats.org/officeDocument/2006/relationships/tags" Target="../tags/tag1163.xml"/><Relationship Id="rId138" Type="http://schemas.openxmlformats.org/officeDocument/2006/relationships/tags" Target="../tags/tag1217.xml"/><Relationship Id="rId159" Type="http://schemas.openxmlformats.org/officeDocument/2006/relationships/tags" Target="../tags/tag1238.xml"/><Relationship Id="rId170" Type="http://schemas.openxmlformats.org/officeDocument/2006/relationships/tags" Target="../tags/tag1249.xml"/><Relationship Id="rId191" Type="http://schemas.openxmlformats.org/officeDocument/2006/relationships/tags" Target="../tags/tag1270.xml"/><Relationship Id="rId205" Type="http://schemas.openxmlformats.org/officeDocument/2006/relationships/tags" Target="../tags/tag1284.xml"/><Relationship Id="rId226" Type="http://schemas.openxmlformats.org/officeDocument/2006/relationships/tags" Target="../tags/tag1305.xml"/><Relationship Id="rId247" Type="http://schemas.openxmlformats.org/officeDocument/2006/relationships/tags" Target="../tags/tag1326.xml"/><Relationship Id="rId107" Type="http://schemas.openxmlformats.org/officeDocument/2006/relationships/tags" Target="../tags/tag1186.xml"/><Relationship Id="rId11" Type="http://schemas.openxmlformats.org/officeDocument/2006/relationships/tags" Target="../tags/tag1090.xml"/><Relationship Id="rId32" Type="http://schemas.openxmlformats.org/officeDocument/2006/relationships/tags" Target="../tags/tag1111.xml"/><Relationship Id="rId53" Type="http://schemas.openxmlformats.org/officeDocument/2006/relationships/tags" Target="../tags/tag1132.xml"/><Relationship Id="rId74" Type="http://schemas.openxmlformats.org/officeDocument/2006/relationships/tags" Target="../tags/tag1153.xml"/><Relationship Id="rId128" Type="http://schemas.openxmlformats.org/officeDocument/2006/relationships/tags" Target="../tags/tag1207.xml"/><Relationship Id="rId149" Type="http://schemas.openxmlformats.org/officeDocument/2006/relationships/tags" Target="../tags/tag1228.xml"/><Relationship Id="rId5" Type="http://schemas.openxmlformats.org/officeDocument/2006/relationships/tags" Target="../tags/tag1084.xml"/><Relationship Id="rId95" Type="http://schemas.openxmlformats.org/officeDocument/2006/relationships/tags" Target="../tags/tag1174.xml"/><Relationship Id="rId160" Type="http://schemas.openxmlformats.org/officeDocument/2006/relationships/tags" Target="../tags/tag1239.xml"/><Relationship Id="rId181" Type="http://schemas.openxmlformats.org/officeDocument/2006/relationships/tags" Target="../tags/tag1260.xml"/><Relationship Id="rId216" Type="http://schemas.openxmlformats.org/officeDocument/2006/relationships/tags" Target="../tags/tag1295.xml"/><Relationship Id="rId237" Type="http://schemas.openxmlformats.org/officeDocument/2006/relationships/tags" Target="../tags/tag1316.xml"/><Relationship Id="rId22" Type="http://schemas.openxmlformats.org/officeDocument/2006/relationships/tags" Target="../tags/tag1101.xml"/><Relationship Id="rId43" Type="http://schemas.openxmlformats.org/officeDocument/2006/relationships/tags" Target="../tags/tag1122.xml"/><Relationship Id="rId64" Type="http://schemas.openxmlformats.org/officeDocument/2006/relationships/tags" Target="../tags/tag1143.xml"/><Relationship Id="rId118" Type="http://schemas.openxmlformats.org/officeDocument/2006/relationships/tags" Target="../tags/tag1197.xml"/><Relationship Id="rId139" Type="http://schemas.openxmlformats.org/officeDocument/2006/relationships/tags" Target="../tags/tag1218.xml"/><Relationship Id="rId85" Type="http://schemas.openxmlformats.org/officeDocument/2006/relationships/tags" Target="../tags/tag1164.xml"/><Relationship Id="rId150" Type="http://schemas.openxmlformats.org/officeDocument/2006/relationships/tags" Target="../tags/tag1229.xml"/><Relationship Id="rId171" Type="http://schemas.openxmlformats.org/officeDocument/2006/relationships/tags" Target="../tags/tag1250.xml"/><Relationship Id="rId192" Type="http://schemas.openxmlformats.org/officeDocument/2006/relationships/tags" Target="../tags/tag1271.xml"/><Relationship Id="rId206" Type="http://schemas.openxmlformats.org/officeDocument/2006/relationships/tags" Target="../tags/tag1285.xml"/><Relationship Id="rId227" Type="http://schemas.openxmlformats.org/officeDocument/2006/relationships/tags" Target="../tags/tag1306.xml"/><Relationship Id="rId248" Type="http://schemas.openxmlformats.org/officeDocument/2006/relationships/tags" Target="../tags/tag1327.xml"/><Relationship Id="rId12" Type="http://schemas.openxmlformats.org/officeDocument/2006/relationships/tags" Target="../tags/tag1091.xml"/><Relationship Id="rId17" Type="http://schemas.openxmlformats.org/officeDocument/2006/relationships/tags" Target="../tags/tag1096.xml"/><Relationship Id="rId33" Type="http://schemas.openxmlformats.org/officeDocument/2006/relationships/tags" Target="../tags/tag1112.xml"/><Relationship Id="rId38" Type="http://schemas.openxmlformats.org/officeDocument/2006/relationships/tags" Target="../tags/tag1117.xml"/><Relationship Id="rId59" Type="http://schemas.openxmlformats.org/officeDocument/2006/relationships/tags" Target="../tags/tag1138.xml"/><Relationship Id="rId103" Type="http://schemas.openxmlformats.org/officeDocument/2006/relationships/tags" Target="../tags/tag1182.xml"/><Relationship Id="rId108" Type="http://schemas.openxmlformats.org/officeDocument/2006/relationships/tags" Target="../tags/tag1187.xml"/><Relationship Id="rId124" Type="http://schemas.openxmlformats.org/officeDocument/2006/relationships/tags" Target="../tags/tag1203.xml"/><Relationship Id="rId129" Type="http://schemas.openxmlformats.org/officeDocument/2006/relationships/tags" Target="../tags/tag1208.xml"/><Relationship Id="rId54" Type="http://schemas.openxmlformats.org/officeDocument/2006/relationships/tags" Target="../tags/tag1133.xml"/><Relationship Id="rId70" Type="http://schemas.openxmlformats.org/officeDocument/2006/relationships/tags" Target="../tags/tag1149.xml"/><Relationship Id="rId75" Type="http://schemas.openxmlformats.org/officeDocument/2006/relationships/tags" Target="../tags/tag1154.xml"/><Relationship Id="rId91" Type="http://schemas.openxmlformats.org/officeDocument/2006/relationships/tags" Target="../tags/tag1170.xml"/><Relationship Id="rId96" Type="http://schemas.openxmlformats.org/officeDocument/2006/relationships/tags" Target="../tags/tag1175.xml"/><Relationship Id="rId140" Type="http://schemas.openxmlformats.org/officeDocument/2006/relationships/tags" Target="../tags/tag1219.xml"/><Relationship Id="rId145" Type="http://schemas.openxmlformats.org/officeDocument/2006/relationships/tags" Target="../tags/tag1224.xml"/><Relationship Id="rId161" Type="http://schemas.openxmlformats.org/officeDocument/2006/relationships/tags" Target="../tags/tag1240.xml"/><Relationship Id="rId166" Type="http://schemas.openxmlformats.org/officeDocument/2006/relationships/tags" Target="../tags/tag1245.xml"/><Relationship Id="rId182" Type="http://schemas.openxmlformats.org/officeDocument/2006/relationships/tags" Target="../tags/tag1261.xml"/><Relationship Id="rId187" Type="http://schemas.openxmlformats.org/officeDocument/2006/relationships/tags" Target="../tags/tag1266.xml"/><Relationship Id="rId217" Type="http://schemas.openxmlformats.org/officeDocument/2006/relationships/tags" Target="../tags/tag1296.xml"/><Relationship Id="rId1" Type="http://schemas.openxmlformats.org/officeDocument/2006/relationships/tags" Target="../tags/tag1080.xml"/><Relationship Id="rId6" Type="http://schemas.openxmlformats.org/officeDocument/2006/relationships/tags" Target="../tags/tag1085.xml"/><Relationship Id="rId212" Type="http://schemas.openxmlformats.org/officeDocument/2006/relationships/tags" Target="../tags/tag1291.xml"/><Relationship Id="rId233" Type="http://schemas.openxmlformats.org/officeDocument/2006/relationships/tags" Target="../tags/tag1312.xml"/><Relationship Id="rId238" Type="http://schemas.openxmlformats.org/officeDocument/2006/relationships/tags" Target="../tags/tag1317.xml"/><Relationship Id="rId23" Type="http://schemas.openxmlformats.org/officeDocument/2006/relationships/tags" Target="../tags/tag1102.xml"/><Relationship Id="rId28" Type="http://schemas.openxmlformats.org/officeDocument/2006/relationships/tags" Target="../tags/tag1107.xml"/><Relationship Id="rId49" Type="http://schemas.openxmlformats.org/officeDocument/2006/relationships/tags" Target="../tags/tag1128.xml"/><Relationship Id="rId114" Type="http://schemas.openxmlformats.org/officeDocument/2006/relationships/tags" Target="../tags/tag1193.xml"/><Relationship Id="rId119" Type="http://schemas.openxmlformats.org/officeDocument/2006/relationships/tags" Target="../tags/tag1198.xml"/><Relationship Id="rId44" Type="http://schemas.openxmlformats.org/officeDocument/2006/relationships/tags" Target="../tags/tag1123.xml"/><Relationship Id="rId60" Type="http://schemas.openxmlformats.org/officeDocument/2006/relationships/tags" Target="../tags/tag1139.xml"/><Relationship Id="rId65" Type="http://schemas.openxmlformats.org/officeDocument/2006/relationships/tags" Target="../tags/tag1144.xml"/><Relationship Id="rId81" Type="http://schemas.openxmlformats.org/officeDocument/2006/relationships/tags" Target="../tags/tag1160.xml"/><Relationship Id="rId86" Type="http://schemas.openxmlformats.org/officeDocument/2006/relationships/tags" Target="../tags/tag1165.xml"/><Relationship Id="rId130" Type="http://schemas.openxmlformats.org/officeDocument/2006/relationships/tags" Target="../tags/tag1209.xml"/><Relationship Id="rId135" Type="http://schemas.openxmlformats.org/officeDocument/2006/relationships/tags" Target="../tags/tag1214.xml"/><Relationship Id="rId151" Type="http://schemas.openxmlformats.org/officeDocument/2006/relationships/tags" Target="../tags/tag1230.xml"/><Relationship Id="rId156" Type="http://schemas.openxmlformats.org/officeDocument/2006/relationships/tags" Target="../tags/tag1235.xml"/><Relationship Id="rId177" Type="http://schemas.openxmlformats.org/officeDocument/2006/relationships/tags" Target="../tags/tag1256.xml"/><Relationship Id="rId198" Type="http://schemas.openxmlformats.org/officeDocument/2006/relationships/tags" Target="../tags/tag1277.xml"/><Relationship Id="rId172" Type="http://schemas.openxmlformats.org/officeDocument/2006/relationships/tags" Target="../tags/tag1251.xml"/><Relationship Id="rId193" Type="http://schemas.openxmlformats.org/officeDocument/2006/relationships/tags" Target="../tags/tag1272.xml"/><Relationship Id="rId202" Type="http://schemas.openxmlformats.org/officeDocument/2006/relationships/tags" Target="../tags/tag1281.xml"/><Relationship Id="rId207" Type="http://schemas.openxmlformats.org/officeDocument/2006/relationships/tags" Target="../tags/tag1286.xml"/><Relationship Id="rId223" Type="http://schemas.openxmlformats.org/officeDocument/2006/relationships/tags" Target="../tags/tag1302.xml"/><Relationship Id="rId228" Type="http://schemas.openxmlformats.org/officeDocument/2006/relationships/tags" Target="../tags/tag1307.xml"/><Relationship Id="rId244" Type="http://schemas.openxmlformats.org/officeDocument/2006/relationships/tags" Target="../tags/tag1323.xml"/><Relationship Id="rId249" Type="http://schemas.openxmlformats.org/officeDocument/2006/relationships/slideLayout" Target="../slideLayouts/slideLayout1.xml"/><Relationship Id="rId13" Type="http://schemas.openxmlformats.org/officeDocument/2006/relationships/tags" Target="../tags/tag1092.xml"/><Relationship Id="rId18" Type="http://schemas.openxmlformats.org/officeDocument/2006/relationships/tags" Target="../tags/tag1097.xml"/><Relationship Id="rId39" Type="http://schemas.openxmlformats.org/officeDocument/2006/relationships/tags" Target="../tags/tag1118.xml"/><Relationship Id="rId109" Type="http://schemas.openxmlformats.org/officeDocument/2006/relationships/tags" Target="../tags/tag1188.xml"/><Relationship Id="rId34" Type="http://schemas.openxmlformats.org/officeDocument/2006/relationships/tags" Target="../tags/tag1113.xml"/><Relationship Id="rId50" Type="http://schemas.openxmlformats.org/officeDocument/2006/relationships/tags" Target="../tags/tag1129.xml"/><Relationship Id="rId55" Type="http://schemas.openxmlformats.org/officeDocument/2006/relationships/tags" Target="../tags/tag1134.xml"/><Relationship Id="rId76" Type="http://schemas.openxmlformats.org/officeDocument/2006/relationships/tags" Target="../tags/tag1155.xml"/><Relationship Id="rId97" Type="http://schemas.openxmlformats.org/officeDocument/2006/relationships/tags" Target="../tags/tag1176.xml"/><Relationship Id="rId104" Type="http://schemas.openxmlformats.org/officeDocument/2006/relationships/tags" Target="../tags/tag1183.xml"/><Relationship Id="rId120" Type="http://schemas.openxmlformats.org/officeDocument/2006/relationships/tags" Target="../tags/tag1199.xml"/><Relationship Id="rId125" Type="http://schemas.openxmlformats.org/officeDocument/2006/relationships/tags" Target="../tags/tag1204.xml"/><Relationship Id="rId141" Type="http://schemas.openxmlformats.org/officeDocument/2006/relationships/tags" Target="../tags/tag1220.xml"/><Relationship Id="rId146" Type="http://schemas.openxmlformats.org/officeDocument/2006/relationships/tags" Target="../tags/tag1225.xml"/><Relationship Id="rId167" Type="http://schemas.openxmlformats.org/officeDocument/2006/relationships/tags" Target="../tags/tag1246.xml"/><Relationship Id="rId188" Type="http://schemas.openxmlformats.org/officeDocument/2006/relationships/tags" Target="../tags/tag1267.xml"/><Relationship Id="rId7" Type="http://schemas.openxmlformats.org/officeDocument/2006/relationships/tags" Target="../tags/tag1086.xml"/><Relationship Id="rId71" Type="http://schemas.openxmlformats.org/officeDocument/2006/relationships/tags" Target="../tags/tag1150.xml"/><Relationship Id="rId92" Type="http://schemas.openxmlformats.org/officeDocument/2006/relationships/tags" Target="../tags/tag1171.xml"/><Relationship Id="rId162" Type="http://schemas.openxmlformats.org/officeDocument/2006/relationships/tags" Target="../tags/tag1241.xml"/><Relationship Id="rId183" Type="http://schemas.openxmlformats.org/officeDocument/2006/relationships/tags" Target="../tags/tag1262.xml"/><Relationship Id="rId213" Type="http://schemas.openxmlformats.org/officeDocument/2006/relationships/tags" Target="../tags/tag1292.xml"/><Relationship Id="rId218" Type="http://schemas.openxmlformats.org/officeDocument/2006/relationships/tags" Target="../tags/tag1297.xml"/><Relationship Id="rId234" Type="http://schemas.openxmlformats.org/officeDocument/2006/relationships/tags" Target="../tags/tag1313.xml"/><Relationship Id="rId239" Type="http://schemas.openxmlformats.org/officeDocument/2006/relationships/tags" Target="../tags/tag1318.xml"/><Relationship Id="rId2" Type="http://schemas.openxmlformats.org/officeDocument/2006/relationships/tags" Target="../tags/tag1081.xml"/><Relationship Id="rId29" Type="http://schemas.openxmlformats.org/officeDocument/2006/relationships/tags" Target="../tags/tag1108.xml"/><Relationship Id="rId24" Type="http://schemas.openxmlformats.org/officeDocument/2006/relationships/tags" Target="../tags/tag1103.xml"/><Relationship Id="rId40" Type="http://schemas.openxmlformats.org/officeDocument/2006/relationships/tags" Target="../tags/tag1119.xml"/><Relationship Id="rId45" Type="http://schemas.openxmlformats.org/officeDocument/2006/relationships/tags" Target="../tags/tag1124.xml"/><Relationship Id="rId66" Type="http://schemas.openxmlformats.org/officeDocument/2006/relationships/tags" Target="../tags/tag1145.xml"/><Relationship Id="rId87" Type="http://schemas.openxmlformats.org/officeDocument/2006/relationships/tags" Target="../tags/tag1166.xml"/><Relationship Id="rId110" Type="http://schemas.openxmlformats.org/officeDocument/2006/relationships/tags" Target="../tags/tag1189.xml"/><Relationship Id="rId115" Type="http://schemas.openxmlformats.org/officeDocument/2006/relationships/tags" Target="../tags/tag1194.xml"/><Relationship Id="rId131" Type="http://schemas.openxmlformats.org/officeDocument/2006/relationships/tags" Target="../tags/tag1210.xml"/><Relationship Id="rId136" Type="http://schemas.openxmlformats.org/officeDocument/2006/relationships/tags" Target="../tags/tag1215.xml"/><Relationship Id="rId157" Type="http://schemas.openxmlformats.org/officeDocument/2006/relationships/tags" Target="../tags/tag1236.xml"/><Relationship Id="rId178" Type="http://schemas.openxmlformats.org/officeDocument/2006/relationships/tags" Target="../tags/tag1257.xml"/><Relationship Id="rId61" Type="http://schemas.openxmlformats.org/officeDocument/2006/relationships/tags" Target="../tags/tag1140.xml"/><Relationship Id="rId82" Type="http://schemas.openxmlformats.org/officeDocument/2006/relationships/tags" Target="../tags/tag1161.xml"/><Relationship Id="rId152" Type="http://schemas.openxmlformats.org/officeDocument/2006/relationships/tags" Target="../tags/tag1231.xml"/><Relationship Id="rId173" Type="http://schemas.openxmlformats.org/officeDocument/2006/relationships/tags" Target="../tags/tag1252.xml"/><Relationship Id="rId194" Type="http://schemas.openxmlformats.org/officeDocument/2006/relationships/tags" Target="../tags/tag1273.xml"/><Relationship Id="rId199" Type="http://schemas.openxmlformats.org/officeDocument/2006/relationships/tags" Target="../tags/tag1278.xml"/><Relationship Id="rId203" Type="http://schemas.openxmlformats.org/officeDocument/2006/relationships/tags" Target="../tags/tag1282.xml"/><Relationship Id="rId208" Type="http://schemas.openxmlformats.org/officeDocument/2006/relationships/tags" Target="../tags/tag1287.xml"/><Relationship Id="rId229" Type="http://schemas.openxmlformats.org/officeDocument/2006/relationships/tags" Target="../tags/tag1308.xml"/><Relationship Id="rId19" Type="http://schemas.openxmlformats.org/officeDocument/2006/relationships/tags" Target="../tags/tag1098.xml"/><Relationship Id="rId224" Type="http://schemas.openxmlformats.org/officeDocument/2006/relationships/tags" Target="../tags/tag1303.xml"/><Relationship Id="rId240" Type="http://schemas.openxmlformats.org/officeDocument/2006/relationships/tags" Target="../tags/tag1319.xml"/><Relationship Id="rId245" Type="http://schemas.openxmlformats.org/officeDocument/2006/relationships/tags" Target="../tags/tag1324.xml"/><Relationship Id="rId14" Type="http://schemas.openxmlformats.org/officeDocument/2006/relationships/tags" Target="../tags/tag1093.xml"/><Relationship Id="rId30" Type="http://schemas.openxmlformats.org/officeDocument/2006/relationships/tags" Target="../tags/tag1109.xml"/><Relationship Id="rId35" Type="http://schemas.openxmlformats.org/officeDocument/2006/relationships/tags" Target="../tags/tag1114.xml"/><Relationship Id="rId56" Type="http://schemas.openxmlformats.org/officeDocument/2006/relationships/tags" Target="../tags/tag1135.xml"/><Relationship Id="rId77" Type="http://schemas.openxmlformats.org/officeDocument/2006/relationships/tags" Target="../tags/tag1156.xml"/><Relationship Id="rId100" Type="http://schemas.openxmlformats.org/officeDocument/2006/relationships/tags" Target="../tags/tag1179.xml"/><Relationship Id="rId105" Type="http://schemas.openxmlformats.org/officeDocument/2006/relationships/tags" Target="../tags/tag1184.xml"/><Relationship Id="rId126" Type="http://schemas.openxmlformats.org/officeDocument/2006/relationships/tags" Target="../tags/tag1205.xml"/><Relationship Id="rId147" Type="http://schemas.openxmlformats.org/officeDocument/2006/relationships/tags" Target="../tags/tag1226.xml"/><Relationship Id="rId168" Type="http://schemas.openxmlformats.org/officeDocument/2006/relationships/tags" Target="../tags/tag1247.xml"/><Relationship Id="rId8" Type="http://schemas.openxmlformats.org/officeDocument/2006/relationships/tags" Target="../tags/tag1087.xml"/><Relationship Id="rId51" Type="http://schemas.openxmlformats.org/officeDocument/2006/relationships/tags" Target="../tags/tag1130.xml"/><Relationship Id="rId72" Type="http://schemas.openxmlformats.org/officeDocument/2006/relationships/tags" Target="../tags/tag1151.xml"/><Relationship Id="rId93" Type="http://schemas.openxmlformats.org/officeDocument/2006/relationships/tags" Target="../tags/tag1172.xml"/><Relationship Id="rId98" Type="http://schemas.openxmlformats.org/officeDocument/2006/relationships/tags" Target="../tags/tag1177.xml"/><Relationship Id="rId121" Type="http://schemas.openxmlformats.org/officeDocument/2006/relationships/tags" Target="../tags/tag1200.xml"/><Relationship Id="rId142" Type="http://schemas.openxmlformats.org/officeDocument/2006/relationships/tags" Target="../tags/tag1221.xml"/><Relationship Id="rId163" Type="http://schemas.openxmlformats.org/officeDocument/2006/relationships/tags" Target="../tags/tag1242.xml"/><Relationship Id="rId184" Type="http://schemas.openxmlformats.org/officeDocument/2006/relationships/tags" Target="../tags/tag1263.xml"/><Relationship Id="rId189" Type="http://schemas.openxmlformats.org/officeDocument/2006/relationships/tags" Target="../tags/tag1268.xml"/><Relationship Id="rId219" Type="http://schemas.openxmlformats.org/officeDocument/2006/relationships/tags" Target="../tags/tag1298.xml"/><Relationship Id="rId3" Type="http://schemas.openxmlformats.org/officeDocument/2006/relationships/tags" Target="../tags/tag1082.xml"/><Relationship Id="rId214" Type="http://schemas.openxmlformats.org/officeDocument/2006/relationships/tags" Target="../tags/tag1293.xml"/><Relationship Id="rId230" Type="http://schemas.openxmlformats.org/officeDocument/2006/relationships/tags" Target="../tags/tag1309.xml"/><Relationship Id="rId235" Type="http://schemas.openxmlformats.org/officeDocument/2006/relationships/tags" Target="../tags/tag1314.xml"/><Relationship Id="rId25" Type="http://schemas.openxmlformats.org/officeDocument/2006/relationships/tags" Target="../tags/tag1104.xml"/><Relationship Id="rId46" Type="http://schemas.openxmlformats.org/officeDocument/2006/relationships/tags" Target="../tags/tag1125.xml"/><Relationship Id="rId67" Type="http://schemas.openxmlformats.org/officeDocument/2006/relationships/tags" Target="../tags/tag1146.xml"/><Relationship Id="rId116" Type="http://schemas.openxmlformats.org/officeDocument/2006/relationships/tags" Target="../tags/tag1195.xml"/><Relationship Id="rId137" Type="http://schemas.openxmlformats.org/officeDocument/2006/relationships/tags" Target="../tags/tag1216.xml"/><Relationship Id="rId158" Type="http://schemas.openxmlformats.org/officeDocument/2006/relationships/tags" Target="../tags/tag1237.xml"/><Relationship Id="rId20" Type="http://schemas.openxmlformats.org/officeDocument/2006/relationships/tags" Target="../tags/tag1099.xml"/><Relationship Id="rId41" Type="http://schemas.openxmlformats.org/officeDocument/2006/relationships/tags" Target="../tags/tag1120.xml"/><Relationship Id="rId62" Type="http://schemas.openxmlformats.org/officeDocument/2006/relationships/tags" Target="../tags/tag1141.xml"/><Relationship Id="rId83" Type="http://schemas.openxmlformats.org/officeDocument/2006/relationships/tags" Target="../tags/tag1162.xml"/><Relationship Id="rId88" Type="http://schemas.openxmlformats.org/officeDocument/2006/relationships/tags" Target="../tags/tag1167.xml"/><Relationship Id="rId111" Type="http://schemas.openxmlformats.org/officeDocument/2006/relationships/tags" Target="../tags/tag1190.xml"/><Relationship Id="rId132" Type="http://schemas.openxmlformats.org/officeDocument/2006/relationships/tags" Target="../tags/tag1211.xml"/><Relationship Id="rId153" Type="http://schemas.openxmlformats.org/officeDocument/2006/relationships/tags" Target="../tags/tag1232.xml"/><Relationship Id="rId174" Type="http://schemas.openxmlformats.org/officeDocument/2006/relationships/tags" Target="../tags/tag1253.xml"/><Relationship Id="rId179" Type="http://schemas.openxmlformats.org/officeDocument/2006/relationships/tags" Target="../tags/tag1258.xml"/><Relationship Id="rId195" Type="http://schemas.openxmlformats.org/officeDocument/2006/relationships/tags" Target="../tags/tag1274.xml"/><Relationship Id="rId209" Type="http://schemas.openxmlformats.org/officeDocument/2006/relationships/tags" Target="../tags/tag1288.xml"/><Relationship Id="rId190" Type="http://schemas.openxmlformats.org/officeDocument/2006/relationships/tags" Target="../tags/tag1269.xml"/><Relationship Id="rId204" Type="http://schemas.openxmlformats.org/officeDocument/2006/relationships/tags" Target="../tags/tag1283.xml"/><Relationship Id="rId220" Type="http://schemas.openxmlformats.org/officeDocument/2006/relationships/tags" Target="../tags/tag1299.xml"/><Relationship Id="rId225" Type="http://schemas.openxmlformats.org/officeDocument/2006/relationships/tags" Target="../tags/tag1304.xml"/><Relationship Id="rId241" Type="http://schemas.openxmlformats.org/officeDocument/2006/relationships/tags" Target="../tags/tag1320.xml"/><Relationship Id="rId246" Type="http://schemas.openxmlformats.org/officeDocument/2006/relationships/tags" Target="../tags/tag1325.xml"/><Relationship Id="rId15" Type="http://schemas.openxmlformats.org/officeDocument/2006/relationships/tags" Target="../tags/tag1094.xml"/><Relationship Id="rId36" Type="http://schemas.openxmlformats.org/officeDocument/2006/relationships/tags" Target="../tags/tag1115.xml"/><Relationship Id="rId57" Type="http://schemas.openxmlformats.org/officeDocument/2006/relationships/tags" Target="../tags/tag1136.xml"/><Relationship Id="rId106" Type="http://schemas.openxmlformats.org/officeDocument/2006/relationships/tags" Target="../tags/tag1185.xml"/><Relationship Id="rId127" Type="http://schemas.openxmlformats.org/officeDocument/2006/relationships/tags" Target="../tags/tag1206.xml"/><Relationship Id="rId10" Type="http://schemas.openxmlformats.org/officeDocument/2006/relationships/tags" Target="../tags/tag1089.xml"/><Relationship Id="rId31" Type="http://schemas.openxmlformats.org/officeDocument/2006/relationships/tags" Target="../tags/tag1110.xml"/><Relationship Id="rId52" Type="http://schemas.openxmlformats.org/officeDocument/2006/relationships/tags" Target="../tags/tag1131.xml"/><Relationship Id="rId73" Type="http://schemas.openxmlformats.org/officeDocument/2006/relationships/tags" Target="../tags/tag1152.xml"/><Relationship Id="rId78" Type="http://schemas.openxmlformats.org/officeDocument/2006/relationships/tags" Target="../tags/tag1157.xml"/><Relationship Id="rId94" Type="http://schemas.openxmlformats.org/officeDocument/2006/relationships/tags" Target="../tags/tag1173.xml"/><Relationship Id="rId99" Type="http://schemas.openxmlformats.org/officeDocument/2006/relationships/tags" Target="../tags/tag1178.xml"/><Relationship Id="rId101" Type="http://schemas.openxmlformats.org/officeDocument/2006/relationships/tags" Target="../tags/tag1180.xml"/><Relationship Id="rId122" Type="http://schemas.openxmlformats.org/officeDocument/2006/relationships/tags" Target="../tags/tag1201.xml"/><Relationship Id="rId143" Type="http://schemas.openxmlformats.org/officeDocument/2006/relationships/tags" Target="../tags/tag1222.xml"/><Relationship Id="rId148" Type="http://schemas.openxmlformats.org/officeDocument/2006/relationships/tags" Target="../tags/tag1227.xml"/><Relationship Id="rId164" Type="http://schemas.openxmlformats.org/officeDocument/2006/relationships/tags" Target="../tags/tag1243.xml"/><Relationship Id="rId169" Type="http://schemas.openxmlformats.org/officeDocument/2006/relationships/tags" Target="../tags/tag1248.xml"/><Relationship Id="rId185" Type="http://schemas.openxmlformats.org/officeDocument/2006/relationships/tags" Target="../tags/tag1264.xml"/><Relationship Id="rId4" Type="http://schemas.openxmlformats.org/officeDocument/2006/relationships/tags" Target="../tags/tag1083.xml"/><Relationship Id="rId9" Type="http://schemas.openxmlformats.org/officeDocument/2006/relationships/tags" Target="../tags/tag1088.xml"/><Relationship Id="rId180" Type="http://schemas.openxmlformats.org/officeDocument/2006/relationships/tags" Target="../tags/tag1259.xml"/><Relationship Id="rId210" Type="http://schemas.openxmlformats.org/officeDocument/2006/relationships/tags" Target="../tags/tag1289.xml"/><Relationship Id="rId215" Type="http://schemas.openxmlformats.org/officeDocument/2006/relationships/tags" Target="../tags/tag1294.xml"/><Relationship Id="rId236" Type="http://schemas.openxmlformats.org/officeDocument/2006/relationships/tags" Target="../tags/tag1315.xml"/><Relationship Id="rId26" Type="http://schemas.openxmlformats.org/officeDocument/2006/relationships/tags" Target="../tags/tag1105.xml"/><Relationship Id="rId231" Type="http://schemas.openxmlformats.org/officeDocument/2006/relationships/tags" Target="../tags/tag1310.xml"/><Relationship Id="rId47" Type="http://schemas.openxmlformats.org/officeDocument/2006/relationships/tags" Target="../tags/tag1126.xml"/><Relationship Id="rId68" Type="http://schemas.openxmlformats.org/officeDocument/2006/relationships/tags" Target="../tags/tag1147.xml"/><Relationship Id="rId89" Type="http://schemas.openxmlformats.org/officeDocument/2006/relationships/tags" Target="../tags/tag1168.xml"/><Relationship Id="rId112" Type="http://schemas.openxmlformats.org/officeDocument/2006/relationships/tags" Target="../tags/tag1191.xml"/><Relationship Id="rId133" Type="http://schemas.openxmlformats.org/officeDocument/2006/relationships/tags" Target="../tags/tag1212.xml"/><Relationship Id="rId154" Type="http://schemas.openxmlformats.org/officeDocument/2006/relationships/tags" Target="../tags/tag1233.xml"/><Relationship Id="rId175" Type="http://schemas.openxmlformats.org/officeDocument/2006/relationships/tags" Target="../tags/tag1254.xml"/><Relationship Id="rId196" Type="http://schemas.openxmlformats.org/officeDocument/2006/relationships/tags" Target="../tags/tag1275.xml"/><Relationship Id="rId200" Type="http://schemas.openxmlformats.org/officeDocument/2006/relationships/tags" Target="../tags/tag1279.xml"/><Relationship Id="rId16" Type="http://schemas.openxmlformats.org/officeDocument/2006/relationships/tags" Target="../tags/tag1095.xml"/><Relationship Id="rId221" Type="http://schemas.openxmlformats.org/officeDocument/2006/relationships/tags" Target="../tags/tag1300.xml"/><Relationship Id="rId242" Type="http://schemas.openxmlformats.org/officeDocument/2006/relationships/tags" Target="../tags/tag1321.xml"/><Relationship Id="rId37" Type="http://schemas.openxmlformats.org/officeDocument/2006/relationships/tags" Target="../tags/tag1116.xml"/><Relationship Id="rId58" Type="http://schemas.openxmlformats.org/officeDocument/2006/relationships/tags" Target="../tags/tag1137.xml"/><Relationship Id="rId79" Type="http://schemas.openxmlformats.org/officeDocument/2006/relationships/tags" Target="../tags/tag1158.xml"/><Relationship Id="rId102" Type="http://schemas.openxmlformats.org/officeDocument/2006/relationships/tags" Target="../tags/tag1181.xml"/><Relationship Id="rId123" Type="http://schemas.openxmlformats.org/officeDocument/2006/relationships/tags" Target="../tags/tag1202.xml"/><Relationship Id="rId144" Type="http://schemas.openxmlformats.org/officeDocument/2006/relationships/tags" Target="../tags/tag1223.xml"/><Relationship Id="rId90" Type="http://schemas.openxmlformats.org/officeDocument/2006/relationships/tags" Target="../tags/tag1169.xml"/><Relationship Id="rId165" Type="http://schemas.openxmlformats.org/officeDocument/2006/relationships/tags" Target="../tags/tag1244.xml"/><Relationship Id="rId186" Type="http://schemas.openxmlformats.org/officeDocument/2006/relationships/tags" Target="../tags/tag1265.xml"/><Relationship Id="rId211" Type="http://schemas.openxmlformats.org/officeDocument/2006/relationships/tags" Target="../tags/tag1290.xml"/><Relationship Id="rId232" Type="http://schemas.openxmlformats.org/officeDocument/2006/relationships/tags" Target="../tags/tag1311.xml"/><Relationship Id="rId27" Type="http://schemas.openxmlformats.org/officeDocument/2006/relationships/tags" Target="../tags/tag1106.xml"/><Relationship Id="rId48" Type="http://schemas.openxmlformats.org/officeDocument/2006/relationships/tags" Target="../tags/tag1127.xml"/><Relationship Id="rId69" Type="http://schemas.openxmlformats.org/officeDocument/2006/relationships/tags" Target="../tags/tag1148.xml"/><Relationship Id="rId113" Type="http://schemas.openxmlformats.org/officeDocument/2006/relationships/tags" Target="../tags/tag1192.xml"/><Relationship Id="rId134" Type="http://schemas.openxmlformats.org/officeDocument/2006/relationships/tags" Target="../tags/tag1213.xml"/><Relationship Id="rId80" Type="http://schemas.openxmlformats.org/officeDocument/2006/relationships/tags" Target="../tags/tag1159.xml"/><Relationship Id="rId155" Type="http://schemas.openxmlformats.org/officeDocument/2006/relationships/tags" Target="../tags/tag1234.xml"/><Relationship Id="rId176" Type="http://schemas.openxmlformats.org/officeDocument/2006/relationships/tags" Target="../tags/tag1255.xml"/><Relationship Id="rId197" Type="http://schemas.openxmlformats.org/officeDocument/2006/relationships/tags" Target="../tags/tag1276.xml"/><Relationship Id="rId201" Type="http://schemas.openxmlformats.org/officeDocument/2006/relationships/tags" Target="../tags/tag1280.xml"/><Relationship Id="rId222" Type="http://schemas.openxmlformats.org/officeDocument/2006/relationships/tags" Target="../tags/tag1301.xml"/><Relationship Id="rId243" Type="http://schemas.openxmlformats.org/officeDocument/2006/relationships/tags" Target="../tags/tag1322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1353.xml"/><Relationship Id="rId117" Type="http://schemas.openxmlformats.org/officeDocument/2006/relationships/tags" Target="../tags/tag1444.xml"/><Relationship Id="rId21" Type="http://schemas.openxmlformats.org/officeDocument/2006/relationships/tags" Target="../tags/tag1348.xml"/><Relationship Id="rId42" Type="http://schemas.openxmlformats.org/officeDocument/2006/relationships/tags" Target="../tags/tag1369.xml"/><Relationship Id="rId47" Type="http://schemas.openxmlformats.org/officeDocument/2006/relationships/tags" Target="../tags/tag1374.xml"/><Relationship Id="rId63" Type="http://schemas.openxmlformats.org/officeDocument/2006/relationships/tags" Target="../tags/tag1390.xml"/><Relationship Id="rId68" Type="http://schemas.openxmlformats.org/officeDocument/2006/relationships/tags" Target="../tags/tag1395.xml"/><Relationship Id="rId84" Type="http://schemas.openxmlformats.org/officeDocument/2006/relationships/tags" Target="../tags/tag1411.xml"/><Relationship Id="rId89" Type="http://schemas.openxmlformats.org/officeDocument/2006/relationships/tags" Target="../tags/tag1416.xml"/><Relationship Id="rId112" Type="http://schemas.openxmlformats.org/officeDocument/2006/relationships/tags" Target="../tags/tag1439.xml"/><Relationship Id="rId133" Type="http://schemas.openxmlformats.org/officeDocument/2006/relationships/tags" Target="../tags/tag1460.xml"/><Relationship Id="rId138" Type="http://schemas.openxmlformats.org/officeDocument/2006/relationships/tags" Target="../tags/tag1465.xml"/><Relationship Id="rId154" Type="http://schemas.openxmlformats.org/officeDocument/2006/relationships/tags" Target="../tags/tag1481.xml"/><Relationship Id="rId16" Type="http://schemas.openxmlformats.org/officeDocument/2006/relationships/tags" Target="../tags/tag1343.xml"/><Relationship Id="rId107" Type="http://schemas.openxmlformats.org/officeDocument/2006/relationships/tags" Target="../tags/tag1434.xml"/><Relationship Id="rId11" Type="http://schemas.openxmlformats.org/officeDocument/2006/relationships/tags" Target="../tags/tag1338.xml"/><Relationship Id="rId32" Type="http://schemas.openxmlformats.org/officeDocument/2006/relationships/tags" Target="../tags/tag1359.xml"/><Relationship Id="rId37" Type="http://schemas.openxmlformats.org/officeDocument/2006/relationships/tags" Target="../tags/tag1364.xml"/><Relationship Id="rId53" Type="http://schemas.openxmlformats.org/officeDocument/2006/relationships/tags" Target="../tags/tag1380.xml"/><Relationship Id="rId58" Type="http://schemas.openxmlformats.org/officeDocument/2006/relationships/tags" Target="../tags/tag1385.xml"/><Relationship Id="rId74" Type="http://schemas.openxmlformats.org/officeDocument/2006/relationships/tags" Target="../tags/tag1401.xml"/><Relationship Id="rId79" Type="http://schemas.openxmlformats.org/officeDocument/2006/relationships/tags" Target="../tags/tag1406.xml"/><Relationship Id="rId102" Type="http://schemas.openxmlformats.org/officeDocument/2006/relationships/tags" Target="../tags/tag1429.xml"/><Relationship Id="rId123" Type="http://schemas.openxmlformats.org/officeDocument/2006/relationships/tags" Target="../tags/tag1450.xml"/><Relationship Id="rId128" Type="http://schemas.openxmlformats.org/officeDocument/2006/relationships/tags" Target="../tags/tag1455.xml"/><Relationship Id="rId144" Type="http://schemas.openxmlformats.org/officeDocument/2006/relationships/tags" Target="../tags/tag1471.xml"/><Relationship Id="rId149" Type="http://schemas.openxmlformats.org/officeDocument/2006/relationships/tags" Target="../tags/tag1476.xml"/><Relationship Id="rId5" Type="http://schemas.openxmlformats.org/officeDocument/2006/relationships/tags" Target="../tags/tag1332.xml"/><Relationship Id="rId90" Type="http://schemas.openxmlformats.org/officeDocument/2006/relationships/tags" Target="../tags/tag1417.xml"/><Relationship Id="rId95" Type="http://schemas.openxmlformats.org/officeDocument/2006/relationships/tags" Target="../tags/tag1422.xml"/><Relationship Id="rId22" Type="http://schemas.openxmlformats.org/officeDocument/2006/relationships/tags" Target="../tags/tag1349.xml"/><Relationship Id="rId27" Type="http://schemas.openxmlformats.org/officeDocument/2006/relationships/tags" Target="../tags/tag1354.xml"/><Relationship Id="rId43" Type="http://schemas.openxmlformats.org/officeDocument/2006/relationships/tags" Target="../tags/tag1370.xml"/><Relationship Id="rId48" Type="http://schemas.openxmlformats.org/officeDocument/2006/relationships/tags" Target="../tags/tag1375.xml"/><Relationship Id="rId64" Type="http://schemas.openxmlformats.org/officeDocument/2006/relationships/tags" Target="../tags/tag1391.xml"/><Relationship Id="rId69" Type="http://schemas.openxmlformats.org/officeDocument/2006/relationships/tags" Target="../tags/tag1396.xml"/><Relationship Id="rId113" Type="http://schemas.openxmlformats.org/officeDocument/2006/relationships/tags" Target="../tags/tag1440.xml"/><Relationship Id="rId118" Type="http://schemas.openxmlformats.org/officeDocument/2006/relationships/tags" Target="../tags/tag1445.xml"/><Relationship Id="rId134" Type="http://schemas.openxmlformats.org/officeDocument/2006/relationships/tags" Target="../tags/tag1461.xml"/><Relationship Id="rId139" Type="http://schemas.openxmlformats.org/officeDocument/2006/relationships/tags" Target="../tags/tag1466.xml"/><Relationship Id="rId80" Type="http://schemas.openxmlformats.org/officeDocument/2006/relationships/tags" Target="../tags/tag1407.xml"/><Relationship Id="rId85" Type="http://schemas.openxmlformats.org/officeDocument/2006/relationships/tags" Target="../tags/tag1412.xml"/><Relationship Id="rId150" Type="http://schemas.openxmlformats.org/officeDocument/2006/relationships/tags" Target="../tags/tag1477.xml"/><Relationship Id="rId155" Type="http://schemas.openxmlformats.org/officeDocument/2006/relationships/tags" Target="../tags/tag1482.xml"/><Relationship Id="rId12" Type="http://schemas.openxmlformats.org/officeDocument/2006/relationships/tags" Target="../tags/tag1339.xml"/><Relationship Id="rId17" Type="http://schemas.openxmlformats.org/officeDocument/2006/relationships/tags" Target="../tags/tag1344.xml"/><Relationship Id="rId25" Type="http://schemas.openxmlformats.org/officeDocument/2006/relationships/tags" Target="../tags/tag1352.xml"/><Relationship Id="rId33" Type="http://schemas.openxmlformats.org/officeDocument/2006/relationships/tags" Target="../tags/tag1360.xml"/><Relationship Id="rId38" Type="http://schemas.openxmlformats.org/officeDocument/2006/relationships/tags" Target="../tags/tag1365.xml"/><Relationship Id="rId46" Type="http://schemas.openxmlformats.org/officeDocument/2006/relationships/tags" Target="../tags/tag1373.xml"/><Relationship Id="rId59" Type="http://schemas.openxmlformats.org/officeDocument/2006/relationships/tags" Target="../tags/tag1386.xml"/><Relationship Id="rId67" Type="http://schemas.openxmlformats.org/officeDocument/2006/relationships/tags" Target="../tags/tag1394.xml"/><Relationship Id="rId103" Type="http://schemas.openxmlformats.org/officeDocument/2006/relationships/tags" Target="../tags/tag1430.xml"/><Relationship Id="rId108" Type="http://schemas.openxmlformats.org/officeDocument/2006/relationships/tags" Target="../tags/tag1435.xml"/><Relationship Id="rId116" Type="http://schemas.openxmlformats.org/officeDocument/2006/relationships/tags" Target="../tags/tag1443.xml"/><Relationship Id="rId124" Type="http://schemas.openxmlformats.org/officeDocument/2006/relationships/tags" Target="../tags/tag1451.xml"/><Relationship Id="rId129" Type="http://schemas.openxmlformats.org/officeDocument/2006/relationships/tags" Target="../tags/tag1456.xml"/><Relationship Id="rId137" Type="http://schemas.openxmlformats.org/officeDocument/2006/relationships/tags" Target="../tags/tag1464.xml"/><Relationship Id="rId20" Type="http://schemas.openxmlformats.org/officeDocument/2006/relationships/tags" Target="../tags/tag1347.xml"/><Relationship Id="rId41" Type="http://schemas.openxmlformats.org/officeDocument/2006/relationships/tags" Target="../tags/tag1368.xml"/><Relationship Id="rId54" Type="http://schemas.openxmlformats.org/officeDocument/2006/relationships/tags" Target="../tags/tag1381.xml"/><Relationship Id="rId62" Type="http://schemas.openxmlformats.org/officeDocument/2006/relationships/tags" Target="../tags/tag1389.xml"/><Relationship Id="rId70" Type="http://schemas.openxmlformats.org/officeDocument/2006/relationships/tags" Target="../tags/tag1397.xml"/><Relationship Id="rId75" Type="http://schemas.openxmlformats.org/officeDocument/2006/relationships/tags" Target="../tags/tag1402.xml"/><Relationship Id="rId83" Type="http://schemas.openxmlformats.org/officeDocument/2006/relationships/tags" Target="../tags/tag1410.xml"/><Relationship Id="rId88" Type="http://schemas.openxmlformats.org/officeDocument/2006/relationships/tags" Target="../tags/tag1415.xml"/><Relationship Id="rId91" Type="http://schemas.openxmlformats.org/officeDocument/2006/relationships/tags" Target="../tags/tag1418.xml"/><Relationship Id="rId96" Type="http://schemas.openxmlformats.org/officeDocument/2006/relationships/tags" Target="../tags/tag1423.xml"/><Relationship Id="rId111" Type="http://schemas.openxmlformats.org/officeDocument/2006/relationships/tags" Target="../tags/tag1438.xml"/><Relationship Id="rId132" Type="http://schemas.openxmlformats.org/officeDocument/2006/relationships/tags" Target="../tags/tag1459.xml"/><Relationship Id="rId140" Type="http://schemas.openxmlformats.org/officeDocument/2006/relationships/tags" Target="../tags/tag1467.xml"/><Relationship Id="rId145" Type="http://schemas.openxmlformats.org/officeDocument/2006/relationships/tags" Target="../tags/tag1472.xml"/><Relationship Id="rId153" Type="http://schemas.openxmlformats.org/officeDocument/2006/relationships/tags" Target="../tags/tag1480.xml"/><Relationship Id="rId1" Type="http://schemas.openxmlformats.org/officeDocument/2006/relationships/tags" Target="../tags/tag1328.xml"/><Relationship Id="rId6" Type="http://schemas.openxmlformats.org/officeDocument/2006/relationships/tags" Target="../tags/tag1333.xml"/><Relationship Id="rId15" Type="http://schemas.openxmlformats.org/officeDocument/2006/relationships/tags" Target="../tags/tag1342.xml"/><Relationship Id="rId23" Type="http://schemas.openxmlformats.org/officeDocument/2006/relationships/tags" Target="../tags/tag1350.xml"/><Relationship Id="rId28" Type="http://schemas.openxmlformats.org/officeDocument/2006/relationships/tags" Target="../tags/tag1355.xml"/><Relationship Id="rId36" Type="http://schemas.openxmlformats.org/officeDocument/2006/relationships/tags" Target="../tags/tag1363.xml"/><Relationship Id="rId49" Type="http://schemas.openxmlformats.org/officeDocument/2006/relationships/tags" Target="../tags/tag1376.xml"/><Relationship Id="rId57" Type="http://schemas.openxmlformats.org/officeDocument/2006/relationships/tags" Target="../tags/tag1384.xml"/><Relationship Id="rId106" Type="http://schemas.openxmlformats.org/officeDocument/2006/relationships/tags" Target="../tags/tag1433.xml"/><Relationship Id="rId114" Type="http://schemas.openxmlformats.org/officeDocument/2006/relationships/tags" Target="../tags/tag1441.xml"/><Relationship Id="rId119" Type="http://schemas.openxmlformats.org/officeDocument/2006/relationships/tags" Target="../tags/tag1446.xml"/><Relationship Id="rId127" Type="http://schemas.openxmlformats.org/officeDocument/2006/relationships/tags" Target="../tags/tag1454.xml"/><Relationship Id="rId10" Type="http://schemas.openxmlformats.org/officeDocument/2006/relationships/tags" Target="../tags/tag1337.xml"/><Relationship Id="rId31" Type="http://schemas.openxmlformats.org/officeDocument/2006/relationships/tags" Target="../tags/tag1358.xml"/><Relationship Id="rId44" Type="http://schemas.openxmlformats.org/officeDocument/2006/relationships/tags" Target="../tags/tag1371.xml"/><Relationship Id="rId52" Type="http://schemas.openxmlformats.org/officeDocument/2006/relationships/tags" Target="../tags/tag1379.xml"/><Relationship Id="rId60" Type="http://schemas.openxmlformats.org/officeDocument/2006/relationships/tags" Target="../tags/tag1387.xml"/><Relationship Id="rId65" Type="http://schemas.openxmlformats.org/officeDocument/2006/relationships/tags" Target="../tags/tag1392.xml"/><Relationship Id="rId73" Type="http://schemas.openxmlformats.org/officeDocument/2006/relationships/tags" Target="../tags/tag1400.xml"/><Relationship Id="rId78" Type="http://schemas.openxmlformats.org/officeDocument/2006/relationships/tags" Target="../tags/tag1405.xml"/><Relationship Id="rId81" Type="http://schemas.openxmlformats.org/officeDocument/2006/relationships/tags" Target="../tags/tag1408.xml"/><Relationship Id="rId86" Type="http://schemas.openxmlformats.org/officeDocument/2006/relationships/tags" Target="../tags/tag1413.xml"/><Relationship Id="rId94" Type="http://schemas.openxmlformats.org/officeDocument/2006/relationships/tags" Target="../tags/tag1421.xml"/><Relationship Id="rId99" Type="http://schemas.openxmlformats.org/officeDocument/2006/relationships/tags" Target="../tags/tag1426.xml"/><Relationship Id="rId101" Type="http://schemas.openxmlformats.org/officeDocument/2006/relationships/tags" Target="../tags/tag1428.xml"/><Relationship Id="rId122" Type="http://schemas.openxmlformats.org/officeDocument/2006/relationships/tags" Target="../tags/tag1449.xml"/><Relationship Id="rId130" Type="http://schemas.openxmlformats.org/officeDocument/2006/relationships/tags" Target="../tags/tag1457.xml"/><Relationship Id="rId135" Type="http://schemas.openxmlformats.org/officeDocument/2006/relationships/tags" Target="../tags/tag1462.xml"/><Relationship Id="rId143" Type="http://schemas.openxmlformats.org/officeDocument/2006/relationships/tags" Target="../tags/tag1470.xml"/><Relationship Id="rId148" Type="http://schemas.openxmlformats.org/officeDocument/2006/relationships/tags" Target="../tags/tag1475.xml"/><Relationship Id="rId151" Type="http://schemas.openxmlformats.org/officeDocument/2006/relationships/tags" Target="../tags/tag1478.xml"/><Relationship Id="rId156" Type="http://schemas.openxmlformats.org/officeDocument/2006/relationships/slideLayout" Target="../slideLayouts/slideLayout1.xml"/><Relationship Id="rId4" Type="http://schemas.openxmlformats.org/officeDocument/2006/relationships/tags" Target="../tags/tag1331.xml"/><Relationship Id="rId9" Type="http://schemas.openxmlformats.org/officeDocument/2006/relationships/tags" Target="../tags/tag1336.xml"/><Relationship Id="rId13" Type="http://schemas.openxmlformats.org/officeDocument/2006/relationships/tags" Target="../tags/tag1340.xml"/><Relationship Id="rId18" Type="http://schemas.openxmlformats.org/officeDocument/2006/relationships/tags" Target="../tags/tag1345.xml"/><Relationship Id="rId39" Type="http://schemas.openxmlformats.org/officeDocument/2006/relationships/tags" Target="../tags/tag1366.xml"/><Relationship Id="rId109" Type="http://schemas.openxmlformats.org/officeDocument/2006/relationships/tags" Target="../tags/tag1436.xml"/><Relationship Id="rId34" Type="http://schemas.openxmlformats.org/officeDocument/2006/relationships/tags" Target="../tags/tag1361.xml"/><Relationship Id="rId50" Type="http://schemas.openxmlformats.org/officeDocument/2006/relationships/tags" Target="../tags/tag1377.xml"/><Relationship Id="rId55" Type="http://schemas.openxmlformats.org/officeDocument/2006/relationships/tags" Target="../tags/tag1382.xml"/><Relationship Id="rId76" Type="http://schemas.openxmlformats.org/officeDocument/2006/relationships/tags" Target="../tags/tag1403.xml"/><Relationship Id="rId97" Type="http://schemas.openxmlformats.org/officeDocument/2006/relationships/tags" Target="../tags/tag1424.xml"/><Relationship Id="rId104" Type="http://schemas.openxmlformats.org/officeDocument/2006/relationships/tags" Target="../tags/tag1431.xml"/><Relationship Id="rId120" Type="http://schemas.openxmlformats.org/officeDocument/2006/relationships/tags" Target="../tags/tag1447.xml"/><Relationship Id="rId125" Type="http://schemas.openxmlformats.org/officeDocument/2006/relationships/tags" Target="../tags/tag1452.xml"/><Relationship Id="rId141" Type="http://schemas.openxmlformats.org/officeDocument/2006/relationships/tags" Target="../tags/tag1468.xml"/><Relationship Id="rId146" Type="http://schemas.openxmlformats.org/officeDocument/2006/relationships/tags" Target="../tags/tag1473.xml"/><Relationship Id="rId7" Type="http://schemas.openxmlformats.org/officeDocument/2006/relationships/tags" Target="../tags/tag1334.xml"/><Relationship Id="rId71" Type="http://schemas.openxmlformats.org/officeDocument/2006/relationships/tags" Target="../tags/tag1398.xml"/><Relationship Id="rId92" Type="http://schemas.openxmlformats.org/officeDocument/2006/relationships/tags" Target="../tags/tag1419.xml"/><Relationship Id="rId2" Type="http://schemas.openxmlformats.org/officeDocument/2006/relationships/tags" Target="../tags/tag1329.xml"/><Relationship Id="rId29" Type="http://schemas.openxmlformats.org/officeDocument/2006/relationships/tags" Target="../tags/tag1356.xml"/><Relationship Id="rId24" Type="http://schemas.openxmlformats.org/officeDocument/2006/relationships/tags" Target="../tags/tag1351.xml"/><Relationship Id="rId40" Type="http://schemas.openxmlformats.org/officeDocument/2006/relationships/tags" Target="../tags/tag1367.xml"/><Relationship Id="rId45" Type="http://schemas.openxmlformats.org/officeDocument/2006/relationships/tags" Target="../tags/tag1372.xml"/><Relationship Id="rId66" Type="http://schemas.openxmlformats.org/officeDocument/2006/relationships/tags" Target="../tags/tag1393.xml"/><Relationship Id="rId87" Type="http://schemas.openxmlformats.org/officeDocument/2006/relationships/tags" Target="../tags/tag1414.xml"/><Relationship Id="rId110" Type="http://schemas.openxmlformats.org/officeDocument/2006/relationships/tags" Target="../tags/tag1437.xml"/><Relationship Id="rId115" Type="http://schemas.openxmlformats.org/officeDocument/2006/relationships/tags" Target="../tags/tag1442.xml"/><Relationship Id="rId131" Type="http://schemas.openxmlformats.org/officeDocument/2006/relationships/tags" Target="../tags/tag1458.xml"/><Relationship Id="rId136" Type="http://schemas.openxmlformats.org/officeDocument/2006/relationships/tags" Target="../tags/tag1463.xml"/><Relationship Id="rId61" Type="http://schemas.openxmlformats.org/officeDocument/2006/relationships/tags" Target="../tags/tag1388.xml"/><Relationship Id="rId82" Type="http://schemas.openxmlformats.org/officeDocument/2006/relationships/tags" Target="../tags/tag1409.xml"/><Relationship Id="rId152" Type="http://schemas.openxmlformats.org/officeDocument/2006/relationships/tags" Target="../tags/tag1479.xml"/><Relationship Id="rId19" Type="http://schemas.openxmlformats.org/officeDocument/2006/relationships/tags" Target="../tags/tag1346.xml"/><Relationship Id="rId14" Type="http://schemas.openxmlformats.org/officeDocument/2006/relationships/tags" Target="../tags/tag1341.xml"/><Relationship Id="rId30" Type="http://schemas.openxmlformats.org/officeDocument/2006/relationships/tags" Target="../tags/tag1357.xml"/><Relationship Id="rId35" Type="http://schemas.openxmlformats.org/officeDocument/2006/relationships/tags" Target="../tags/tag1362.xml"/><Relationship Id="rId56" Type="http://schemas.openxmlformats.org/officeDocument/2006/relationships/tags" Target="../tags/tag1383.xml"/><Relationship Id="rId77" Type="http://schemas.openxmlformats.org/officeDocument/2006/relationships/tags" Target="../tags/tag1404.xml"/><Relationship Id="rId100" Type="http://schemas.openxmlformats.org/officeDocument/2006/relationships/tags" Target="../tags/tag1427.xml"/><Relationship Id="rId105" Type="http://schemas.openxmlformats.org/officeDocument/2006/relationships/tags" Target="../tags/tag1432.xml"/><Relationship Id="rId126" Type="http://schemas.openxmlformats.org/officeDocument/2006/relationships/tags" Target="../tags/tag1453.xml"/><Relationship Id="rId147" Type="http://schemas.openxmlformats.org/officeDocument/2006/relationships/tags" Target="../tags/tag1474.xml"/><Relationship Id="rId8" Type="http://schemas.openxmlformats.org/officeDocument/2006/relationships/tags" Target="../tags/tag1335.xml"/><Relationship Id="rId51" Type="http://schemas.openxmlformats.org/officeDocument/2006/relationships/tags" Target="../tags/tag1378.xml"/><Relationship Id="rId72" Type="http://schemas.openxmlformats.org/officeDocument/2006/relationships/tags" Target="../tags/tag1399.xml"/><Relationship Id="rId93" Type="http://schemas.openxmlformats.org/officeDocument/2006/relationships/tags" Target="../tags/tag1420.xml"/><Relationship Id="rId98" Type="http://schemas.openxmlformats.org/officeDocument/2006/relationships/tags" Target="../tags/tag1425.xml"/><Relationship Id="rId121" Type="http://schemas.openxmlformats.org/officeDocument/2006/relationships/tags" Target="../tags/tag1448.xml"/><Relationship Id="rId142" Type="http://schemas.openxmlformats.org/officeDocument/2006/relationships/tags" Target="../tags/tag1469.xml"/><Relationship Id="rId3" Type="http://schemas.openxmlformats.org/officeDocument/2006/relationships/tags" Target="../tags/tag1330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tags" Target="../tags/tag1599.xml"/><Relationship Id="rId21" Type="http://schemas.openxmlformats.org/officeDocument/2006/relationships/tags" Target="../tags/tag1503.xml"/><Relationship Id="rId42" Type="http://schemas.openxmlformats.org/officeDocument/2006/relationships/tags" Target="../tags/tag1524.xml"/><Relationship Id="rId63" Type="http://schemas.openxmlformats.org/officeDocument/2006/relationships/tags" Target="../tags/tag1545.xml"/><Relationship Id="rId84" Type="http://schemas.openxmlformats.org/officeDocument/2006/relationships/tags" Target="../tags/tag1566.xml"/><Relationship Id="rId138" Type="http://schemas.openxmlformats.org/officeDocument/2006/relationships/tags" Target="../tags/tag1620.xml"/><Relationship Id="rId159" Type="http://schemas.openxmlformats.org/officeDocument/2006/relationships/tags" Target="../tags/tag1641.xml"/><Relationship Id="rId170" Type="http://schemas.openxmlformats.org/officeDocument/2006/relationships/tags" Target="../tags/tag1652.xml"/><Relationship Id="rId191" Type="http://schemas.openxmlformats.org/officeDocument/2006/relationships/tags" Target="../tags/tag1673.xml"/><Relationship Id="rId205" Type="http://schemas.openxmlformats.org/officeDocument/2006/relationships/tags" Target="../tags/tag1687.xml"/><Relationship Id="rId226" Type="http://schemas.openxmlformats.org/officeDocument/2006/relationships/tags" Target="../tags/tag1708.xml"/><Relationship Id="rId107" Type="http://schemas.openxmlformats.org/officeDocument/2006/relationships/tags" Target="../tags/tag1589.xml"/><Relationship Id="rId11" Type="http://schemas.openxmlformats.org/officeDocument/2006/relationships/tags" Target="../tags/tag1493.xml"/><Relationship Id="rId32" Type="http://schemas.openxmlformats.org/officeDocument/2006/relationships/tags" Target="../tags/tag1514.xml"/><Relationship Id="rId53" Type="http://schemas.openxmlformats.org/officeDocument/2006/relationships/tags" Target="../tags/tag1535.xml"/><Relationship Id="rId74" Type="http://schemas.openxmlformats.org/officeDocument/2006/relationships/tags" Target="../tags/tag1556.xml"/><Relationship Id="rId128" Type="http://schemas.openxmlformats.org/officeDocument/2006/relationships/tags" Target="../tags/tag1610.xml"/><Relationship Id="rId149" Type="http://schemas.openxmlformats.org/officeDocument/2006/relationships/tags" Target="../tags/tag1631.xml"/><Relationship Id="rId5" Type="http://schemas.openxmlformats.org/officeDocument/2006/relationships/tags" Target="../tags/tag1487.xml"/><Relationship Id="rId95" Type="http://schemas.openxmlformats.org/officeDocument/2006/relationships/tags" Target="../tags/tag1577.xml"/><Relationship Id="rId160" Type="http://schemas.openxmlformats.org/officeDocument/2006/relationships/tags" Target="../tags/tag1642.xml"/><Relationship Id="rId181" Type="http://schemas.openxmlformats.org/officeDocument/2006/relationships/tags" Target="../tags/tag1663.xml"/><Relationship Id="rId216" Type="http://schemas.openxmlformats.org/officeDocument/2006/relationships/tags" Target="../tags/tag1698.xml"/><Relationship Id="rId237" Type="http://schemas.openxmlformats.org/officeDocument/2006/relationships/tags" Target="../tags/tag1719.xml"/><Relationship Id="rId22" Type="http://schemas.openxmlformats.org/officeDocument/2006/relationships/tags" Target="../tags/tag1504.xml"/><Relationship Id="rId43" Type="http://schemas.openxmlformats.org/officeDocument/2006/relationships/tags" Target="../tags/tag1525.xml"/><Relationship Id="rId64" Type="http://schemas.openxmlformats.org/officeDocument/2006/relationships/tags" Target="../tags/tag1546.xml"/><Relationship Id="rId118" Type="http://schemas.openxmlformats.org/officeDocument/2006/relationships/tags" Target="../tags/tag1600.xml"/><Relationship Id="rId139" Type="http://schemas.openxmlformats.org/officeDocument/2006/relationships/tags" Target="../tags/tag1621.xml"/><Relationship Id="rId85" Type="http://schemas.openxmlformats.org/officeDocument/2006/relationships/tags" Target="../tags/tag1567.xml"/><Relationship Id="rId150" Type="http://schemas.openxmlformats.org/officeDocument/2006/relationships/tags" Target="../tags/tag1632.xml"/><Relationship Id="rId171" Type="http://schemas.openxmlformats.org/officeDocument/2006/relationships/tags" Target="../tags/tag1653.xml"/><Relationship Id="rId192" Type="http://schemas.openxmlformats.org/officeDocument/2006/relationships/tags" Target="../tags/tag1674.xml"/><Relationship Id="rId206" Type="http://schemas.openxmlformats.org/officeDocument/2006/relationships/tags" Target="../tags/tag1688.xml"/><Relationship Id="rId227" Type="http://schemas.openxmlformats.org/officeDocument/2006/relationships/tags" Target="../tags/tag1709.xml"/><Relationship Id="rId201" Type="http://schemas.openxmlformats.org/officeDocument/2006/relationships/tags" Target="../tags/tag1683.xml"/><Relationship Id="rId222" Type="http://schemas.openxmlformats.org/officeDocument/2006/relationships/tags" Target="../tags/tag1704.xml"/><Relationship Id="rId243" Type="http://schemas.openxmlformats.org/officeDocument/2006/relationships/tags" Target="../tags/tag1725.xml"/><Relationship Id="rId12" Type="http://schemas.openxmlformats.org/officeDocument/2006/relationships/tags" Target="../tags/tag1494.xml"/><Relationship Id="rId17" Type="http://schemas.openxmlformats.org/officeDocument/2006/relationships/tags" Target="../tags/tag1499.xml"/><Relationship Id="rId33" Type="http://schemas.openxmlformats.org/officeDocument/2006/relationships/tags" Target="../tags/tag1515.xml"/><Relationship Id="rId38" Type="http://schemas.openxmlformats.org/officeDocument/2006/relationships/tags" Target="../tags/tag1520.xml"/><Relationship Id="rId59" Type="http://schemas.openxmlformats.org/officeDocument/2006/relationships/tags" Target="../tags/tag1541.xml"/><Relationship Id="rId103" Type="http://schemas.openxmlformats.org/officeDocument/2006/relationships/tags" Target="../tags/tag1585.xml"/><Relationship Id="rId108" Type="http://schemas.openxmlformats.org/officeDocument/2006/relationships/tags" Target="../tags/tag1590.xml"/><Relationship Id="rId124" Type="http://schemas.openxmlformats.org/officeDocument/2006/relationships/tags" Target="../tags/tag1606.xml"/><Relationship Id="rId129" Type="http://schemas.openxmlformats.org/officeDocument/2006/relationships/tags" Target="../tags/tag1611.xml"/><Relationship Id="rId54" Type="http://schemas.openxmlformats.org/officeDocument/2006/relationships/tags" Target="../tags/tag1536.xml"/><Relationship Id="rId70" Type="http://schemas.openxmlformats.org/officeDocument/2006/relationships/tags" Target="../tags/tag1552.xml"/><Relationship Id="rId75" Type="http://schemas.openxmlformats.org/officeDocument/2006/relationships/tags" Target="../tags/tag1557.xml"/><Relationship Id="rId91" Type="http://schemas.openxmlformats.org/officeDocument/2006/relationships/tags" Target="../tags/tag1573.xml"/><Relationship Id="rId96" Type="http://schemas.openxmlformats.org/officeDocument/2006/relationships/tags" Target="../tags/tag1578.xml"/><Relationship Id="rId140" Type="http://schemas.openxmlformats.org/officeDocument/2006/relationships/tags" Target="../tags/tag1622.xml"/><Relationship Id="rId145" Type="http://schemas.openxmlformats.org/officeDocument/2006/relationships/tags" Target="../tags/tag1627.xml"/><Relationship Id="rId161" Type="http://schemas.openxmlformats.org/officeDocument/2006/relationships/tags" Target="../tags/tag1643.xml"/><Relationship Id="rId166" Type="http://schemas.openxmlformats.org/officeDocument/2006/relationships/tags" Target="../tags/tag1648.xml"/><Relationship Id="rId182" Type="http://schemas.openxmlformats.org/officeDocument/2006/relationships/tags" Target="../tags/tag1664.xml"/><Relationship Id="rId187" Type="http://schemas.openxmlformats.org/officeDocument/2006/relationships/tags" Target="../tags/tag1669.xml"/><Relationship Id="rId217" Type="http://schemas.openxmlformats.org/officeDocument/2006/relationships/tags" Target="../tags/tag1699.xml"/><Relationship Id="rId1" Type="http://schemas.openxmlformats.org/officeDocument/2006/relationships/tags" Target="../tags/tag1483.xml"/><Relationship Id="rId6" Type="http://schemas.openxmlformats.org/officeDocument/2006/relationships/tags" Target="../tags/tag1488.xml"/><Relationship Id="rId212" Type="http://schemas.openxmlformats.org/officeDocument/2006/relationships/tags" Target="../tags/tag1694.xml"/><Relationship Id="rId233" Type="http://schemas.openxmlformats.org/officeDocument/2006/relationships/tags" Target="../tags/tag1715.xml"/><Relationship Id="rId238" Type="http://schemas.openxmlformats.org/officeDocument/2006/relationships/tags" Target="../tags/tag1720.xml"/><Relationship Id="rId23" Type="http://schemas.openxmlformats.org/officeDocument/2006/relationships/tags" Target="../tags/tag1505.xml"/><Relationship Id="rId28" Type="http://schemas.openxmlformats.org/officeDocument/2006/relationships/tags" Target="../tags/tag1510.xml"/><Relationship Id="rId49" Type="http://schemas.openxmlformats.org/officeDocument/2006/relationships/tags" Target="../tags/tag1531.xml"/><Relationship Id="rId114" Type="http://schemas.openxmlformats.org/officeDocument/2006/relationships/tags" Target="../tags/tag1596.xml"/><Relationship Id="rId119" Type="http://schemas.openxmlformats.org/officeDocument/2006/relationships/tags" Target="../tags/tag1601.xml"/><Relationship Id="rId44" Type="http://schemas.openxmlformats.org/officeDocument/2006/relationships/tags" Target="../tags/tag1526.xml"/><Relationship Id="rId60" Type="http://schemas.openxmlformats.org/officeDocument/2006/relationships/tags" Target="../tags/tag1542.xml"/><Relationship Id="rId65" Type="http://schemas.openxmlformats.org/officeDocument/2006/relationships/tags" Target="../tags/tag1547.xml"/><Relationship Id="rId81" Type="http://schemas.openxmlformats.org/officeDocument/2006/relationships/tags" Target="../tags/tag1563.xml"/><Relationship Id="rId86" Type="http://schemas.openxmlformats.org/officeDocument/2006/relationships/tags" Target="../tags/tag1568.xml"/><Relationship Id="rId130" Type="http://schemas.openxmlformats.org/officeDocument/2006/relationships/tags" Target="../tags/tag1612.xml"/><Relationship Id="rId135" Type="http://schemas.openxmlformats.org/officeDocument/2006/relationships/tags" Target="../tags/tag1617.xml"/><Relationship Id="rId151" Type="http://schemas.openxmlformats.org/officeDocument/2006/relationships/tags" Target="../tags/tag1633.xml"/><Relationship Id="rId156" Type="http://schemas.openxmlformats.org/officeDocument/2006/relationships/tags" Target="../tags/tag1638.xml"/><Relationship Id="rId177" Type="http://schemas.openxmlformats.org/officeDocument/2006/relationships/tags" Target="../tags/tag1659.xml"/><Relationship Id="rId198" Type="http://schemas.openxmlformats.org/officeDocument/2006/relationships/tags" Target="../tags/tag1680.xml"/><Relationship Id="rId172" Type="http://schemas.openxmlformats.org/officeDocument/2006/relationships/tags" Target="../tags/tag1654.xml"/><Relationship Id="rId193" Type="http://schemas.openxmlformats.org/officeDocument/2006/relationships/tags" Target="../tags/tag1675.xml"/><Relationship Id="rId202" Type="http://schemas.openxmlformats.org/officeDocument/2006/relationships/tags" Target="../tags/tag1684.xml"/><Relationship Id="rId207" Type="http://schemas.openxmlformats.org/officeDocument/2006/relationships/tags" Target="../tags/tag1689.xml"/><Relationship Id="rId223" Type="http://schemas.openxmlformats.org/officeDocument/2006/relationships/tags" Target="../tags/tag1705.xml"/><Relationship Id="rId228" Type="http://schemas.openxmlformats.org/officeDocument/2006/relationships/tags" Target="../tags/tag1710.xml"/><Relationship Id="rId244" Type="http://schemas.openxmlformats.org/officeDocument/2006/relationships/slideLayout" Target="../slideLayouts/slideLayout1.xml"/><Relationship Id="rId13" Type="http://schemas.openxmlformats.org/officeDocument/2006/relationships/tags" Target="../tags/tag1495.xml"/><Relationship Id="rId18" Type="http://schemas.openxmlformats.org/officeDocument/2006/relationships/tags" Target="../tags/tag1500.xml"/><Relationship Id="rId39" Type="http://schemas.openxmlformats.org/officeDocument/2006/relationships/tags" Target="../tags/tag1521.xml"/><Relationship Id="rId109" Type="http://schemas.openxmlformats.org/officeDocument/2006/relationships/tags" Target="../tags/tag1591.xml"/><Relationship Id="rId34" Type="http://schemas.openxmlformats.org/officeDocument/2006/relationships/tags" Target="../tags/tag1516.xml"/><Relationship Id="rId50" Type="http://schemas.openxmlformats.org/officeDocument/2006/relationships/tags" Target="../tags/tag1532.xml"/><Relationship Id="rId55" Type="http://schemas.openxmlformats.org/officeDocument/2006/relationships/tags" Target="../tags/tag1537.xml"/><Relationship Id="rId76" Type="http://schemas.openxmlformats.org/officeDocument/2006/relationships/tags" Target="../tags/tag1558.xml"/><Relationship Id="rId97" Type="http://schemas.openxmlformats.org/officeDocument/2006/relationships/tags" Target="../tags/tag1579.xml"/><Relationship Id="rId104" Type="http://schemas.openxmlformats.org/officeDocument/2006/relationships/tags" Target="../tags/tag1586.xml"/><Relationship Id="rId120" Type="http://schemas.openxmlformats.org/officeDocument/2006/relationships/tags" Target="../tags/tag1602.xml"/><Relationship Id="rId125" Type="http://schemas.openxmlformats.org/officeDocument/2006/relationships/tags" Target="../tags/tag1607.xml"/><Relationship Id="rId141" Type="http://schemas.openxmlformats.org/officeDocument/2006/relationships/tags" Target="../tags/tag1623.xml"/><Relationship Id="rId146" Type="http://schemas.openxmlformats.org/officeDocument/2006/relationships/tags" Target="../tags/tag1628.xml"/><Relationship Id="rId167" Type="http://schemas.openxmlformats.org/officeDocument/2006/relationships/tags" Target="../tags/tag1649.xml"/><Relationship Id="rId188" Type="http://schemas.openxmlformats.org/officeDocument/2006/relationships/tags" Target="../tags/tag1670.xml"/><Relationship Id="rId7" Type="http://schemas.openxmlformats.org/officeDocument/2006/relationships/tags" Target="../tags/tag1489.xml"/><Relationship Id="rId71" Type="http://schemas.openxmlformats.org/officeDocument/2006/relationships/tags" Target="../tags/tag1553.xml"/><Relationship Id="rId92" Type="http://schemas.openxmlformats.org/officeDocument/2006/relationships/tags" Target="../tags/tag1574.xml"/><Relationship Id="rId162" Type="http://schemas.openxmlformats.org/officeDocument/2006/relationships/tags" Target="../tags/tag1644.xml"/><Relationship Id="rId183" Type="http://schemas.openxmlformats.org/officeDocument/2006/relationships/tags" Target="../tags/tag1665.xml"/><Relationship Id="rId213" Type="http://schemas.openxmlformats.org/officeDocument/2006/relationships/tags" Target="../tags/tag1695.xml"/><Relationship Id="rId218" Type="http://schemas.openxmlformats.org/officeDocument/2006/relationships/tags" Target="../tags/tag1700.xml"/><Relationship Id="rId234" Type="http://schemas.openxmlformats.org/officeDocument/2006/relationships/tags" Target="../tags/tag1716.xml"/><Relationship Id="rId239" Type="http://schemas.openxmlformats.org/officeDocument/2006/relationships/tags" Target="../tags/tag1721.xml"/><Relationship Id="rId2" Type="http://schemas.openxmlformats.org/officeDocument/2006/relationships/tags" Target="../tags/tag1484.xml"/><Relationship Id="rId29" Type="http://schemas.openxmlformats.org/officeDocument/2006/relationships/tags" Target="../tags/tag1511.xml"/><Relationship Id="rId24" Type="http://schemas.openxmlformats.org/officeDocument/2006/relationships/tags" Target="../tags/tag1506.xml"/><Relationship Id="rId40" Type="http://schemas.openxmlformats.org/officeDocument/2006/relationships/tags" Target="../tags/tag1522.xml"/><Relationship Id="rId45" Type="http://schemas.openxmlformats.org/officeDocument/2006/relationships/tags" Target="../tags/tag1527.xml"/><Relationship Id="rId66" Type="http://schemas.openxmlformats.org/officeDocument/2006/relationships/tags" Target="../tags/tag1548.xml"/><Relationship Id="rId87" Type="http://schemas.openxmlformats.org/officeDocument/2006/relationships/tags" Target="../tags/tag1569.xml"/><Relationship Id="rId110" Type="http://schemas.openxmlformats.org/officeDocument/2006/relationships/tags" Target="../tags/tag1592.xml"/><Relationship Id="rId115" Type="http://schemas.openxmlformats.org/officeDocument/2006/relationships/tags" Target="../tags/tag1597.xml"/><Relationship Id="rId131" Type="http://schemas.openxmlformats.org/officeDocument/2006/relationships/tags" Target="../tags/tag1613.xml"/><Relationship Id="rId136" Type="http://schemas.openxmlformats.org/officeDocument/2006/relationships/tags" Target="../tags/tag1618.xml"/><Relationship Id="rId157" Type="http://schemas.openxmlformats.org/officeDocument/2006/relationships/tags" Target="../tags/tag1639.xml"/><Relationship Id="rId178" Type="http://schemas.openxmlformats.org/officeDocument/2006/relationships/tags" Target="../tags/tag1660.xml"/><Relationship Id="rId61" Type="http://schemas.openxmlformats.org/officeDocument/2006/relationships/tags" Target="../tags/tag1543.xml"/><Relationship Id="rId82" Type="http://schemas.openxmlformats.org/officeDocument/2006/relationships/tags" Target="../tags/tag1564.xml"/><Relationship Id="rId152" Type="http://schemas.openxmlformats.org/officeDocument/2006/relationships/tags" Target="../tags/tag1634.xml"/><Relationship Id="rId173" Type="http://schemas.openxmlformats.org/officeDocument/2006/relationships/tags" Target="../tags/tag1655.xml"/><Relationship Id="rId194" Type="http://schemas.openxmlformats.org/officeDocument/2006/relationships/tags" Target="../tags/tag1676.xml"/><Relationship Id="rId199" Type="http://schemas.openxmlformats.org/officeDocument/2006/relationships/tags" Target="../tags/tag1681.xml"/><Relationship Id="rId203" Type="http://schemas.openxmlformats.org/officeDocument/2006/relationships/tags" Target="../tags/tag1685.xml"/><Relationship Id="rId208" Type="http://schemas.openxmlformats.org/officeDocument/2006/relationships/tags" Target="../tags/tag1690.xml"/><Relationship Id="rId229" Type="http://schemas.openxmlformats.org/officeDocument/2006/relationships/tags" Target="../tags/tag1711.xml"/><Relationship Id="rId19" Type="http://schemas.openxmlformats.org/officeDocument/2006/relationships/tags" Target="../tags/tag1501.xml"/><Relationship Id="rId224" Type="http://schemas.openxmlformats.org/officeDocument/2006/relationships/tags" Target="../tags/tag1706.xml"/><Relationship Id="rId240" Type="http://schemas.openxmlformats.org/officeDocument/2006/relationships/tags" Target="../tags/tag1722.xml"/><Relationship Id="rId14" Type="http://schemas.openxmlformats.org/officeDocument/2006/relationships/tags" Target="../tags/tag1496.xml"/><Relationship Id="rId30" Type="http://schemas.openxmlformats.org/officeDocument/2006/relationships/tags" Target="../tags/tag1512.xml"/><Relationship Id="rId35" Type="http://schemas.openxmlformats.org/officeDocument/2006/relationships/tags" Target="../tags/tag1517.xml"/><Relationship Id="rId56" Type="http://schemas.openxmlformats.org/officeDocument/2006/relationships/tags" Target="../tags/tag1538.xml"/><Relationship Id="rId77" Type="http://schemas.openxmlformats.org/officeDocument/2006/relationships/tags" Target="../tags/tag1559.xml"/><Relationship Id="rId100" Type="http://schemas.openxmlformats.org/officeDocument/2006/relationships/tags" Target="../tags/tag1582.xml"/><Relationship Id="rId105" Type="http://schemas.openxmlformats.org/officeDocument/2006/relationships/tags" Target="../tags/tag1587.xml"/><Relationship Id="rId126" Type="http://schemas.openxmlformats.org/officeDocument/2006/relationships/tags" Target="../tags/tag1608.xml"/><Relationship Id="rId147" Type="http://schemas.openxmlformats.org/officeDocument/2006/relationships/tags" Target="../tags/tag1629.xml"/><Relationship Id="rId168" Type="http://schemas.openxmlformats.org/officeDocument/2006/relationships/tags" Target="../tags/tag1650.xml"/><Relationship Id="rId8" Type="http://schemas.openxmlformats.org/officeDocument/2006/relationships/tags" Target="../tags/tag1490.xml"/><Relationship Id="rId51" Type="http://schemas.openxmlformats.org/officeDocument/2006/relationships/tags" Target="../tags/tag1533.xml"/><Relationship Id="rId72" Type="http://schemas.openxmlformats.org/officeDocument/2006/relationships/tags" Target="../tags/tag1554.xml"/><Relationship Id="rId93" Type="http://schemas.openxmlformats.org/officeDocument/2006/relationships/tags" Target="../tags/tag1575.xml"/><Relationship Id="rId98" Type="http://schemas.openxmlformats.org/officeDocument/2006/relationships/tags" Target="../tags/tag1580.xml"/><Relationship Id="rId121" Type="http://schemas.openxmlformats.org/officeDocument/2006/relationships/tags" Target="../tags/tag1603.xml"/><Relationship Id="rId142" Type="http://schemas.openxmlformats.org/officeDocument/2006/relationships/tags" Target="../tags/tag1624.xml"/><Relationship Id="rId163" Type="http://schemas.openxmlformats.org/officeDocument/2006/relationships/tags" Target="../tags/tag1645.xml"/><Relationship Id="rId184" Type="http://schemas.openxmlformats.org/officeDocument/2006/relationships/tags" Target="../tags/tag1666.xml"/><Relationship Id="rId189" Type="http://schemas.openxmlformats.org/officeDocument/2006/relationships/tags" Target="../tags/tag1671.xml"/><Relationship Id="rId219" Type="http://schemas.openxmlformats.org/officeDocument/2006/relationships/tags" Target="../tags/tag1701.xml"/><Relationship Id="rId3" Type="http://schemas.openxmlformats.org/officeDocument/2006/relationships/tags" Target="../tags/tag1485.xml"/><Relationship Id="rId214" Type="http://schemas.openxmlformats.org/officeDocument/2006/relationships/tags" Target="../tags/tag1696.xml"/><Relationship Id="rId230" Type="http://schemas.openxmlformats.org/officeDocument/2006/relationships/tags" Target="../tags/tag1712.xml"/><Relationship Id="rId235" Type="http://schemas.openxmlformats.org/officeDocument/2006/relationships/tags" Target="../tags/tag1717.xml"/><Relationship Id="rId25" Type="http://schemas.openxmlformats.org/officeDocument/2006/relationships/tags" Target="../tags/tag1507.xml"/><Relationship Id="rId46" Type="http://schemas.openxmlformats.org/officeDocument/2006/relationships/tags" Target="../tags/tag1528.xml"/><Relationship Id="rId67" Type="http://schemas.openxmlformats.org/officeDocument/2006/relationships/tags" Target="../tags/tag1549.xml"/><Relationship Id="rId116" Type="http://schemas.openxmlformats.org/officeDocument/2006/relationships/tags" Target="../tags/tag1598.xml"/><Relationship Id="rId137" Type="http://schemas.openxmlformats.org/officeDocument/2006/relationships/tags" Target="../tags/tag1619.xml"/><Relationship Id="rId158" Type="http://schemas.openxmlformats.org/officeDocument/2006/relationships/tags" Target="../tags/tag1640.xml"/><Relationship Id="rId20" Type="http://schemas.openxmlformats.org/officeDocument/2006/relationships/tags" Target="../tags/tag1502.xml"/><Relationship Id="rId41" Type="http://schemas.openxmlformats.org/officeDocument/2006/relationships/tags" Target="../tags/tag1523.xml"/><Relationship Id="rId62" Type="http://schemas.openxmlformats.org/officeDocument/2006/relationships/tags" Target="../tags/tag1544.xml"/><Relationship Id="rId83" Type="http://schemas.openxmlformats.org/officeDocument/2006/relationships/tags" Target="../tags/tag1565.xml"/><Relationship Id="rId88" Type="http://schemas.openxmlformats.org/officeDocument/2006/relationships/tags" Target="../tags/tag1570.xml"/><Relationship Id="rId111" Type="http://schemas.openxmlformats.org/officeDocument/2006/relationships/tags" Target="../tags/tag1593.xml"/><Relationship Id="rId132" Type="http://schemas.openxmlformats.org/officeDocument/2006/relationships/tags" Target="../tags/tag1614.xml"/><Relationship Id="rId153" Type="http://schemas.openxmlformats.org/officeDocument/2006/relationships/tags" Target="../tags/tag1635.xml"/><Relationship Id="rId174" Type="http://schemas.openxmlformats.org/officeDocument/2006/relationships/tags" Target="../tags/tag1656.xml"/><Relationship Id="rId179" Type="http://schemas.openxmlformats.org/officeDocument/2006/relationships/tags" Target="../tags/tag1661.xml"/><Relationship Id="rId195" Type="http://schemas.openxmlformats.org/officeDocument/2006/relationships/tags" Target="../tags/tag1677.xml"/><Relationship Id="rId209" Type="http://schemas.openxmlformats.org/officeDocument/2006/relationships/tags" Target="../tags/tag1691.xml"/><Relationship Id="rId190" Type="http://schemas.openxmlformats.org/officeDocument/2006/relationships/tags" Target="../tags/tag1672.xml"/><Relationship Id="rId204" Type="http://schemas.openxmlformats.org/officeDocument/2006/relationships/tags" Target="../tags/tag1686.xml"/><Relationship Id="rId220" Type="http://schemas.openxmlformats.org/officeDocument/2006/relationships/tags" Target="../tags/tag1702.xml"/><Relationship Id="rId225" Type="http://schemas.openxmlformats.org/officeDocument/2006/relationships/tags" Target="../tags/tag1707.xml"/><Relationship Id="rId241" Type="http://schemas.openxmlformats.org/officeDocument/2006/relationships/tags" Target="../tags/tag1723.xml"/><Relationship Id="rId15" Type="http://schemas.openxmlformats.org/officeDocument/2006/relationships/tags" Target="../tags/tag1497.xml"/><Relationship Id="rId36" Type="http://schemas.openxmlformats.org/officeDocument/2006/relationships/tags" Target="../tags/tag1518.xml"/><Relationship Id="rId57" Type="http://schemas.openxmlformats.org/officeDocument/2006/relationships/tags" Target="../tags/tag1539.xml"/><Relationship Id="rId106" Type="http://schemas.openxmlformats.org/officeDocument/2006/relationships/tags" Target="../tags/tag1588.xml"/><Relationship Id="rId127" Type="http://schemas.openxmlformats.org/officeDocument/2006/relationships/tags" Target="../tags/tag1609.xml"/><Relationship Id="rId10" Type="http://schemas.openxmlformats.org/officeDocument/2006/relationships/tags" Target="../tags/tag1492.xml"/><Relationship Id="rId31" Type="http://schemas.openxmlformats.org/officeDocument/2006/relationships/tags" Target="../tags/tag1513.xml"/><Relationship Id="rId52" Type="http://schemas.openxmlformats.org/officeDocument/2006/relationships/tags" Target="../tags/tag1534.xml"/><Relationship Id="rId73" Type="http://schemas.openxmlformats.org/officeDocument/2006/relationships/tags" Target="../tags/tag1555.xml"/><Relationship Id="rId78" Type="http://schemas.openxmlformats.org/officeDocument/2006/relationships/tags" Target="../tags/tag1560.xml"/><Relationship Id="rId94" Type="http://schemas.openxmlformats.org/officeDocument/2006/relationships/tags" Target="../tags/tag1576.xml"/><Relationship Id="rId99" Type="http://schemas.openxmlformats.org/officeDocument/2006/relationships/tags" Target="../tags/tag1581.xml"/><Relationship Id="rId101" Type="http://schemas.openxmlformats.org/officeDocument/2006/relationships/tags" Target="../tags/tag1583.xml"/><Relationship Id="rId122" Type="http://schemas.openxmlformats.org/officeDocument/2006/relationships/tags" Target="../tags/tag1604.xml"/><Relationship Id="rId143" Type="http://schemas.openxmlformats.org/officeDocument/2006/relationships/tags" Target="../tags/tag1625.xml"/><Relationship Id="rId148" Type="http://schemas.openxmlformats.org/officeDocument/2006/relationships/tags" Target="../tags/tag1630.xml"/><Relationship Id="rId164" Type="http://schemas.openxmlformats.org/officeDocument/2006/relationships/tags" Target="../tags/tag1646.xml"/><Relationship Id="rId169" Type="http://schemas.openxmlformats.org/officeDocument/2006/relationships/tags" Target="../tags/tag1651.xml"/><Relationship Id="rId185" Type="http://schemas.openxmlformats.org/officeDocument/2006/relationships/tags" Target="../tags/tag1667.xml"/><Relationship Id="rId4" Type="http://schemas.openxmlformats.org/officeDocument/2006/relationships/tags" Target="../tags/tag1486.xml"/><Relationship Id="rId9" Type="http://schemas.openxmlformats.org/officeDocument/2006/relationships/tags" Target="../tags/tag1491.xml"/><Relationship Id="rId180" Type="http://schemas.openxmlformats.org/officeDocument/2006/relationships/tags" Target="../tags/tag1662.xml"/><Relationship Id="rId210" Type="http://schemas.openxmlformats.org/officeDocument/2006/relationships/tags" Target="../tags/tag1692.xml"/><Relationship Id="rId215" Type="http://schemas.openxmlformats.org/officeDocument/2006/relationships/tags" Target="../tags/tag1697.xml"/><Relationship Id="rId236" Type="http://schemas.openxmlformats.org/officeDocument/2006/relationships/tags" Target="../tags/tag1718.xml"/><Relationship Id="rId26" Type="http://schemas.openxmlformats.org/officeDocument/2006/relationships/tags" Target="../tags/tag1508.xml"/><Relationship Id="rId231" Type="http://schemas.openxmlformats.org/officeDocument/2006/relationships/tags" Target="../tags/tag1713.xml"/><Relationship Id="rId47" Type="http://schemas.openxmlformats.org/officeDocument/2006/relationships/tags" Target="../tags/tag1529.xml"/><Relationship Id="rId68" Type="http://schemas.openxmlformats.org/officeDocument/2006/relationships/tags" Target="../tags/tag1550.xml"/><Relationship Id="rId89" Type="http://schemas.openxmlformats.org/officeDocument/2006/relationships/tags" Target="../tags/tag1571.xml"/><Relationship Id="rId112" Type="http://schemas.openxmlformats.org/officeDocument/2006/relationships/tags" Target="../tags/tag1594.xml"/><Relationship Id="rId133" Type="http://schemas.openxmlformats.org/officeDocument/2006/relationships/tags" Target="../tags/tag1615.xml"/><Relationship Id="rId154" Type="http://schemas.openxmlformats.org/officeDocument/2006/relationships/tags" Target="../tags/tag1636.xml"/><Relationship Id="rId175" Type="http://schemas.openxmlformats.org/officeDocument/2006/relationships/tags" Target="../tags/tag1657.xml"/><Relationship Id="rId196" Type="http://schemas.openxmlformats.org/officeDocument/2006/relationships/tags" Target="../tags/tag1678.xml"/><Relationship Id="rId200" Type="http://schemas.openxmlformats.org/officeDocument/2006/relationships/tags" Target="../tags/tag1682.xml"/><Relationship Id="rId16" Type="http://schemas.openxmlformats.org/officeDocument/2006/relationships/tags" Target="../tags/tag1498.xml"/><Relationship Id="rId221" Type="http://schemas.openxmlformats.org/officeDocument/2006/relationships/tags" Target="../tags/tag1703.xml"/><Relationship Id="rId242" Type="http://schemas.openxmlformats.org/officeDocument/2006/relationships/tags" Target="../tags/tag1724.xml"/><Relationship Id="rId37" Type="http://schemas.openxmlformats.org/officeDocument/2006/relationships/tags" Target="../tags/tag1519.xml"/><Relationship Id="rId58" Type="http://schemas.openxmlformats.org/officeDocument/2006/relationships/tags" Target="../tags/tag1540.xml"/><Relationship Id="rId79" Type="http://schemas.openxmlformats.org/officeDocument/2006/relationships/tags" Target="../tags/tag1561.xml"/><Relationship Id="rId102" Type="http://schemas.openxmlformats.org/officeDocument/2006/relationships/tags" Target="../tags/tag1584.xml"/><Relationship Id="rId123" Type="http://schemas.openxmlformats.org/officeDocument/2006/relationships/tags" Target="../tags/tag1605.xml"/><Relationship Id="rId144" Type="http://schemas.openxmlformats.org/officeDocument/2006/relationships/tags" Target="../tags/tag1626.xml"/><Relationship Id="rId90" Type="http://schemas.openxmlformats.org/officeDocument/2006/relationships/tags" Target="../tags/tag1572.xml"/><Relationship Id="rId165" Type="http://schemas.openxmlformats.org/officeDocument/2006/relationships/tags" Target="../tags/tag1647.xml"/><Relationship Id="rId186" Type="http://schemas.openxmlformats.org/officeDocument/2006/relationships/tags" Target="../tags/tag1668.xml"/><Relationship Id="rId211" Type="http://schemas.openxmlformats.org/officeDocument/2006/relationships/tags" Target="../tags/tag1693.xml"/><Relationship Id="rId232" Type="http://schemas.openxmlformats.org/officeDocument/2006/relationships/tags" Target="../tags/tag1714.xml"/><Relationship Id="rId27" Type="http://schemas.openxmlformats.org/officeDocument/2006/relationships/tags" Target="../tags/tag1509.xml"/><Relationship Id="rId48" Type="http://schemas.openxmlformats.org/officeDocument/2006/relationships/tags" Target="../tags/tag1530.xml"/><Relationship Id="rId69" Type="http://schemas.openxmlformats.org/officeDocument/2006/relationships/tags" Target="../tags/tag1551.xml"/><Relationship Id="rId113" Type="http://schemas.openxmlformats.org/officeDocument/2006/relationships/tags" Target="../tags/tag1595.xml"/><Relationship Id="rId134" Type="http://schemas.openxmlformats.org/officeDocument/2006/relationships/tags" Target="../tags/tag1616.xml"/><Relationship Id="rId80" Type="http://schemas.openxmlformats.org/officeDocument/2006/relationships/tags" Target="../tags/tag1562.xml"/><Relationship Id="rId155" Type="http://schemas.openxmlformats.org/officeDocument/2006/relationships/tags" Target="../tags/tag1637.xml"/><Relationship Id="rId176" Type="http://schemas.openxmlformats.org/officeDocument/2006/relationships/tags" Target="../tags/tag1658.xml"/><Relationship Id="rId197" Type="http://schemas.openxmlformats.org/officeDocument/2006/relationships/tags" Target="../tags/tag16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MARTInkShape-3386"/>
          <p:cNvSpPr/>
          <p:nvPr>
            <p:custDataLst>
              <p:tags r:id="rId1"/>
            </p:custDataLst>
          </p:nvPr>
        </p:nvSpPr>
        <p:spPr>
          <a:xfrm>
            <a:off x="2603500" y="5880100"/>
            <a:ext cx="3421788" cy="177561"/>
          </a:xfrm>
          <a:custGeom>
            <a:avLst/>
            <a:gdLst/>
            <a:ahLst/>
            <a:cxnLst/>
            <a:rect l="0" t="0" r="0" b="0"/>
            <a:pathLst>
              <a:path w="3421788" h="177561">
                <a:moveTo>
                  <a:pt x="139700" y="0"/>
                </a:moveTo>
                <a:lnTo>
                  <a:pt x="139700" y="0"/>
                </a:lnTo>
                <a:lnTo>
                  <a:pt x="94115" y="15195"/>
                </a:lnTo>
                <a:lnTo>
                  <a:pt x="67950" y="23916"/>
                </a:lnTo>
                <a:lnTo>
                  <a:pt x="69289" y="25822"/>
                </a:lnTo>
                <a:lnTo>
                  <a:pt x="78302" y="31703"/>
                </a:lnTo>
                <a:lnTo>
                  <a:pt x="105986" y="39576"/>
                </a:lnTo>
                <a:lnTo>
                  <a:pt x="136475" y="42284"/>
                </a:lnTo>
                <a:lnTo>
                  <a:pt x="170723" y="43487"/>
                </a:lnTo>
                <a:lnTo>
                  <a:pt x="214508" y="44163"/>
                </a:lnTo>
                <a:lnTo>
                  <a:pt x="259860" y="44365"/>
                </a:lnTo>
                <a:lnTo>
                  <a:pt x="294704" y="44414"/>
                </a:lnTo>
                <a:lnTo>
                  <a:pt x="333239" y="44433"/>
                </a:lnTo>
                <a:lnTo>
                  <a:pt x="375295" y="43738"/>
                </a:lnTo>
                <a:lnTo>
                  <a:pt x="422209" y="41076"/>
                </a:lnTo>
                <a:lnTo>
                  <a:pt x="446573" y="40084"/>
                </a:lnTo>
                <a:lnTo>
                  <a:pt x="471282" y="39423"/>
                </a:lnTo>
                <a:lnTo>
                  <a:pt x="496221" y="38982"/>
                </a:lnTo>
                <a:lnTo>
                  <a:pt x="522725" y="37982"/>
                </a:lnTo>
                <a:lnTo>
                  <a:pt x="550272" y="36610"/>
                </a:lnTo>
                <a:lnTo>
                  <a:pt x="578514" y="34990"/>
                </a:lnTo>
                <a:lnTo>
                  <a:pt x="608632" y="33205"/>
                </a:lnTo>
                <a:lnTo>
                  <a:pt x="639999" y="31309"/>
                </a:lnTo>
                <a:lnTo>
                  <a:pt x="672199" y="29340"/>
                </a:lnTo>
                <a:lnTo>
                  <a:pt x="704249" y="28027"/>
                </a:lnTo>
                <a:lnTo>
                  <a:pt x="736200" y="27151"/>
                </a:lnTo>
                <a:lnTo>
                  <a:pt x="768083" y="26567"/>
                </a:lnTo>
                <a:lnTo>
                  <a:pt x="801333" y="26178"/>
                </a:lnTo>
                <a:lnTo>
                  <a:pt x="835494" y="25919"/>
                </a:lnTo>
                <a:lnTo>
                  <a:pt x="870262" y="25746"/>
                </a:lnTo>
                <a:lnTo>
                  <a:pt x="906142" y="25631"/>
                </a:lnTo>
                <a:lnTo>
                  <a:pt x="942761" y="25553"/>
                </a:lnTo>
                <a:lnTo>
                  <a:pt x="979874" y="25501"/>
                </a:lnTo>
                <a:lnTo>
                  <a:pt x="1018727" y="25467"/>
                </a:lnTo>
                <a:lnTo>
                  <a:pt x="1058740" y="25445"/>
                </a:lnTo>
                <a:lnTo>
                  <a:pt x="1099527" y="25430"/>
                </a:lnTo>
                <a:lnTo>
                  <a:pt x="1138712" y="26126"/>
                </a:lnTo>
                <a:lnTo>
                  <a:pt x="1176830" y="27296"/>
                </a:lnTo>
                <a:lnTo>
                  <a:pt x="1214237" y="28780"/>
                </a:lnTo>
                <a:lnTo>
                  <a:pt x="1252580" y="29770"/>
                </a:lnTo>
                <a:lnTo>
                  <a:pt x="1291548" y="30430"/>
                </a:lnTo>
                <a:lnTo>
                  <a:pt x="1330932" y="30870"/>
                </a:lnTo>
                <a:lnTo>
                  <a:pt x="1371299" y="31869"/>
                </a:lnTo>
                <a:lnTo>
                  <a:pt x="1412321" y="33240"/>
                </a:lnTo>
                <a:lnTo>
                  <a:pt x="1453781" y="34860"/>
                </a:lnTo>
                <a:lnTo>
                  <a:pt x="1494826" y="36646"/>
                </a:lnTo>
                <a:lnTo>
                  <a:pt x="1535595" y="38542"/>
                </a:lnTo>
                <a:lnTo>
                  <a:pt x="1576180" y="40511"/>
                </a:lnTo>
                <a:lnTo>
                  <a:pt x="1618053" y="41825"/>
                </a:lnTo>
                <a:lnTo>
                  <a:pt x="1660785" y="42699"/>
                </a:lnTo>
                <a:lnTo>
                  <a:pt x="1704090" y="43283"/>
                </a:lnTo>
                <a:lnTo>
                  <a:pt x="1747777" y="44377"/>
                </a:lnTo>
                <a:lnTo>
                  <a:pt x="1791718" y="45813"/>
                </a:lnTo>
                <a:lnTo>
                  <a:pt x="1835829" y="47475"/>
                </a:lnTo>
                <a:lnTo>
                  <a:pt x="1878641" y="49288"/>
                </a:lnTo>
                <a:lnTo>
                  <a:pt x="1920589" y="51204"/>
                </a:lnTo>
                <a:lnTo>
                  <a:pt x="1961959" y="53186"/>
                </a:lnTo>
                <a:lnTo>
                  <a:pt x="2002239" y="55213"/>
                </a:lnTo>
                <a:lnTo>
                  <a:pt x="2041793" y="57269"/>
                </a:lnTo>
                <a:lnTo>
                  <a:pt x="2080862" y="59347"/>
                </a:lnTo>
                <a:lnTo>
                  <a:pt x="2120314" y="61437"/>
                </a:lnTo>
                <a:lnTo>
                  <a:pt x="2160020" y="63535"/>
                </a:lnTo>
                <a:lnTo>
                  <a:pt x="2199898" y="65640"/>
                </a:lnTo>
                <a:lnTo>
                  <a:pt x="2239887" y="67749"/>
                </a:lnTo>
                <a:lnTo>
                  <a:pt x="2279952" y="69860"/>
                </a:lnTo>
                <a:lnTo>
                  <a:pt x="2320068" y="71973"/>
                </a:lnTo>
                <a:lnTo>
                  <a:pt x="2360923" y="74087"/>
                </a:lnTo>
                <a:lnTo>
                  <a:pt x="2402271" y="76203"/>
                </a:lnTo>
                <a:lnTo>
                  <a:pt x="2443947" y="78319"/>
                </a:lnTo>
                <a:lnTo>
                  <a:pt x="2483726" y="79729"/>
                </a:lnTo>
                <a:lnTo>
                  <a:pt x="2522239" y="80669"/>
                </a:lnTo>
                <a:lnTo>
                  <a:pt x="2559910" y="81296"/>
                </a:lnTo>
                <a:lnTo>
                  <a:pt x="2596312" y="83125"/>
                </a:lnTo>
                <a:lnTo>
                  <a:pt x="2631869" y="85755"/>
                </a:lnTo>
                <a:lnTo>
                  <a:pt x="2666862" y="88921"/>
                </a:lnTo>
                <a:lnTo>
                  <a:pt x="2701480" y="91030"/>
                </a:lnTo>
                <a:lnTo>
                  <a:pt x="2735848" y="92437"/>
                </a:lnTo>
                <a:lnTo>
                  <a:pt x="2770049" y="93375"/>
                </a:lnTo>
                <a:lnTo>
                  <a:pt x="2803432" y="94706"/>
                </a:lnTo>
                <a:lnTo>
                  <a:pt x="2836271" y="96298"/>
                </a:lnTo>
                <a:lnTo>
                  <a:pt x="2868747" y="98065"/>
                </a:lnTo>
                <a:lnTo>
                  <a:pt x="2900276" y="99244"/>
                </a:lnTo>
                <a:lnTo>
                  <a:pt x="2931173" y="100029"/>
                </a:lnTo>
                <a:lnTo>
                  <a:pt x="2961649" y="100553"/>
                </a:lnTo>
                <a:lnTo>
                  <a:pt x="2991138" y="101608"/>
                </a:lnTo>
                <a:lnTo>
                  <a:pt x="3019970" y="103016"/>
                </a:lnTo>
                <a:lnTo>
                  <a:pt x="3048364" y="104661"/>
                </a:lnTo>
                <a:lnTo>
                  <a:pt x="3075053" y="106462"/>
                </a:lnTo>
                <a:lnTo>
                  <a:pt x="3100608" y="108370"/>
                </a:lnTo>
                <a:lnTo>
                  <a:pt x="3125405" y="110346"/>
                </a:lnTo>
                <a:lnTo>
                  <a:pt x="3169891" y="114426"/>
                </a:lnTo>
                <a:lnTo>
                  <a:pt x="3210829" y="117883"/>
                </a:lnTo>
                <a:lnTo>
                  <a:pt x="3250191" y="119420"/>
                </a:lnTo>
                <a:lnTo>
                  <a:pt x="3285089" y="120104"/>
                </a:lnTo>
                <a:lnTo>
                  <a:pt x="3328739" y="122370"/>
                </a:lnTo>
                <a:lnTo>
                  <a:pt x="3367779" y="125628"/>
                </a:lnTo>
                <a:lnTo>
                  <a:pt x="3413830" y="126819"/>
                </a:lnTo>
                <a:lnTo>
                  <a:pt x="3421787" y="126920"/>
                </a:lnTo>
                <a:lnTo>
                  <a:pt x="3421370" y="127653"/>
                </a:lnTo>
                <a:lnTo>
                  <a:pt x="3413378" y="130347"/>
                </a:lnTo>
                <a:lnTo>
                  <a:pt x="3367206" y="134836"/>
                </a:lnTo>
                <a:lnTo>
                  <a:pt x="3327435" y="138259"/>
                </a:lnTo>
                <a:lnTo>
                  <a:pt x="3290728" y="139765"/>
                </a:lnTo>
                <a:lnTo>
                  <a:pt x="3257949" y="142787"/>
                </a:lnTo>
                <a:lnTo>
                  <a:pt x="3225036" y="146481"/>
                </a:lnTo>
                <a:lnTo>
                  <a:pt x="3191594" y="149769"/>
                </a:lnTo>
                <a:lnTo>
                  <a:pt x="3157917" y="151231"/>
                </a:lnTo>
                <a:lnTo>
                  <a:pt x="3120370" y="153762"/>
                </a:lnTo>
                <a:lnTo>
                  <a:pt x="3080870" y="156533"/>
                </a:lnTo>
                <a:lnTo>
                  <a:pt x="3042148" y="157765"/>
                </a:lnTo>
                <a:lnTo>
                  <a:pt x="3000008" y="160193"/>
                </a:lnTo>
                <a:lnTo>
                  <a:pt x="2954705" y="162919"/>
                </a:lnTo>
                <a:lnTo>
                  <a:pt x="2930769" y="163645"/>
                </a:lnTo>
                <a:lnTo>
                  <a:pt x="2906345" y="164131"/>
                </a:lnTo>
                <a:lnTo>
                  <a:pt x="2881597" y="164454"/>
                </a:lnTo>
                <a:lnTo>
                  <a:pt x="2856631" y="164669"/>
                </a:lnTo>
                <a:lnTo>
                  <a:pt x="2831521" y="164813"/>
                </a:lnTo>
                <a:lnTo>
                  <a:pt x="2805609" y="165614"/>
                </a:lnTo>
                <a:lnTo>
                  <a:pt x="2779161" y="166854"/>
                </a:lnTo>
                <a:lnTo>
                  <a:pt x="2752357" y="168385"/>
                </a:lnTo>
                <a:lnTo>
                  <a:pt x="2724610" y="169408"/>
                </a:lnTo>
                <a:lnTo>
                  <a:pt x="2696235" y="170088"/>
                </a:lnTo>
                <a:lnTo>
                  <a:pt x="2667439" y="170542"/>
                </a:lnTo>
                <a:lnTo>
                  <a:pt x="2637660" y="170844"/>
                </a:lnTo>
                <a:lnTo>
                  <a:pt x="2607223" y="171046"/>
                </a:lnTo>
                <a:lnTo>
                  <a:pt x="2576349" y="171181"/>
                </a:lnTo>
                <a:lnTo>
                  <a:pt x="2545182" y="171271"/>
                </a:lnTo>
                <a:lnTo>
                  <a:pt x="2513822" y="171331"/>
                </a:lnTo>
                <a:lnTo>
                  <a:pt x="2482331" y="171370"/>
                </a:lnTo>
                <a:lnTo>
                  <a:pt x="2449343" y="171397"/>
                </a:lnTo>
                <a:lnTo>
                  <a:pt x="2415356" y="171414"/>
                </a:lnTo>
                <a:lnTo>
                  <a:pt x="2380704" y="171427"/>
                </a:lnTo>
                <a:lnTo>
                  <a:pt x="2345608" y="171434"/>
                </a:lnTo>
                <a:lnTo>
                  <a:pt x="2310216" y="171440"/>
                </a:lnTo>
                <a:lnTo>
                  <a:pt x="2274628" y="171442"/>
                </a:lnTo>
                <a:lnTo>
                  <a:pt x="2238203" y="171445"/>
                </a:lnTo>
                <a:lnTo>
                  <a:pt x="2201218" y="171447"/>
                </a:lnTo>
                <a:lnTo>
                  <a:pt x="2163862" y="171448"/>
                </a:lnTo>
                <a:lnTo>
                  <a:pt x="2126258" y="171448"/>
                </a:lnTo>
                <a:lnTo>
                  <a:pt x="2088488" y="171448"/>
                </a:lnTo>
                <a:lnTo>
                  <a:pt x="2050609" y="171448"/>
                </a:lnTo>
                <a:lnTo>
                  <a:pt x="2011950" y="171448"/>
                </a:lnTo>
                <a:lnTo>
                  <a:pt x="1972773" y="171448"/>
                </a:lnTo>
                <a:lnTo>
                  <a:pt x="1933248" y="171448"/>
                </a:lnTo>
                <a:lnTo>
                  <a:pt x="1892788" y="171448"/>
                </a:lnTo>
                <a:lnTo>
                  <a:pt x="1851703" y="171448"/>
                </a:lnTo>
                <a:lnTo>
                  <a:pt x="1810202" y="171448"/>
                </a:lnTo>
                <a:lnTo>
                  <a:pt x="1769129" y="171448"/>
                </a:lnTo>
                <a:lnTo>
                  <a:pt x="1728341" y="171448"/>
                </a:lnTo>
                <a:lnTo>
                  <a:pt x="1687744" y="171448"/>
                </a:lnTo>
                <a:lnTo>
                  <a:pt x="1646568" y="171448"/>
                </a:lnTo>
                <a:lnTo>
                  <a:pt x="1605007" y="171448"/>
                </a:lnTo>
                <a:lnTo>
                  <a:pt x="1563188" y="171448"/>
                </a:lnTo>
                <a:lnTo>
                  <a:pt x="1520492" y="171448"/>
                </a:lnTo>
                <a:lnTo>
                  <a:pt x="1477211" y="171448"/>
                </a:lnTo>
                <a:lnTo>
                  <a:pt x="1433541" y="171448"/>
                </a:lnTo>
                <a:lnTo>
                  <a:pt x="1389611" y="171448"/>
                </a:lnTo>
                <a:lnTo>
                  <a:pt x="1345507" y="171448"/>
                </a:lnTo>
                <a:lnTo>
                  <a:pt x="1301288" y="171448"/>
                </a:lnTo>
                <a:lnTo>
                  <a:pt x="1258403" y="171448"/>
                </a:lnTo>
                <a:lnTo>
                  <a:pt x="1216408" y="171448"/>
                </a:lnTo>
                <a:lnTo>
                  <a:pt x="1175005" y="171448"/>
                </a:lnTo>
                <a:lnTo>
                  <a:pt x="1133292" y="172155"/>
                </a:lnTo>
                <a:lnTo>
                  <a:pt x="1091373" y="173332"/>
                </a:lnTo>
                <a:lnTo>
                  <a:pt x="1049315" y="174821"/>
                </a:lnTo>
                <a:lnTo>
                  <a:pt x="1007871" y="175107"/>
                </a:lnTo>
                <a:lnTo>
                  <a:pt x="966837" y="174595"/>
                </a:lnTo>
                <a:lnTo>
                  <a:pt x="926074" y="173546"/>
                </a:lnTo>
                <a:lnTo>
                  <a:pt x="886199" y="173553"/>
                </a:lnTo>
                <a:lnTo>
                  <a:pt x="846916" y="174263"/>
                </a:lnTo>
                <a:lnTo>
                  <a:pt x="808028" y="175442"/>
                </a:lnTo>
                <a:lnTo>
                  <a:pt x="769402" y="176228"/>
                </a:lnTo>
                <a:lnTo>
                  <a:pt x="730952" y="176751"/>
                </a:lnTo>
                <a:lnTo>
                  <a:pt x="692617" y="177101"/>
                </a:lnTo>
                <a:lnTo>
                  <a:pt x="655773" y="176629"/>
                </a:lnTo>
                <a:lnTo>
                  <a:pt x="619921" y="175607"/>
                </a:lnTo>
                <a:lnTo>
                  <a:pt x="584731" y="174221"/>
                </a:lnTo>
                <a:lnTo>
                  <a:pt x="550687" y="173298"/>
                </a:lnTo>
                <a:lnTo>
                  <a:pt x="517408" y="172682"/>
                </a:lnTo>
                <a:lnTo>
                  <a:pt x="484639" y="172270"/>
                </a:lnTo>
                <a:lnTo>
                  <a:pt x="452915" y="172703"/>
                </a:lnTo>
                <a:lnTo>
                  <a:pt x="421888" y="173696"/>
                </a:lnTo>
                <a:lnTo>
                  <a:pt x="391325" y="175065"/>
                </a:lnTo>
                <a:lnTo>
                  <a:pt x="361778" y="175975"/>
                </a:lnTo>
                <a:lnTo>
                  <a:pt x="332908" y="176584"/>
                </a:lnTo>
                <a:lnTo>
                  <a:pt x="304488" y="176990"/>
                </a:lnTo>
                <a:lnTo>
                  <a:pt x="277075" y="177260"/>
                </a:lnTo>
                <a:lnTo>
                  <a:pt x="250334" y="177440"/>
                </a:lnTo>
                <a:lnTo>
                  <a:pt x="224039" y="177560"/>
                </a:lnTo>
                <a:lnTo>
                  <a:pt x="199454" y="176934"/>
                </a:lnTo>
                <a:lnTo>
                  <a:pt x="153322" y="174358"/>
                </a:lnTo>
                <a:lnTo>
                  <a:pt x="111182" y="170861"/>
                </a:lnTo>
                <a:lnTo>
                  <a:pt x="71992" y="166955"/>
                </a:lnTo>
                <a:lnTo>
                  <a:pt x="35759" y="162866"/>
                </a:lnTo>
                <a:lnTo>
                  <a:pt x="0" y="1587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4" name="SMARTInkShape-Group724"/>
          <p:cNvGrpSpPr/>
          <p:nvPr/>
        </p:nvGrpSpPr>
        <p:grpSpPr>
          <a:xfrm>
            <a:off x="5785543" y="5298111"/>
            <a:ext cx="411175" cy="230932"/>
            <a:chOff x="5785543" y="5298111"/>
            <a:chExt cx="411175" cy="230932"/>
          </a:xfrm>
        </p:grpSpPr>
        <p:sp>
          <p:nvSpPr>
            <p:cNvPr id="411" name="SMARTInkShape-3387"/>
            <p:cNvSpPr/>
            <p:nvPr>
              <p:custDataLst>
                <p:tags r:id="rId122"/>
              </p:custDataLst>
            </p:nvPr>
          </p:nvSpPr>
          <p:spPr>
            <a:xfrm>
              <a:off x="5975350" y="5435600"/>
              <a:ext cx="19051" cy="24363"/>
            </a:xfrm>
            <a:custGeom>
              <a:avLst/>
              <a:gdLst/>
              <a:ahLst/>
              <a:cxnLst/>
              <a:rect l="0" t="0" r="0" b="0"/>
              <a:pathLst>
                <a:path w="19051" h="24363">
                  <a:moveTo>
                    <a:pt x="0" y="6350"/>
                  </a:moveTo>
                  <a:lnTo>
                    <a:pt x="0" y="6350"/>
                  </a:lnTo>
                  <a:lnTo>
                    <a:pt x="3371" y="13092"/>
                  </a:lnTo>
                  <a:lnTo>
                    <a:pt x="5069" y="15078"/>
                  </a:lnTo>
                  <a:lnTo>
                    <a:pt x="8839" y="17285"/>
                  </a:lnTo>
                  <a:lnTo>
                    <a:pt x="9420" y="18579"/>
                  </a:lnTo>
                  <a:lnTo>
                    <a:pt x="9102" y="20146"/>
                  </a:lnTo>
                  <a:lnTo>
                    <a:pt x="6894" y="24362"/>
                  </a:lnTo>
                  <a:lnTo>
                    <a:pt x="6510" y="18351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3388"/>
            <p:cNvSpPr/>
            <p:nvPr>
              <p:custDataLst>
                <p:tags r:id="rId123"/>
              </p:custDataLst>
            </p:nvPr>
          </p:nvSpPr>
          <p:spPr>
            <a:xfrm>
              <a:off x="5785543" y="5328167"/>
              <a:ext cx="93260" cy="179649"/>
            </a:xfrm>
            <a:custGeom>
              <a:avLst/>
              <a:gdLst/>
              <a:ahLst/>
              <a:cxnLst/>
              <a:rect l="0" t="0" r="0" b="0"/>
              <a:pathLst>
                <a:path w="93260" h="179649">
                  <a:moveTo>
                    <a:pt x="69157" y="31233"/>
                  </a:moveTo>
                  <a:lnTo>
                    <a:pt x="69157" y="31233"/>
                  </a:lnTo>
                  <a:lnTo>
                    <a:pt x="72528" y="27862"/>
                  </a:lnTo>
                  <a:lnTo>
                    <a:pt x="74624" y="15653"/>
                  </a:lnTo>
                  <a:lnTo>
                    <a:pt x="73233" y="8316"/>
                  </a:lnTo>
                  <a:lnTo>
                    <a:pt x="71875" y="5372"/>
                  </a:lnTo>
                  <a:lnTo>
                    <a:pt x="70263" y="3410"/>
                  </a:lnTo>
                  <a:lnTo>
                    <a:pt x="66591" y="1227"/>
                  </a:lnTo>
                  <a:lnTo>
                    <a:pt x="60558" y="0"/>
                  </a:lnTo>
                  <a:lnTo>
                    <a:pt x="47559" y="9749"/>
                  </a:lnTo>
                  <a:lnTo>
                    <a:pt x="18525" y="51840"/>
                  </a:lnTo>
                  <a:lnTo>
                    <a:pt x="2813" y="90408"/>
                  </a:lnTo>
                  <a:lnTo>
                    <a:pt x="0" y="124296"/>
                  </a:lnTo>
                  <a:lnTo>
                    <a:pt x="2883" y="149354"/>
                  </a:lnTo>
                  <a:lnTo>
                    <a:pt x="11577" y="170183"/>
                  </a:lnTo>
                  <a:lnTo>
                    <a:pt x="15248" y="174666"/>
                  </a:lnTo>
                  <a:lnTo>
                    <a:pt x="23090" y="179648"/>
                  </a:lnTo>
                  <a:lnTo>
                    <a:pt x="36925" y="176218"/>
                  </a:lnTo>
                  <a:lnTo>
                    <a:pt x="45551" y="172339"/>
                  </a:lnTo>
                  <a:lnTo>
                    <a:pt x="60782" y="156740"/>
                  </a:lnTo>
                  <a:lnTo>
                    <a:pt x="84435" y="118975"/>
                  </a:lnTo>
                  <a:lnTo>
                    <a:pt x="92558" y="77022"/>
                  </a:lnTo>
                  <a:lnTo>
                    <a:pt x="93259" y="56716"/>
                  </a:lnTo>
                  <a:lnTo>
                    <a:pt x="88607" y="37609"/>
                  </a:lnTo>
                  <a:lnTo>
                    <a:pt x="82271" y="24894"/>
                  </a:lnTo>
                  <a:lnTo>
                    <a:pt x="72868" y="15951"/>
                  </a:lnTo>
                  <a:lnTo>
                    <a:pt x="62340" y="10330"/>
                  </a:lnTo>
                  <a:lnTo>
                    <a:pt x="52957" y="7832"/>
                  </a:lnTo>
                  <a:lnTo>
                    <a:pt x="49185" y="8576"/>
                  </a:lnTo>
                  <a:lnTo>
                    <a:pt x="43112" y="13167"/>
                  </a:lnTo>
                  <a:lnTo>
                    <a:pt x="41916" y="17071"/>
                  </a:lnTo>
                  <a:lnTo>
                    <a:pt x="43757" y="375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3389"/>
            <p:cNvSpPr/>
            <p:nvPr>
              <p:custDataLst>
                <p:tags r:id="rId124"/>
              </p:custDataLst>
            </p:nvPr>
          </p:nvSpPr>
          <p:spPr>
            <a:xfrm>
              <a:off x="6097170" y="5298111"/>
              <a:ext cx="99548" cy="230932"/>
            </a:xfrm>
            <a:custGeom>
              <a:avLst/>
              <a:gdLst/>
              <a:ahLst/>
              <a:cxnLst/>
              <a:rect l="0" t="0" r="0" b="0"/>
              <a:pathLst>
                <a:path w="99548" h="230932">
                  <a:moveTo>
                    <a:pt x="94080" y="35889"/>
                  </a:moveTo>
                  <a:lnTo>
                    <a:pt x="94080" y="35889"/>
                  </a:lnTo>
                  <a:lnTo>
                    <a:pt x="99547" y="16116"/>
                  </a:lnTo>
                  <a:lnTo>
                    <a:pt x="94885" y="48"/>
                  </a:lnTo>
                  <a:lnTo>
                    <a:pt x="93911" y="0"/>
                  </a:lnTo>
                  <a:lnTo>
                    <a:pt x="78569" y="10196"/>
                  </a:lnTo>
                  <a:lnTo>
                    <a:pt x="64868" y="28355"/>
                  </a:lnTo>
                  <a:lnTo>
                    <a:pt x="42528" y="69914"/>
                  </a:lnTo>
                  <a:lnTo>
                    <a:pt x="21495" y="115125"/>
                  </a:lnTo>
                  <a:lnTo>
                    <a:pt x="6757" y="155022"/>
                  </a:lnTo>
                  <a:lnTo>
                    <a:pt x="395" y="183077"/>
                  </a:lnTo>
                  <a:lnTo>
                    <a:pt x="0" y="204775"/>
                  </a:lnTo>
                  <a:lnTo>
                    <a:pt x="2407" y="215842"/>
                  </a:lnTo>
                  <a:lnTo>
                    <a:pt x="7712" y="223583"/>
                  </a:lnTo>
                  <a:lnTo>
                    <a:pt x="11100" y="226635"/>
                  </a:lnTo>
                  <a:lnTo>
                    <a:pt x="18630" y="230026"/>
                  </a:lnTo>
                  <a:lnTo>
                    <a:pt x="22613" y="230931"/>
                  </a:lnTo>
                  <a:lnTo>
                    <a:pt x="38333" y="228831"/>
                  </a:lnTo>
                  <a:lnTo>
                    <a:pt x="56396" y="220371"/>
                  </a:lnTo>
                  <a:lnTo>
                    <a:pt x="65102" y="211014"/>
                  </a:lnTo>
                  <a:lnTo>
                    <a:pt x="70617" y="200506"/>
                  </a:lnTo>
                  <a:lnTo>
                    <a:pt x="73069" y="191131"/>
                  </a:lnTo>
                  <a:lnTo>
                    <a:pt x="72312" y="186657"/>
                  </a:lnTo>
                  <a:lnTo>
                    <a:pt x="67707" y="177921"/>
                  </a:lnTo>
                  <a:lnTo>
                    <a:pt x="57181" y="168440"/>
                  </a:lnTo>
                  <a:lnTo>
                    <a:pt x="5180" y="1565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9" name="SMARTInkShape-Group725"/>
          <p:cNvGrpSpPr/>
          <p:nvPr/>
        </p:nvGrpSpPr>
        <p:grpSpPr>
          <a:xfrm>
            <a:off x="4974957" y="5207000"/>
            <a:ext cx="409844" cy="465209"/>
            <a:chOff x="4974957" y="5207000"/>
            <a:chExt cx="409844" cy="465209"/>
          </a:xfrm>
        </p:grpSpPr>
        <p:sp>
          <p:nvSpPr>
            <p:cNvPr id="415" name="SMARTInkShape-3390"/>
            <p:cNvSpPr/>
            <p:nvPr>
              <p:custDataLst>
                <p:tags r:id="rId118"/>
              </p:custDataLst>
            </p:nvPr>
          </p:nvSpPr>
          <p:spPr>
            <a:xfrm>
              <a:off x="5264150" y="5462558"/>
              <a:ext cx="113946" cy="209651"/>
            </a:xfrm>
            <a:custGeom>
              <a:avLst/>
              <a:gdLst/>
              <a:ahLst/>
              <a:cxnLst/>
              <a:rect l="0" t="0" r="0" b="0"/>
              <a:pathLst>
                <a:path w="113946" h="209651">
                  <a:moveTo>
                    <a:pt x="101600" y="49242"/>
                  </a:moveTo>
                  <a:lnTo>
                    <a:pt x="101600" y="49242"/>
                  </a:lnTo>
                  <a:lnTo>
                    <a:pt x="98229" y="49242"/>
                  </a:lnTo>
                  <a:lnTo>
                    <a:pt x="97942" y="48536"/>
                  </a:lnTo>
                  <a:lnTo>
                    <a:pt x="112500" y="16346"/>
                  </a:lnTo>
                  <a:lnTo>
                    <a:pt x="113945" y="3703"/>
                  </a:lnTo>
                  <a:lnTo>
                    <a:pt x="112652" y="1950"/>
                  </a:lnTo>
                  <a:lnTo>
                    <a:pt x="107452" y="0"/>
                  </a:lnTo>
                  <a:lnTo>
                    <a:pt x="98557" y="2897"/>
                  </a:lnTo>
                  <a:lnTo>
                    <a:pt x="69449" y="17242"/>
                  </a:lnTo>
                  <a:lnTo>
                    <a:pt x="52092" y="36154"/>
                  </a:lnTo>
                  <a:lnTo>
                    <a:pt x="42559" y="54772"/>
                  </a:lnTo>
                  <a:lnTo>
                    <a:pt x="40082" y="64870"/>
                  </a:lnTo>
                  <a:lnTo>
                    <a:pt x="42744" y="77825"/>
                  </a:lnTo>
                  <a:lnTo>
                    <a:pt x="49336" y="92284"/>
                  </a:lnTo>
                  <a:lnTo>
                    <a:pt x="84160" y="138060"/>
                  </a:lnTo>
                  <a:lnTo>
                    <a:pt x="101526" y="160155"/>
                  </a:lnTo>
                  <a:lnTo>
                    <a:pt x="106047" y="177120"/>
                  </a:lnTo>
                  <a:lnTo>
                    <a:pt x="105270" y="182472"/>
                  </a:lnTo>
                  <a:lnTo>
                    <a:pt x="100644" y="192181"/>
                  </a:lnTo>
                  <a:lnTo>
                    <a:pt x="92003" y="199318"/>
                  </a:lnTo>
                  <a:lnTo>
                    <a:pt x="65837" y="209650"/>
                  </a:lnTo>
                  <a:lnTo>
                    <a:pt x="41771" y="209581"/>
                  </a:lnTo>
                  <a:lnTo>
                    <a:pt x="20137" y="205092"/>
                  </a:lnTo>
                  <a:lnTo>
                    <a:pt x="14836" y="201120"/>
                  </a:lnTo>
                  <a:lnTo>
                    <a:pt x="0" y="1762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3391"/>
            <p:cNvSpPr/>
            <p:nvPr>
              <p:custDataLst>
                <p:tags r:id="rId119"/>
              </p:custDataLst>
            </p:nvPr>
          </p:nvSpPr>
          <p:spPr>
            <a:xfrm>
              <a:off x="4974957" y="5207000"/>
              <a:ext cx="409844" cy="88901"/>
            </a:xfrm>
            <a:custGeom>
              <a:avLst/>
              <a:gdLst/>
              <a:ahLst/>
              <a:cxnLst/>
              <a:rect l="0" t="0" r="0" b="0"/>
              <a:pathLst>
                <a:path w="409844" h="88901">
                  <a:moveTo>
                    <a:pt x="47893" y="88900"/>
                  </a:moveTo>
                  <a:lnTo>
                    <a:pt x="47893" y="88900"/>
                  </a:lnTo>
                  <a:lnTo>
                    <a:pt x="395" y="73973"/>
                  </a:lnTo>
                  <a:lnTo>
                    <a:pt x="0" y="71188"/>
                  </a:lnTo>
                  <a:lnTo>
                    <a:pt x="2559" y="67919"/>
                  </a:lnTo>
                  <a:lnTo>
                    <a:pt x="14338" y="60525"/>
                  </a:lnTo>
                  <a:lnTo>
                    <a:pt x="61636" y="43475"/>
                  </a:lnTo>
                  <a:lnTo>
                    <a:pt x="108018" y="32950"/>
                  </a:lnTo>
                  <a:lnTo>
                    <a:pt x="148228" y="24993"/>
                  </a:lnTo>
                  <a:lnTo>
                    <a:pt x="187736" y="18164"/>
                  </a:lnTo>
                  <a:lnTo>
                    <a:pt x="233339" y="13613"/>
                  </a:lnTo>
                  <a:lnTo>
                    <a:pt x="270249" y="10048"/>
                  </a:lnTo>
                  <a:lnTo>
                    <a:pt x="306408" y="7994"/>
                  </a:lnTo>
                  <a:lnTo>
                    <a:pt x="349092" y="4956"/>
                  </a:lnTo>
                  <a:lnTo>
                    <a:pt x="40984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3392"/>
            <p:cNvSpPr/>
            <p:nvPr>
              <p:custDataLst>
                <p:tags r:id="rId120"/>
              </p:custDataLst>
            </p:nvPr>
          </p:nvSpPr>
          <p:spPr>
            <a:xfrm>
              <a:off x="5207000" y="5246922"/>
              <a:ext cx="24723" cy="245829"/>
            </a:xfrm>
            <a:custGeom>
              <a:avLst/>
              <a:gdLst/>
              <a:ahLst/>
              <a:cxnLst/>
              <a:rect l="0" t="0" r="0" b="0"/>
              <a:pathLst>
                <a:path w="24723" h="245829">
                  <a:moveTo>
                    <a:pt x="0" y="36278"/>
                  </a:moveTo>
                  <a:lnTo>
                    <a:pt x="0" y="36278"/>
                  </a:lnTo>
                  <a:lnTo>
                    <a:pt x="17676" y="15230"/>
                  </a:lnTo>
                  <a:lnTo>
                    <a:pt x="24722" y="0"/>
                  </a:lnTo>
                  <a:lnTo>
                    <a:pt x="16538" y="23886"/>
                  </a:lnTo>
                  <a:lnTo>
                    <a:pt x="11576" y="64456"/>
                  </a:lnTo>
                  <a:lnTo>
                    <a:pt x="7382" y="102913"/>
                  </a:lnTo>
                  <a:lnTo>
                    <a:pt x="6553" y="148349"/>
                  </a:lnTo>
                  <a:lnTo>
                    <a:pt x="3006" y="194290"/>
                  </a:lnTo>
                  <a:lnTo>
                    <a:pt x="396" y="238483"/>
                  </a:lnTo>
                  <a:lnTo>
                    <a:pt x="0" y="2458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3393"/>
            <p:cNvSpPr/>
            <p:nvPr>
              <p:custDataLst>
                <p:tags r:id="rId121"/>
              </p:custDataLst>
            </p:nvPr>
          </p:nvSpPr>
          <p:spPr>
            <a:xfrm>
              <a:off x="4999405" y="5258944"/>
              <a:ext cx="131396" cy="247426"/>
            </a:xfrm>
            <a:custGeom>
              <a:avLst/>
              <a:gdLst/>
              <a:ahLst/>
              <a:cxnLst/>
              <a:rect l="0" t="0" r="0" b="0"/>
              <a:pathLst>
                <a:path w="131396" h="247426">
                  <a:moveTo>
                    <a:pt x="131395" y="11556"/>
                  </a:moveTo>
                  <a:lnTo>
                    <a:pt x="131395" y="11556"/>
                  </a:lnTo>
                  <a:lnTo>
                    <a:pt x="131395" y="0"/>
                  </a:lnTo>
                  <a:lnTo>
                    <a:pt x="130689" y="324"/>
                  </a:lnTo>
                  <a:lnTo>
                    <a:pt x="128024" y="2566"/>
                  </a:lnTo>
                  <a:lnTo>
                    <a:pt x="110024" y="49931"/>
                  </a:lnTo>
                  <a:lnTo>
                    <a:pt x="91039" y="91695"/>
                  </a:lnTo>
                  <a:lnTo>
                    <a:pt x="69419" y="134815"/>
                  </a:lnTo>
                  <a:lnTo>
                    <a:pt x="45074" y="176738"/>
                  </a:lnTo>
                  <a:lnTo>
                    <a:pt x="16599" y="219166"/>
                  </a:lnTo>
                  <a:lnTo>
                    <a:pt x="2442" y="240347"/>
                  </a:lnTo>
                  <a:lnTo>
                    <a:pt x="0" y="246827"/>
                  </a:lnTo>
                  <a:lnTo>
                    <a:pt x="1464" y="247425"/>
                  </a:lnTo>
                  <a:lnTo>
                    <a:pt x="8737" y="244327"/>
                  </a:lnTo>
                  <a:lnTo>
                    <a:pt x="36145" y="2147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0" name="SMARTInkShape-3394"/>
          <p:cNvSpPr/>
          <p:nvPr>
            <p:custDataLst>
              <p:tags r:id="rId2"/>
            </p:custDataLst>
          </p:nvPr>
        </p:nvSpPr>
        <p:spPr>
          <a:xfrm>
            <a:off x="1321176" y="1600200"/>
            <a:ext cx="2203052" cy="469639"/>
          </a:xfrm>
          <a:custGeom>
            <a:avLst/>
            <a:gdLst/>
            <a:ahLst/>
            <a:cxnLst/>
            <a:rect l="0" t="0" r="0" b="0"/>
            <a:pathLst>
              <a:path w="2203052" h="469639">
                <a:moveTo>
                  <a:pt x="2190374" y="12700"/>
                </a:moveTo>
                <a:lnTo>
                  <a:pt x="2190374" y="12700"/>
                </a:lnTo>
                <a:lnTo>
                  <a:pt x="2196462" y="18788"/>
                </a:lnTo>
                <a:lnTo>
                  <a:pt x="2196672" y="15340"/>
                </a:lnTo>
                <a:lnTo>
                  <a:pt x="2196717" y="18422"/>
                </a:lnTo>
                <a:lnTo>
                  <a:pt x="2202190" y="24462"/>
                </a:lnTo>
                <a:lnTo>
                  <a:pt x="2203051" y="49762"/>
                </a:lnTo>
                <a:lnTo>
                  <a:pt x="2201182" y="55748"/>
                </a:lnTo>
                <a:lnTo>
                  <a:pt x="2199696" y="58332"/>
                </a:lnTo>
                <a:lnTo>
                  <a:pt x="2197115" y="83542"/>
                </a:lnTo>
                <a:lnTo>
                  <a:pt x="2187909" y="130429"/>
                </a:lnTo>
                <a:lnTo>
                  <a:pt x="2163318" y="177935"/>
                </a:lnTo>
                <a:lnTo>
                  <a:pt x="2126729" y="225075"/>
                </a:lnTo>
                <a:lnTo>
                  <a:pt x="2101445" y="256257"/>
                </a:lnTo>
                <a:lnTo>
                  <a:pt x="2061961" y="282327"/>
                </a:lnTo>
                <a:lnTo>
                  <a:pt x="2017318" y="304793"/>
                </a:lnTo>
                <a:lnTo>
                  <a:pt x="1975019" y="323692"/>
                </a:lnTo>
                <a:lnTo>
                  <a:pt x="1930540" y="341459"/>
                </a:lnTo>
                <a:lnTo>
                  <a:pt x="1885832" y="357850"/>
                </a:lnTo>
                <a:lnTo>
                  <a:pt x="1842717" y="374676"/>
                </a:lnTo>
                <a:lnTo>
                  <a:pt x="1805377" y="385476"/>
                </a:lnTo>
                <a:lnTo>
                  <a:pt x="1761156" y="398818"/>
                </a:lnTo>
                <a:lnTo>
                  <a:pt x="1722336" y="410895"/>
                </a:lnTo>
                <a:lnTo>
                  <a:pt x="1678065" y="422549"/>
                </a:lnTo>
                <a:lnTo>
                  <a:pt x="1638137" y="429451"/>
                </a:lnTo>
                <a:lnTo>
                  <a:pt x="1597143" y="435259"/>
                </a:lnTo>
                <a:lnTo>
                  <a:pt x="1551291" y="439460"/>
                </a:lnTo>
                <a:lnTo>
                  <a:pt x="1513477" y="444888"/>
                </a:lnTo>
                <a:lnTo>
                  <a:pt x="1476167" y="449084"/>
                </a:lnTo>
                <a:lnTo>
                  <a:pt x="1429426" y="453872"/>
                </a:lnTo>
                <a:lnTo>
                  <a:pt x="1390900" y="456542"/>
                </a:lnTo>
                <a:lnTo>
                  <a:pt x="1352673" y="457005"/>
                </a:lnTo>
                <a:lnTo>
                  <a:pt x="1305235" y="457162"/>
                </a:lnTo>
                <a:lnTo>
                  <a:pt x="1258157" y="457192"/>
                </a:lnTo>
                <a:lnTo>
                  <a:pt x="1222560" y="460568"/>
                </a:lnTo>
                <a:lnTo>
                  <a:pt x="1182929" y="462667"/>
                </a:lnTo>
                <a:lnTo>
                  <a:pt x="1146648" y="463288"/>
                </a:lnTo>
                <a:lnTo>
                  <a:pt x="1106814" y="463472"/>
                </a:lnTo>
                <a:lnTo>
                  <a:pt x="1060360" y="463527"/>
                </a:lnTo>
                <a:lnTo>
                  <a:pt x="1013668" y="463545"/>
                </a:lnTo>
                <a:lnTo>
                  <a:pt x="967443" y="465430"/>
                </a:lnTo>
                <a:lnTo>
                  <a:pt x="921283" y="469017"/>
                </a:lnTo>
                <a:lnTo>
                  <a:pt x="883641" y="469638"/>
                </a:lnTo>
                <a:lnTo>
                  <a:pt x="836108" y="465484"/>
                </a:lnTo>
                <a:lnTo>
                  <a:pt x="799216" y="463418"/>
                </a:lnTo>
                <a:lnTo>
                  <a:pt x="752586" y="456756"/>
                </a:lnTo>
                <a:lnTo>
                  <a:pt x="705668" y="448645"/>
                </a:lnTo>
                <a:lnTo>
                  <a:pt x="670099" y="445728"/>
                </a:lnTo>
                <a:lnTo>
                  <a:pt x="627104" y="441493"/>
                </a:lnTo>
                <a:lnTo>
                  <a:pt x="580875" y="434446"/>
                </a:lnTo>
                <a:lnTo>
                  <a:pt x="544145" y="431173"/>
                </a:lnTo>
                <a:lnTo>
                  <a:pt x="503001" y="422599"/>
                </a:lnTo>
                <a:lnTo>
                  <a:pt x="458341" y="413023"/>
                </a:lnTo>
                <a:lnTo>
                  <a:pt x="414429" y="400791"/>
                </a:lnTo>
                <a:lnTo>
                  <a:pt x="370839" y="381774"/>
                </a:lnTo>
                <a:lnTo>
                  <a:pt x="352992" y="371466"/>
                </a:lnTo>
                <a:lnTo>
                  <a:pt x="309691" y="334149"/>
                </a:lnTo>
                <a:lnTo>
                  <a:pt x="266399" y="297179"/>
                </a:lnTo>
                <a:lnTo>
                  <a:pt x="225908" y="255874"/>
                </a:lnTo>
                <a:lnTo>
                  <a:pt x="184034" y="210015"/>
                </a:lnTo>
                <a:lnTo>
                  <a:pt x="151489" y="170541"/>
                </a:lnTo>
                <a:lnTo>
                  <a:pt x="122085" y="137829"/>
                </a:lnTo>
                <a:lnTo>
                  <a:pt x="108111" y="124564"/>
                </a:lnTo>
                <a:lnTo>
                  <a:pt x="86810" y="100084"/>
                </a:lnTo>
                <a:lnTo>
                  <a:pt x="82353" y="97399"/>
                </a:lnTo>
                <a:lnTo>
                  <a:pt x="77114" y="95674"/>
                </a:lnTo>
                <a:lnTo>
                  <a:pt x="76684" y="94827"/>
                </a:lnTo>
                <a:lnTo>
                  <a:pt x="75937" y="89820"/>
                </a:lnTo>
                <a:lnTo>
                  <a:pt x="73993" y="89309"/>
                </a:lnTo>
                <a:lnTo>
                  <a:pt x="69497" y="88902"/>
                </a:lnTo>
                <a:lnTo>
                  <a:pt x="69474" y="133330"/>
                </a:lnTo>
                <a:lnTo>
                  <a:pt x="65110" y="180176"/>
                </a:lnTo>
                <a:lnTo>
                  <a:pt x="63176" y="219521"/>
                </a:lnTo>
                <a:lnTo>
                  <a:pt x="63147" y="217980"/>
                </a:lnTo>
                <a:lnTo>
                  <a:pt x="41471" y="174554"/>
                </a:lnTo>
                <a:lnTo>
                  <a:pt x="22120" y="130937"/>
                </a:lnTo>
                <a:lnTo>
                  <a:pt x="3909" y="85785"/>
                </a:lnTo>
                <a:lnTo>
                  <a:pt x="0" y="71574"/>
                </a:lnTo>
                <a:lnTo>
                  <a:pt x="1673" y="68735"/>
                </a:lnTo>
                <a:lnTo>
                  <a:pt x="3107" y="66990"/>
                </a:lnTo>
                <a:lnTo>
                  <a:pt x="41075" y="54968"/>
                </a:lnTo>
                <a:lnTo>
                  <a:pt x="79090" y="48664"/>
                </a:lnTo>
                <a:lnTo>
                  <a:pt x="119360" y="38957"/>
                </a:lnTo>
                <a:lnTo>
                  <a:pt x="166694" y="27055"/>
                </a:lnTo>
                <a:lnTo>
                  <a:pt x="215524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3" name="SMARTInkShape-Group727"/>
          <p:cNvGrpSpPr/>
          <p:nvPr/>
        </p:nvGrpSpPr>
        <p:grpSpPr>
          <a:xfrm>
            <a:off x="4405886" y="5314950"/>
            <a:ext cx="191515" cy="155305"/>
            <a:chOff x="4405886" y="5314950"/>
            <a:chExt cx="191515" cy="155305"/>
          </a:xfrm>
        </p:grpSpPr>
        <p:sp>
          <p:nvSpPr>
            <p:cNvPr id="421" name="SMARTInkShape-3395"/>
            <p:cNvSpPr/>
            <p:nvPr>
              <p:custDataLst>
                <p:tags r:id="rId116"/>
              </p:custDataLst>
            </p:nvPr>
          </p:nvSpPr>
          <p:spPr>
            <a:xfrm>
              <a:off x="4405886" y="5429250"/>
              <a:ext cx="191515" cy="41005"/>
            </a:xfrm>
            <a:custGeom>
              <a:avLst/>
              <a:gdLst/>
              <a:ahLst/>
              <a:cxnLst/>
              <a:rect l="0" t="0" r="0" b="0"/>
              <a:pathLst>
                <a:path w="191515" h="41005">
                  <a:moveTo>
                    <a:pt x="26414" y="0"/>
                  </a:moveTo>
                  <a:lnTo>
                    <a:pt x="26414" y="0"/>
                  </a:lnTo>
                  <a:lnTo>
                    <a:pt x="19933" y="10845"/>
                  </a:lnTo>
                  <a:lnTo>
                    <a:pt x="552" y="31950"/>
                  </a:lnTo>
                  <a:lnTo>
                    <a:pt x="0" y="33999"/>
                  </a:lnTo>
                  <a:lnTo>
                    <a:pt x="1044" y="35367"/>
                  </a:lnTo>
                  <a:lnTo>
                    <a:pt x="9494" y="37591"/>
                  </a:lnTo>
                  <a:lnTo>
                    <a:pt x="55161" y="41004"/>
                  </a:lnTo>
                  <a:lnTo>
                    <a:pt x="101629" y="38674"/>
                  </a:lnTo>
                  <a:lnTo>
                    <a:pt x="139325" y="34899"/>
                  </a:lnTo>
                  <a:lnTo>
                    <a:pt x="191514" y="2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3396"/>
            <p:cNvSpPr/>
            <p:nvPr>
              <p:custDataLst>
                <p:tags r:id="rId117"/>
              </p:custDataLst>
            </p:nvPr>
          </p:nvSpPr>
          <p:spPr>
            <a:xfrm>
              <a:off x="4435279" y="5314950"/>
              <a:ext cx="149422" cy="12701"/>
            </a:xfrm>
            <a:custGeom>
              <a:avLst/>
              <a:gdLst/>
              <a:ahLst/>
              <a:cxnLst/>
              <a:rect l="0" t="0" r="0" b="0"/>
              <a:pathLst>
                <a:path w="149422" h="127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8016" y="3371"/>
                  </a:lnTo>
                  <a:lnTo>
                    <a:pt x="42640" y="10983"/>
                  </a:lnTo>
                  <a:lnTo>
                    <a:pt x="85681" y="12361"/>
                  </a:lnTo>
                  <a:lnTo>
                    <a:pt x="149421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8" name="SMARTInkShape-Group728"/>
          <p:cNvGrpSpPr/>
          <p:nvPr/>
        </p:nvGrpSpPr>
        <p:grpSpPr>
          <a:xfrm>
            <a:off x="2884927" y="5118707"/>
            <a:ext cx="486924" cy="374184"/>
            <a:chOff x="2884927" y="5118707"/>
            <a:chExt cx="486924" cy="374184"/>
          </a:xfrm>
        </p:grpSpPr>
        <p:sp>
          <p:nvSpPr>
            <p:cNvPr id="424" name="SMARTInkShape-3397"/>
            <p:cNvSpPr/>
            <p:nvPr>
              <p:custDataLst>
                <p:tags r:id="rId112"/>
              </p:custDataLst>
            </p:nvPr>
          </p:nvSpPr>
          <p:spPr>
            <a:xfrm>
              <a:off x="3246821" y="5378889"/>
              <a:ext cx="125030" cy="114002"/>
            </a:xfrm>
            <a:custGeom>
              <a:avLst/>
              <a:gdLst/>
              <a:ahLst/>
              <a:cxnLst/>
              <a:rect l="0" t="0" r="0" b="0"/>
              <a:pathLst>
                <a:path w="125030" h="114002">
                  <a:moveTo>
                    <a:pt x="61529" y="24961"/>
                  </a:moveTo>
                  <a:lnTo>
                    <a:pt x="61529" y="24961"/>
                  </a:lnTo>
                  <a:lnTo>
                    <a:pt x="64900" y="21590"/>
                  </a:lnTo>
                  <a:lnTo>
                    <a:pt x="66555" y="16172"/>
                  </a:lnTo>
                  <a:lnTo>
                    <a:pt x="66996" y="12752"/>
                  </a:lnTo>
                  <a:lnTo>
                    <a:pt x="65605" y="7069"/>
                  </a:lnTo>
                  <a:lnTo>
                    <a:pt x="62334" y="1044"/>
                  </a:lnTo>
                  <a:lnTo>
                    <a:pt x="61360" y="549"/>
                  </a:lnTo>
                  <a:lnTo>
                    <a:pt x="58397" y="0"/>
                  </a:lnTo>
                  <a:lnTo>
                    <a:pt x="46019" y="6433"/>
                  </a:lnTo>
                  <a:lnTo>
                    <a:pt x="27238" y="22660"/>
                  </a:lnTo>
                  <a:lnTo>
                    <a:pt x="11387" y="43721"/>
                  </a:lnTo>
                  <a:lnTo>
                    <a:pt x="2301" y="67836"/>
                  </a:lnTo>
                  <a:lnTo>
                    <a:pt x="0" y="91443"/>
                  </a:lnTo>
                  <a:lnTo>
                    <a:pt x="1963" y="102957"/>
                  </a:lnTo>
                  <a:lnTo>
                    <a:pt x="5590" y="107297"/>
                  </a:lnTo>
                  <a:lnTo>
                    <a:pt x="17146" y="114001"/>
                  </a:lnTo>
                  <a:lnTo>
                    <a:pt x="37335" y="113689"/>
                  </a:lnTo>
                  <a:lnTo>
                    <a:pt x="74586" y="105579"/>
                  </a:lnTo>
                  <a:lnTo>
                    <a:pt x="125029" y="884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3398"/>
            <p:cNvSpPr/>
            <p:nvPr>
              <p:custDataLst>
                <p:tags r:id="rId113"/>
              </p:custDataLst>
            </p:nvPr>
          </p:nvSpPr>
          <p:spPr>
            <a:xfrm>
              <a:off x="2884927" y="5118707"/>
              <a:ext cx="429774" cy="91952"/>
            </a:xfrm>
            <a:custGeom>
              <a:avLst/>
              <a:gdLst/>
              <a:ahLst/>
              <a:cxnLst/>
              <a:rect l="0" t="0" r="0" b="0"/>
              <a:pathLst>
                <a:path w="429774" h="91952">
                  <a:moveTo>
                    <a:pt x="17023" y="88293"/>
                  </a:moveTo>
                  <a:lnTo>
                    <a:pt x="17023" y="88293"/>
                  </a:lnTo>
                  <a:lnTo>
                    <a:pt x="13652" y="91664"/>
                  </a:lnTo>
                  <a:lnTo>
                    <a:pt x="11248" y="91951"/>
                  </a:lnTo>
                  <a:lnTo>
                    <a:pt x="4814" y="90389"/>
                  </a:lnTo>
                  <a:lnTo>
                    <a:pt x="2533" y="88985"/>
                  </a:lnTo>
                  <a:lnTo>
                    <a:pt x="1013" y="87343"/>
                  </a:lnTo>
                  <a:lnTo>
                    <a:pt x="0" y="85543"/>
                  </a:lnTo>
                  <a:lnTo>
                    <a:pt x="8281" y="79780"/>
                  </a:lnTo>
                  <a:lnTo>
                    <a:pt x="49084" y="61212"/>
                  </a:lnTo>
                  <a:lnTo>
                    <a:pt x="93707" y="46716"/>
                  </a:lnTo>
                  <a:lnTo>
                    <a:pt x="132564" y="33484"/>
                  </a:lnTo>
                  <a:lnTo>
                    <a:pt x="164800" y="24893"/>
                  </a:lnTo>
                  <a:lnTo>
                    <a:pt x="199824" y="17076"/>
                  </a:lnTo>
                  <a:lnTo>
                    <a:pt x="245459" y="8709"/>
                  </a:lnTo>
                  <a:lnTo>
                    <a:pt x="280122" y="4004"/>
                  </a:lnTo>
                  <a:lnTo>
                    <a:pt x="312932" y="1442"/>
                  </a:lnTo>
                  <a:lnTo>
                    <a:pt x="357288" y="0"/>
                  </a:lnTo>
                  <a:lnTo>
                    <a:pt x="399138" y="178"/>
                  </a:lnTo>
                  <a:lnTo>
                    <a:pt x="429773" y="57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3399"/>
            <p:cNvSpPr/>
            <p:nvPr>
              <p:custDataLst>
                <p:tags r:id="rId114"/>
              </p:custDataLst>
            </p:nvPr>
          </p:nvSpPr>
          <p:spPr>
            <a:xfrm>
              <a:off x="3162300" y="5124712"/>
              <a:ext cx="73222" cy="260089"/>
            </a:xfrm>
            <a:custGeom>
              <a:avLst/>
              <a:gdLst/>
              <a:ahLst/>
              <a:cxnLst/>
              <a:rect l="0" t="0" r="0" b="0"/>
              <a:pathLst>
                <a:path w="73222" h="260089">
                  <a:moveTo>
                    <a:pt x="69850" y="6088"/>
                  </a:moveTo>
                  <a:lnTo>
                    <a:pt x="69850" y="6088"/>
                  </a:lnTo>
                  <a:lnTo>
                    <a:pt x="69850" y="2717"/>
                  </a:lnTo>
                  <a:lnTo>
                    <a:pt x="70556" y="1724"/>
                  </a:lnTo>
                  <a:lnTo>
                    <a:pt x="71732" y="1062"/>
                  </a:lnTo>
                  <a:lnTo>
                    <a:pt x="73221" y="621"/>
                  </a:lnTo>
                  <a:lnTo>
                    <a:pt x="65204" y="0"/>
                  </a:lnTo>
                  <a:lnTo>
                    <a:pt x="58848" y="1736"/>
                  </a:lnTo>
                  <a:lnTo>
                    <a:pt x="56165" y="3187"/>
                  </a:lnTo>
                  <a:lnTo>
                    <a:pt x="51303" y="10442"/>
                  </a:lnTo>
                  <a:lnTo>
                    <a:pt x="46790" y="23546"/>
                  </a:lnTo>
                  <a:lnTo>
                    <a:pt x="38144" y="70319"/>
                  </a:lnTo>
                  <a:lnTo>
                    <a:pt x="33013" y="110420"/>
                  </a:lnTo>
                  <a:lnTo>
                    <a:pt x="27636" y="153931"/>
                  </a:lnTo>
                  <a:lnTo>
                    <a:pt x="23960" y="197647"/>
                  </a:lnTo>
                  <a:lnTo>
                    <a:pt x="0" y="2600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3400"/>
            <p:cNvSpPr/>
            <p:nvPr>
              <p:custDataLst>
                <p:tags r:id="rId115"/>
              </p:custDataLst>
            </p:nvPr>
          </p:nvSpPr>
          <p:spPr>
            <a:xfrm>
              <a:off x="2960025" y="5124866"/>
              <a:ext cx="99716" cy="244685"/>
            </a:xfrm>
            <a:custGeom>
              <a:avLst/>
              <a:gdLst/>
              <a:ahLst/>
              <a:cxnLst/>
              <a:rect l="0" t="0" r="0" b="0"/>
              <a:pathLst>
                <a:path w="99716" h="244685">
                  <a:moveTo>
                    <a:pt x="87975" y="18634"/>
                  </a:moveTo>
                  <a:lnTo>
                    <a:pt x="87975" y="18634"/>
                  </a:lnTo>
                  <a:lnTo>
                    <a:pt x="93001" y="6700"/>
                  </a:lnTo>
                  <a:lnTo>
                    <a:pt x="93442" y="4328"/>
                  </a:lnTo>
                  <a:lnTo>
                    <a:pt x="94442" y="2747"/>
                  </a:lnTo>
                  <a:lnTo>
                    <a:pt x="95814" y="1694"/>
                  </a:lnTo>
                  <a:lnTo>
                    <a:pt x="99715" y="0"/>
                  </a:lnTo>
                  <a:lnTo>
                    <a:pt x="80865" y="44171"/>
                  </a:lnTo>
                  <a:lnTo>
                    <a:pt x="64542" y="84670"/>
                  </a:lnTo>
                  <a:lnTo>
                    <a:pt x="48531" y="129007"/>
                  </a:lnTo>
                  <a:lnTo>
                    <a:pt x="32676" y="169396"/>
                  </a:lnTo>
                  <a:lnTo>
                    <a:pt x="14884" y="208700"/>
                  </a:lnTo>
                  <a:lnTo>
                    <a:pt x="0" y="244467"/>
                  </a:lnTo>
                  <a:lnTo>
                    <a:pt x="397" y="244684"/>
                  </a:lnTo>
                  <a:lnTo>
                    <a:pt x="5425" y="2408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2" name="SMARTInkShape-Group729"/>
          <p:cNvGrpSpPr/>
          <p:nvPr/>
        </p:nvGrpSpPr>
        <p:grpSpPr>
          <a:xfrm>
            <a:off x="3614939" y="5135723"/>
            <a:ext cx="371979" cy="242728"/>
            <a:chOff x="3614939" y="5135723"/>
            <a:chExt cx="371979" cy="242728"/>
          </a:xfrm>
        </p:grpSpPr>
        <p:sp>
          <p:nvSpPr>
            <p:cNvPr id="429" name="SMARTInkShape-3401"/>
            <p:cNvSpPr/>
            <p:nvPr>
              <p:custDataLst>
                <p:tags r:id="rId109"/>
              </p:custDataLst>
            </p:nvPr>
          </p:nvSpPr>
          <p:spPr>
            <a:xfrm>
              <a:off x="3965718" y="5135723"/>
              <a:ext cx="21200" cy="242728"/>
            </a:xfrm>
            <a:custGeom>
              <a:avLst/>
              <a:gdLst/>
              <a:ahLst/>
              <a:cxnLst/>
              <a:rect l="0" t="0" r="0" b="0"/>
              <a:pathLst>
                <a:path w="21200" h="242728">
                  <a:moveTo>
                    <a:pt x="15732" y="26827"/>
                  </a:moveTo>
                  <a:lnTo>
                    <a:pt x="15732" y="26827"/>
                  </a:lnTo>
                  <a:lnTo>
                    <a:pt x="20096" y="16688"/>
                  </a:lnTo>
                  <a:lnTo>
                    <a:pt x="21199" y="9151"/>
                  </a:lnTo>
                  <a:lnTo>
                    <a:pt x="19808" y="2978"/>
                  </a:lnTo>
                  <a:lnTo>
                    <a:pt x="18449" y="344"/>
                  </a:lnTo>
                  <a:lnTo>
                    <a:pt x="17544" y="0"/>
                  </a:lnTo>
                  <a:lnTo>
                    <a:pt x="16940" y="1181"/>
                  </a:lnTo>
                  <a:lnTo>
                    <a:pt x="15803" y="40647"/>
                  </a:lnTo>
                  <a:lnTo>
                    <a:pt x="15746" y="83336"/>
                  </a:lnTo>
                  <a:lnTo>
                    <a:pt x="13853" y="119990"/>
                  </a:lnTo>
                  <a:lnTo>
                    <a:pt x="6894" y="167369"/>
                  </a:lnTo>
                  <a:lnTo>
                    <a:pt x="0" y="214188"/>
                  </a:lnTo>
                  <a:lnTo>
                    <a:pt x="3032" y="2427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3402"/>
            <p:cNvSpPr/>
            <p:nvPr>
              <p:custDataLst>
                <p:tags r:id="rId110"/>
              </p:custDataLst>
            </p:nvPr>
          </p:nvSpPr>
          <p:spPr>
            <a:xfrm>
              <a:off x="3848100" y="52895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5400"/>
                  </a:lnTo>
                  <a:lnTo>
                    <a:pt x="4364" y="24694"/>
                  </a:lnTo>
                  <a:lnTo>
                    <a:pt x="5026" y="23519"/>
                  </a:lnTo>
                  <a:lnTo>
                    <a:pt x="5467" y="22029"/>
                  </a:lnTo>
                  <a:lnTo>
                    <a:pt x="5056" y="21036"/>
                  </a:lnTo>
                  <a:lnTo>
                    <a:pt x="4076" y="20374"/>
                  </a:lnTo>
                  <a:lnTo>
                    <a:pt x="2717" y="19933"/>
                  </a:lnTo>
                  <a:lnTo>
                    <a:pt x="1812" y="18933"/>
                  </a:lnTo>
                  <a:lnTo>
                    <a:pt x="238" y="1366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3403"/>
            <p:cNvSpPr/>
            <p:nvPr>
              <p:custDataLst>
                <p:tags r:id="rId111"/>
              </p:custDataLst>
            </p:nvPr>
          </p:nvSpPr>
          <p:spPr>
            <a:xfrm>
              <a:off x="3614939" y="5182027"/>
              <a:ext cx="116782" cy="155297"/>
            </a:xfrm>
            <a:custGeom>
              <a:avLst/>
              <a:gdLst/>
              <a:ahLst/>
              <a:cxnLst/>
              <a:rect l="0" t="0" r="0" b="0"/>
              <a:pathLst>
                <a:path w="116782" h="155297">
                  <a:moveTo>
                    <a:pt x="87111" y="12273"/>
                  </a:moveTo>
                  <a:lnTo>
                    <a:pt x="87111" y="12273"/>
                  </a:lnTo>
                  <a:lnTo>
                    <a:pt x="87111" y="8902"/>
                  </a:lnTo>
                  <a:lnTo>
                    <a:pt x="86405" y="7909"/>
                  </a:lnTo>
                  <a:lnTo>
                    <a:pt x="85229" y="7247"/>
                  </a:lnTo>
                  <a:lnTo>
                    <a:pt x="83740" y="6806"/>
                  </a:lnTo>
                  <a:lnTo>
                    <a:pt x="82747" y="5806"/>
                  </a:lnTo>
                  <a:lnTo>
                    <a:pt x="81644" y="2813"/>
                  </a:lnTo>
                  <a:lnTo>
                    <a:pt x="79938" y="1733"/>
                  </a:lnTo>
                  <a:lnTo>
                    <a:pt x="67062" y="0"/>
                  </a:lnTo>
                  <a:lnTo>
                    <a:pt x="59151" y="468"/>
                  </a:lnTo>
                  <a:lnTo>
                    <a:pt x="38369" y="8436"/>
                  </a:lnTo>
                  <a:lnTo>
                    <a:pt x="25710" y="17878"/>
                  </a:lnTo>
                  <a:lnTo>
                    <a:pt x="13022" y="39726"/>
                  </a:lnTo>
                  <a:lnTo>
                    <a:pt x="1868" y="81666"/>
                  </a:lnTo>
                  <a:lnTo>
                    <a:pt x="0" y="106918"/>
                  </a:lnTo>
                  <a:lnTo>
                    <a:pt x="2063" y="126069"/>
                  </a:lnTo>
                  <a:lnTo>
                    <a:pt x="9096" y="140695"/>
                  </a:lnTo>
                  <a:lnTo>
                    <a:pt x="13934" y="146571"/>
                  </a:lnTo>
                  <a:lnTo>
                    <a:pt x="26836" y="153100"/>
                  </a:lnTo>
                  <a:lnTo>
                    <a:pt x="41272" y="155296"/>
                  </a:lnTo>
                  <a:lnTo>
                    <a:pt x="54744" y="153920"/>
                  </a:lnTo>
                  <a:lnTo>
                    <a:pt x="77599" y="139066"/>
                  </a:lnTo>
                  <a:lnTo>
                    <a:pt x="98874" y="110049"/>
                  </a:lnTo>
                  <a:lnTo>
                    <a:pt x="111840" y="81382"/>
                  </a:lnTo>
                  <a:lnTo>
                    <a:pt x="116781" y="55014"/>
                  </a:lnTo>
                  <a:lnTo>
                    <a:pt x="114874" y="29327"/>
                  </a:lnTo>
                  <a:lnTo>
                    <a:pt x="109798" y="17971"/>
                  </a:lnTo>
                  <a:lnTo>
                    <a:pt x="106469" y="13955"/>
                  </a:lnTo>
                  <a:lnTo>
                    <a:pt x="102838" y="11983"/>
                  </a:lnTo>
                  <a:lnTo>
                    <a:pt x="99007" y="11375"/>
                  </a:lnTo>
                  <a:lnTo>
                    <a:pt x="86090" y="12095"/>
                  </a:lnTo>
                  <a:lnTo>
                    <a:pt x="83608" y="14271"/>
                  </a:lnTo>
                  <a:lnTo>
                    <a:pt x="74411" y="376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5" name="SMARTInkShape-Group730"/>
          <p:cNvGrpSpPr/>
          <p:nvPr/>
        </p:nvGrpSpPr>
        <p:grpSpPr>
          <a:xfrm>
            <a:off x="1568712" y="1130706"/>
            <a:ext cx="1787674" cy="291695"/>
            <a:chOff x="1568712" y="1130706"/>
            <a:chExt cx="1787674" cy="291695"/>
          </a:xfrm>
        </p:grpSpPr>
        <p:sp>
          <p:nvSpPr>
            <p:cNvPr id="433" name="SMARTInkShape-3404"/>
            <p:cNvSpPr/>
            <p:nvPr>
              <p:custDataLst>
                <p:tags r:id="rId107"/>
              </p:custDataLst>
            </p:nvPr>
          </p:nvSpPr>
          <p:spPr>
            <a:xfrm>
              <a:off x="3105150" y="1200291"/>
              <a:ext cx="202842" cy="222110"/>
            </a:xfrm>
            <a:custGeom>
              <a:avLst/>
              <a:gdLst/>
              <a:ahLst/>
              <a:cxnLst/>
              <a:rect l="0" t="0" r="0" b="0"/>
              <a:pathLst>
                <a:path w="202842" h="222110">
                  <a:moveTo>
                    <a:pt x="171450" y="44309"/>
                  </a:moveTo>
                  <a:lnTo>
                    <a:pt x="171450" y="44309"/>
                  </a:lnTo>
                  <a:lnTo>
                    <a:pt x="148306" y="26632"/>
                  </a:lnTo>
                  <a:lnTo>
                    <a:pt x="138879" y="14455"/>
                  </a:lnTo>
                  <a:lnTo>
                    <a:pt x="133835" y="1466"/>
                  </a:lnTo>
                  <a:lnTo>
                    <a:pt x="132968" y="930"/>
                  </a:lnTo>
                  <a:lnTo>
                    <a:pt x="127925" y="0"/>
                  </a:lnTo>
                  <a:lnTo>
                    <a:pt x="131546" y="4956"/>
                  </a:lnTo>
                  <a:lnTo>
                    <a:pt x="132816" y="11404"/>
                  </a:lnTo>
                  <a:lnTo>
                    <a:pt x="133112" y="18160"/>
                  </a:lnTo>
                  <a:lnTo>
                    <a:pt x="137008" y="25867"/>
                  </a:lnTo>
                  <a:lnTo>
                    <a:pt x="173121" y="72084"/>
                  </a:lnTo>
                  <a:lnTo>
                    <a:pt x="184724" y="92912"/>
                  </a:lnTo>
                  <a:lnTo>
                    <a:pt x="201383" y="139484"/>
                  </a:lnTo>
                  <a:lnTo>
                    <a:pt x="202841" y="156478"/>
                  </a:lnTo>
                  <a:lnTo>
                    <a:pt x="197701" y="175149"/>
                  </a:lnTo>
                  <a:lnTo>
                    <a:pt x="193731" y="180286"/>
                  </a:lnTo>
                  <a:lnTo>
                    <a:pt x="190055" y="182354"/>
                  </a:lnTo>
                  <a:lnTo>
                    <a:pt x="186068" y="183979"/>
                  </a:lnTo>
                  <a:lnTo>
                    <a:pt x="172286" y="192751"/>
                  </a:lnTo>
                  <a:lnTo>
                    <a:pt x="126547" y="202252"/>
                  </a:lnTo>
                  <a:lnTo>
                    <a:pt x="83087" y="214554"/>
                  </a:lnTo>
                  <a:lnTo>
                    <a:pt x="0" y="2221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3405"/>
            <p:cNvSpPr/>
            <p:nvPr>
              <p:custDataLst>
                <p:tags r:id="rId108"/>
              </p:custDataLst>
            </p:nvPr>
          </p:nvSpPr>
          <p:spPr>
            <a:xfrm>
              <a:off x="1568712" y="1130706"/>
              <a:ext cx="1787674" cy="259867"/>
            </a:xfrm>
            <a:custGeom>
              <a:avLst/>
              <a:gdLst/>
              <a:ahLst/>
              <a:cxnLst/>
              <a:rect l="0" t="0" r="0" b="0"/>
              <a:pathLst>
                <a:path w="1787674" h="259867">
                  <a:moveTo>
                    <a:pt x="6088" y="253594"/>
                  </a:moveTo>
                  <a:lnTo>
                    <a:pt x="6088" y="253594"/>
                  </a:lnTo>
                  <a:lnTo>
                    <a:pt x="0" y="259682"/>
                  </a:lnTo>
                  <a:lnTo>
                    <a:pt x="3187" y="259866"/>
                  </a:lnTo>
                  <a:lnTo>
                    <a:pt x="4154" y="259187"/>
                  </a:lnTo>
                  <a:lnTo>
                    <a:pt x="4798" y="258028"/>
                  </a:lnTo>
                  <a:lnTo>
                    <a:pt x="5228" y="256550"/>
                  </a:lnTo>
                  <a:lnTo>
                    <a:pt x="9469" y="253026"/>
                  </a:lnTo>
                  <a:lnTo>
                    <a:pt x="32548" y="233277"/>
                  </a:lnTo>
                  <a:lnTo>
                    <a:pt x="66185" y="187786"/>
                  </a:lnTo>
                  <a:lnTo>
                    <a:pt x="109835" y="146876"/>
                  </a:lnTo>
                  <a:lnTo>
                    <a:pt x="139329" y="129599"/>
                  </a:lnTo>
                  <a:lnTo>
                    <a:pt x="150146" y="118469"/>
                  </a:lnTo>
                  <a:lnTo>
                    <a:pt x="192374" y="99456"/>
                  </a:lnTo>
                  <a:lnTo>
                    <a:pt x="236199" y="82549"/>
                  </a:lnTo>
                  <a:lnTo>
                    <a:pt x="282476" y="67598"/>
                  </a:lnTo>
                  <a:lnTo>
                    <a:pt x="323766" y="56762"/>
                  </a:lnTo>
                  <a:lnTo>
                    <a:pt x="369481" y="42627"/>
                  </a:lnTo>
                  <a:lnTo>
                    <a:pt x="410518" y="36462"/>
                  </a:lnTo>
                  <a:lnTo>
                    <a:pt x="455441" y="26767"/>
                  </a:lnTo>
                  <a:lnTo>
                    <a:pt x="498051" y="20124"/>
                  </a:lnTo>
                  <a:lnTo>
                    <a:pt x="542191" y="11866"/>
                  </a:lnTo>
                  <a:lnTo>
                    <a:pt x="584033" y="6724"/>
                  </a:lnTo>
                  <a:lnTo>
                    <a:pt x="629820" y="2676"/>
                  </a:lnTo>
                  <a:lnTo>
                    <a:pt x="669603" y="0"/>
                  </a:lnTo>
                  <a:lnTo>
                    <a:pt x="710381" y="353"/>
                  </a:lnTo>
                  <a:lnTo>
                    <a:pt x="751360" y="5068"/>
                  </a:lnTo>
                  <a:lnTo>
                    <a:pt x="796505" y="5867"/>
                  </a:lnTo>
                  <a:lnTo>
                    <a:pt x="841016" y="9308"/>
                  </a:lnTo>
                  <a:lnTo>
                    <a:pt x="887841" y="12119"/>
                  </a:lnTo>
                  <a:lnTo>
                    <a:pt x="930364" y="17310"/>
                  </a:lnTo>
                  <a:lnTo>
                    <a:pt x="973591" y="21937"/>
                  </a:lnTo>
                  <a:lnTo>
                    <a:pt x="1019531" y="24815"/>
                  </a:lnTo>
                  <a:lnTo>
                    <a:pt x="1042097" y="26840"/>
                  </a:lnTo>
                  <a:lnTo>
                    <a:pt x="1086919" y="31874"/>
                  </a:lnTo>
                  <a:lnTo>
                    <a:pt x="1109187" y="34950"/>
                  </a:lnTo>
                  <a:lnTo>
                    <a:pt x="1154705" y="36118"/>
                  </a:lnTo>
                  <a:lnTo>
                    <a:pt x="1197840" y="37486"/>
                  </a:lnTo>
                  <a:lnTo>
                    <a:pt x="1234513" y="39548"/>
                  </a:lnTo>
                  <a:lnTo>
                    <a:pt x="1273906" y="47816"/>
                  </a:lnTo>
                  <a:lnTo>
                    <a:pt x="1318299" y="53426"/>
                  </a:lnTo>
                  <a:lnTo>
                    <a:pt x="1361812" y="59824"/>
                  </a:lnTo>
                  <a:lnTo>
                    <a:pt x="1404084" y="66178"/>
                  </a:lnTo>
                  <a:lnTo>
                    <a:pt x="1448343" y="72528"/>
                  </a:lnTo>
                  <a:lnTo>
                    <a:pt x="1494355" y="92196"/>
                  </a:lnTo>
                  <a:lnTo>
                    <a:pt x="1537467" y="107513"/>
                  </a:lnTo>
                  <a:lnTo>
                    <a:pt x="1582914" y="120112"/>
                  </a:lnTo>
                  <a:lnTo>
                    <a:pt x="1627965" y="137229"/>
                  </a:lnTo>
                  <a:lnTo>
                    <a:pt x="1649375" y="143773"/>
                  </a:lnTo>
                  <a:lnTo>
                    <a:pt x="1654063" y="144396"/>
                  </a:lnTo>
                  <a:lnTo>
                    <a:pt x="1663034" y="148853"/>
                  </a:lnTo>
                  <a:lnTo>
                    <a:pt x="1710000" y="179605"/>
                  </a:lnTo>
                  <a:lnTo>
                    <a:pt x="1747399" y="199919"/>
                  </a:lnTo>
                  <a:lnTo>
                    <a:pt x="1755735" y="202648"/>
                  </a:lnTo>
                  <a:lnTo>
                    <a:pt x="1764873" y="207652"/>
                  </a:lnTo>
                  <a:lnTo>
                    <a:pt x="1769198" y="209186"/>
                  </a:lnTo>
                  <a:lnTo>
                    <a:pt x="1775599" y="213311"/>
                  </a:lnTo>
                  <a:lnTo>
                    <a:pt x="1779845" y="214524"/>
                  </a:lnTo>
                  <a:lnTo>
                    <a:pt x="1781259" y="215553"/>
                  </a:lnTo>
                  <a:lnTo>
                    <a:pt x="1782202" y="216944"/>
                  </a:lnTo>
                  <a:lnTo>
                    <a:pt x="1783716" y="220876"/>
                  </a:lnTo>
                  <a:lnTo>
                    <a:pt x="1785804" y="221414"/>
                  </a:lnTo>
                  <a:lnTo>
                    <a:pt x="1787673" y="221653"/>
                  </a:lnTo>
                  <a:lnTo>
                    <a:pt x="1784088" y="2154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6" name="SMARTInkShape-3406"/>
          <p:cNvSpPr/>
          <p:nvPr>
            <p:custDataLst>
              <p:tags r:id="rId3"/>
            </p:custDataLst>
          </p:nvPr>
        </p:nvSpPr>
        <p:spPr>
          <a:xfrm>
            <a:off x="3126062" y="4546600"/>
            <a:ext cx="1471339" cy="81331"/>
          </a:xfrm>
          <a:custGeom>
            <a:avLst/>
            <a:gdLst/>
            <a:ahLst/>
            <a:cxnLst/>
            <a:rect l="0" t="0" r="0" b="0"/>
            <a:pathLst>
              <a:path w="1471339" h="81331">
                <a:moveTo>
                  <a:pt x="67988" y="44450"/>
                </a:moveTo>
                <a:lnTo>
                  <a:pt x="67988" y="44450"/>
                </a:lnTo>
                <a:lnTo>
                  <a:pt x="21221" y="65486"/>
                </a:lnTo>
                <a:lnTo>
                  <a:pt x="7565" y="70438"/>
                </a:lnTo>
                <a:lnTo>
                  <a:pt x="2328" y="74345"/>
                </a:lnTo>
                <a:lnTo>
                  <a:pt x="0" y="78433"/>
                </a:lnTo>
                <a:lnTo>
                  <a:pt x="1496" y="79805"/>
                </a:lnTo>
                <a:lnTo>
                  <a:pt x="8803" y="81330"/>
                </a:lnTo>
                <a:lnTo>
                  <a:pt x="55647" y="75482"/>
                </a:lnTo>
                <a:lnTo>
                  <a:pt x="101063" y="70962"/>
                </a:lnTo>
                <a:lnTo>
                  <a:pt x="148344" y="66809"/>
                </a:lnTo>
                <a:lnTo>
                  <a:pt x="184135" y="64971"/>
                </a:lnTo>
                <a:lnTo>
                  <a:pt x="222620" y="63448"/>
                </a:lnTo>
                <a:lnTo>
                  <a:pt x="265595" y="60419"/>
                </a:lnTo>
                <a:lnTo>
                  <a:pt x="312446" y="56721"/>
                </a:lnTo>
                <a:lnTo>
                  <a:pt x="336794" y="54747"/>
                </a:lnTo>
                <a:lnTo>
                  <a:pt x="362197" y="53432"/>
                </a:lnTo>
                <a:lnTo>
                  <a:pt x="388305" y="52555"/>
                </a:lnTo>
                <a:lnTo>
                  <a:pt x="414883" y="51970"/>
                </a:lnTo>
                <a:lnTo>
                  <a:pt x="443184" y="50874"/>
                </a:lnTo>
                <a:lnTo>
                  <a:pt x="472636" y="49438"/>
                </a:lnTo>
                <a:lnTo>
                  <a:pt x="502853" y="47775"/>
                </a:lnTo>
                <a:lnTo>
                  <a:pt x="532876" y="46667"/>
                </a:lnTo>
                <a:lnTo>
                  <a:pt x="562769" y="45928"/>
                </a:lnTo>
                <a:lnTo>
                  <a:pt x="592575" y="45435"/>
                </a:lnTo>
                <a:lnTo>
                  <a:pt x="622324" y="45107"/>
                </a:lnTo>
                <a:lnTo>
                  <a:pt x="652034" y="44888"/>
                </a:lnTo>
                <a:lnTo>
                  <a:pt x="681718" y="44742"/>
                </a:lnTo>
                <a:lnTo>
                  <a:pt x="710681" y="44645"/>
                </a:lnTo>
                <a:lnTo>
                  <a:pt x="739161" y="44579"/>
                </a:lnTo>
                <a:lnTo>
                  <a:pt x="767320" y="44536"/>
                </a:lnTo>
                <a:lnTo>
                  <a:pt x="795265" y="44508"/>
                </a:lnTo>
                <a:lnTo>
                  <a:pt x="823067" y="44488"/>
                </a:lnTo>
                <a:lnTo>
                  <a:pt x="850774" y="44476"/>
                </a:lnTo>
                <a:lnTo>
                  <a:pt x="877711" y="44467"/>
                </a:lnTo>
                <a:lnTo>
                  <a:pt x="904137" y="44462"/>
                </a:lnTo>
                <a:lnTo>
                  <a:pt x="930221" y="44458"/>
                </a:lnTo>
                <a:lnTo>
                  <a:pt x="955371" y="44455"/>
                </a:lnTo>
                <a:lnTo>
                  <a:pt x="979899" y="44453"/>
                </a:lnTo>
                <a:lnTo>
                  <a:pt x="1026437" y="44452"/>
                </a:lnTo>
                <a:lnTo>
                  <a:pt x="1068288" y="44450"/>
                </a:lnTo>
                <a:lnTo>
                  <a:pt x="1106173" y="44450"/>
                </a:lnTo>
                <a:lnTo>
                  <a:pt x="1141121" y="44450"/>
                </a:lnTo>
                <a:lnTo>
                  <a:pt x="1173115" y="44450"/>
                </a:lnTo>
                <a:lnTo>
                  <a:pt x="1205679" y="44450"/>
                </a:lnTo>
                <a:lnTo>
                  <a:pt x="1238262" y="43744"/>
                </a:lnTo>
                <a:lnTo>
                  <a:pt x="1283667" y="40086"/>
                </a:lnTo>
                <a:lnTo>
                  <a:pt x="1323538" y="37983"/>
                </a:lnTo>
                <a:lnTo>
                  <a:pt x="1360831" y="33205"/>
                </a:lnTo>
                <a:lnTo>
                  <a:pt x="1406610" y="27320"/>
                </a:lnTo>
                <a:lnTo>
                  <a:pt x="1453825" y="13536"/>
                </a:lnTo>
                <a:lnTo>
                  <a:pt x="1471338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6" name="SMARTInkShape-Group732"/>
          <p:cNvGrpSpPr/>
          <p:nvPr/>
        </p:nvGrpSpPr>
        <p:grpSpPr>
          <a:xfrm>
            <a:off x="5302250" y="3762935"/>
            <a:ext cx="2489201" cy="605331"/>
            <a:chOff x="5302250" y="3762935"/>
            <a:chExt cx="2489201" cy="605331"/>
          </a:xfrm>
        </p:grpSpPr>
        <p:sp>
          <p:nvSpPr>
            <p:cNvPr id="437" name="SMARTInkShape-3407"/>
            <p:cNvSpPr/>
            <p:nvPr>
              <p:custDataLst>
                <p:tags r:id="rId88"/>
              </p:custDataLst>
            </p:nvPr>
          </p:nvSpPr>
          <p:spPr>
            <a:xfrm>
              <a:off x="6529406" y="4011823"/>
              <a:ext cx="181780" cy="356443"/>
            </a:xfrm>
            <a:custGeom>
              <a:avLst/>
              <a:gdLst/>
              <a:ahLst/>
              <a:cxnLst/>
              <a:rect l="0" t="0" r="0" b="0"/>
              <a:pathLst>
                <a:path w="181780" h="356443">
                  <a:moveTo>
                    <a:pt x="61894" y="141077"/>
                  </a:moveTo>
                  <a:lnTo>
                    <a:pt x="61894" y="141077"/>
                  </a:lnTo>
                  <a:lnTo>
                    <a:pt x="58523" y="141077"/>
                  </a:lnTo>
                  <a:lnTo>
                    <a:pt x="54986" y="137314"/>
                  </a:lnTo>
                  <a:lnTo>
                    <a:pt x="38598" y="114595"/>
                  </a:lnTo>
                  <a:lnTo>
                    <a:pt x="36485" y="112838"/>
                  </a:lnTo>
                  <a:lnTo>
                    <a:pt x="30375" y="110887"/>
                  </a:lnTo>
                  <a:lnTo>
                    <a:pt x="22956" y="111902"/>
                  </a:lnTo>
                  <a:lnTo>
                    <a:pt x="19002" y="113160"/>
                  </a:lnTo>
                  <a:lnTo>
                    <a:pt x="12727" y="118321"/>
                  </a:lnTo>
                  <a:lnTo>
                    <a:pt x="10066" y="121674"/>
                  </a:lnTo>
                  <a:lnTo>
                    <a:pt x="7109" y="131042"/>
                  </a:lnTo>
                  <a:lnTo>
                    <a:pt x="6500" y="141556"/>
                  </a:lnTo>
                  <a:lnTo>
                    <a:pt x="8581" y="150933"/>
                  </a:lnTo>
                  <a:lnTo>
                    <a:pt x="13740" y="157922"/>
                  </a:lnTo>
                  <a:lnTo>
                    <a:pt x="17091" y="160774"/>
                  </a:lnTo>
                  <a:lnTo>
                    <a:pt x="24578" y="163942"/>
                  </a:lnTo>
                  <a:lnTo>
                    <a:pt x="28550" y="164787"/>
                  </a:lnTo>
                  <a:lnTo>
                    <a:pt x="34843" y="163844"/>
                  </a:lnTo>
                  <a:lnTo>
                    <a:pt x="41263" y="160861"/>
                  </a:lnTo>
                  <a:lnTo>
                    <a:pt x="41790" y="159911"/>
                  </a:lnTo>
                  <a:lnTo>
                    <a:pt x="42532" y="156614"/>
                  </a:lnTo>
                  <a:lnTo>
                    <a:pt x="42833" y="198673"/>
                  </a:lnTo>
                  <a:lnTo>
                    <a:pt x="42841" y="244725"/>
                  </a:lnTo>
                  <a:lnTo>
                    <a:pt x="42842" y="284128"/>
                  </a:lnTo>
                  <a:lnTo>
                    <a:pt x="41432" y="314618"/>
                  </a:lnTo>
                  <a:lnTo>
                    <a:pt x="32705" y="340114"/>
                  </a:lnTo>
                  <a:lnTo>
                    <a:pt x="25168" y="352069"/>
                  </a:lnTo>
                  <a:lnTo>
                    <a:pt x="21182" y="355115"/>
                  </a:lnTo>
                  <a:lnTo>
                    <a:pt x="17113" y="356442"/>
                  </a:lnTo>
                  <a:lnTo>
                    <a:pt x="9536" y="356034"/>
                  </a:lnTo>
                  <a:lnTo>
                    <a:pt x="3816" y="353500"/>
                  </a:lnTo>
                  <a:lnTo>
                    <a:pt x="2009" y="350426"/>
                  </a:lnTo>
                  <a:lnTo>
                    <a:pt x="0" y="341365"/>
                  </a:lnTo>
                  <a:lnTo>
                    <a:pt x="8851" y="303798"/>
                  </a:lnTo>
                  <a:lnTo>
                    <a:pt x="24918" y="261222"/>
                  </a:lnTo>
                  <a:lnTo>
                    <a:pt x="45025" y="221019"/>
                  </a:lnTo>
                  <a:lnTo>
                    <a:pt x="69798" y="179838"/>
                  </a:lnTo>
                  <a:lnTo>
                    <a:pt x="92225" y="140424"/>
                  </a:lnTo>
                  <a:lnTo>
                    <a:pt x="112274" y="102783"/>
                  </a:lnTo>
                  <a:lnTo>
                    <a:pt x="132941" y="61573"/>
                  </a:lnTo>
                  <a:lnTo>
                    <a:pt x="150612" y="22074"/>
                  </a:lnTo>
                  <a:lnTo>
                    <a:pt x="160949" y="369"/>
                  </a:lnTo>
                  <a:lnTo>
                    <a:pt x="161797" y="0"/>
                  </a:lnTo>
                  <a:lnTo>
                    <a:pt x="162363" y="1164"/>
                  </a:lnTo>
                  <a:lnTo>
                    <a:pt x="162740" y="3352"/>
                  </a:lnTo>
                  <a:lnTo>
                    <a:pt x="145752" y="43971"/>
                  </a:lnTo>
                  <a:lnTo>
                    <a:pt x="135338" y="88491"/>
                  </a:lnTo>
                  <a:lnTo>
                    <a:pt x="124577" y="125261"/>
                  </a:lnTo>
                  <a:lnTo>
                    <a:pt x="114258" y="169777"/>
                  </a:lnTo>
                  <a:lnTo>
                    <a:pt x="113390" y="174999"/>
                  </a:lnTo>
                  <a:lnTo>
                    <a:pt x="114569" y="174275"/>
                  </a:lnTo>
                  <a:lnTo>
                    <a:pt x="145936" y="128821"/>
                  </a:lnTo>
                  <a:lnTo>
                    <a:pt x="160565" y="116201"/>
                  </a:lnTo>
                  <a:lnTo>
                    <a:pt x="165069" y="114615"/>
                  </a:lnTo>
                  <a:lnTo>
                    <a:pt x="173836" y="114734"/>
                  </a:lnTo>
                  <a:lnTo>
                    <a:pt x="176738" y="117165"/>
                  </a:lnTo>
                  <a:lnTo>
                    <a:pt x="179964" y="125511"/>
                  </a:lnTo>
                  <a:lnTo>
                    <a:pt x="181779" y="142109"/>
                  </a:lnTo>
                  <a:lnTo>
                    <a:pt x="176194" y="1791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3408"/>
            <p:cNvSpPr/>
            <p:nvPr>
              <p:custDataLst>
                <p:tags r:id="rId89"/>
              </p:custDataLst>
            </p:nvPr>
          </p:nvSpPr>
          <p:spPr>
            <a:xfrm>
              <a:off x="6767085" y="3996798"/>
              <a:ext cx="52293" cy="206903"/>
            </a:xfrm>
            <a:custGeom>
              <a:avLst/>
              <a:gdLst/>
              <a:ahLst/>
              <a:cxnLst/>
              <a:rect l="0" t="0" r="0" b="0"/>
              <a:pathLst>
                <a:path w="52293" h="206903">
                  <a:moveTo>
                    <a:pt x="40115" y="16402"/>
                  </a:moveTo>
                  <a:lnTo>
                    <a:pt x="40115" y="16402"/>
                  </a:lnTo>
                  <a:lnTo>
                    <a:pt x="51050" y="0"/>
                  </a:lnTo>
                  <a:lnTo>
                    <a:pt x="51638" y="528"/>
                  </a:lnTo>
                  <a:lnTo>
                    <a:pt x="52292" y="4878"/>
                  </a:lnTo>
                  <a:lnTo>
                    <a:pt x="46231" y="27061"/>
                  </a:lnTo>
                  <a:lnTo>
                    <a:pt x="27996" y="74194"/>
                  </a:lnTo>
                  <a:lnTo>
                    <a:pt x="14887" y="113724"/>
                  </a:lnTo>
                  <a:lnTo>
                    <a:pt x="3947" y="154834"/>
                  </a:lnTo>
                  <a:lnTo>
                    <a:pt x="0" y="186300"/>
                  </a:lnTo>
                  <a:lnTo>
                    <a:pt x="1825" y="197746"/>
                  </a:lnTo>
                  <a:lnTo>
                    <a:pt x="8365" y="2069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3409"/>
            <p:cNvSpPr/>
            <p:nvPr>
              <p:custDataLst>
                <p:tags r:id="rId90"/>
              </p:custDataLst>
            </p:nvPr>
          </p:nvSpPr>
          <p:spPr>
            <a:xfrm>
              <a:off x="6742512" y="4102100"/>
              <a:ext cx="115489" cy="25401"/>
            </a:xfrm>
            <a:custGeom>
              <a:avLst/>
              <a:gdLst/>
              <a:ahLst/>
              <a:cxnLst/>
              <a:rect l="0" t="0" r="0" b="0"/>
              <a:pathLst>
                <a:path w="115489" h="25401">
                  <a:moveTo>
                    <a:pt x="20238" y="25400"/>
                  </a:moveTo>
                  <a:lnTo>
                    <a:pt x="20238" y="25400"/>
                  </a:lnTo>
                  <a:lnTo>
                    <a:pt x="465" y="19933"/>
                  </a:lnTo>
                  <a:lnTo>
                    <a:pt x="0" y="19638"/>
                  </a:lnTo>
                  <a:lnTo>
                    <a:pt x="7499" y="17813"/>
                  </a:lnTo>
                  <a:lnTo>
                    <a:pt x="29085" y="10374"/>
                  </a:lnTo>
                  <a:lnTo>
                    <a:pt x="65114" y="6837"/>
                  </a:lnTo>
                  <a:lnTo>
                    <a:pt x="1154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3410"/>
            <p:cNvSpPr/>
            <p:nvPr>
              <p:custDataLst>
                <p:tags r:id="rId91"/>
              </p:custDataLst>
            </p:nvPr>
          </p:nvSpPr>
          <p:spPr>
            <a:xfrm>
              <a:off x="6480279" y="4072982"/>
              <a:ext cx="9422" cy="41819"/>
            </a:xfrm>
            <a:custGeom>
              <a:avLst/>
              <a:gdLst/>
              <a:ahLst/>
              <a:cxnLst/>
              <a:rect l="0" t="0" r="0" b="0"/>
              <a:pathLst>
                <a:path w="9422" h="41819">
                  <a:moveTo>
                    <a:pt x="9421" y="41818"/>
                  </a:moveTo>
                  <a:lnTo>
                    <a:pt x="9421" y="41818"/>
                  </a:lnTo>
                  <a:lnTo>
                    <a:pt x="7539" y="11993"/>
                  </a:lnTo>
                  <a:lnTo>
                    <a:pt x="4352" y="3868"/>
                  </a:lnTo>
                  <a:lnTo>
                    <a:pt x="2514" y="1701"/>
                  </a:lnTo>
                  <a:lnTo>
                    <a:pt x="582" y="257"/>
                  </a:lnTo>
                  <a:lnTo>
                    <a:pt x="0" y="0"/>
                  </a:lnTo>
                  <a:lnTo>
                    <a:pt x="3071" y="37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3411"/>
            <p:cNvSpPr/>
            <p:nvPr>
              <p:custDataLst>
                <p:tags r:id="rId92"/>
              </p:custDataLst>
            </p:nvPr>
          </p:nvSpPr>
          <p:spPr>
            <a:xfrm>
              <a:off x="6470650" y="41211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6907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3412"/>
            <p:cNvSpPr/>
            <p:nvPr>
              <p:custDataLst>
                <p:tags r:id="rId93"/>
              </p:custDataLst>
            </p:nvPr>
          </p:nvSpPr>
          <p:spPr>
            <a:xfrm>
              <a:off x="6318248" y="4102100"/>
              <a:ext cx="101603" cy="106164"/>
            </a:xfrm>
            <a:custGeom>
              <a:avLst/>
              <a:gdLst/>
              <a:ahLst/>
              <a:cxnLst/>
              <a:rect l="0" t="0" r="0" b="0"/>
              <a:pathLst>
                <a:path w="101603" h="106164">
                  <a:moveTo>
                    <a:pt x="2" y="19050"/>
                  </a:moveTo>
                  <a:lnTo>
                    <a:pt x="2" y="19050"/>
                  </a:lnTo>
                  <a:lnTo>
                    <a:pt x="0" y="15679"/>
                  </a:lnTo>
                  <a:lnTo>
                    <a:pt x="1884" y="12143"/>
                  </a:lnTo>
                  <a:lnTo>
                    <a:pt x="3373" y="10212"/>
                  </a:lnTo>
                  <a:lnTo>
                    <a:pt x="6909" y="8067"/>
                  </a:lnTo>
                  <a:lnTo>
                    <a:pt x="8841" y="7495"/>
                  </a:lnTo>
                  <a:lnTo>
                    <a:pt x="14750" y="10621"/>
                  </a:lnTo>
                  <a:lnTo>
                    <a:pt x="21373" y="16715"/>
                  </a:lnTo>
                  <a:lnTo>
                    <a:pt x="51706" y="60138"/>
                  </a:lnTo>
                  <a:lnTo>
                    <a:pt x="56435" y="91297"/>
                  </a:lnTo>
                  <a:lnTo>
                    <a:pt x="54952" y="98902"/>
                  </a:lnTo>
                  <a:lnTo>
                    <a:pt x="53569" y="101918"/>
                  </a:lnTo>
                  <a:lnTo>
                    <a:pt x="51941" y="103929"/>
                  </a:lnTo>
                  <a:lnTo>
                    <a:pt x="48251" y="106163"/>
                  </a:lnTo>
                  <a:lnTo>
                    <a:pt x="46279" y="104642"/>
                  </a:lnTo>
                  <a:lnTo>
                    <a:pt x="42207" y="97307"/>
                  </a:lnTo>
                  <a:lnTo>
                    <a:pt x="42689" y="74536"/>
                  </a:lnTo>
                  <a:lnTo>
                    <a:pt x="58035" y="31809"/>
                  </a:lnTo>
                  <a:lnTo>
                    <a:pt x="66012" y="16959"/>
                  </a:lnTo>
                  <a:lnTo>
                    <a:pt x="74259" y="8008"/>
                  </a:lnTo>
                  <a:lnTo>
                    <a:pt x="10160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3413"/>
            <p:cNvSpPr/>
            <p:nvPr>
              <p:custDataLst>
                <p:tags r:id="rId94"/>
              </p:custDataLst>
            </p:nvPr>
          </p:nvSpPr>
          <p:spPr>
            <a:xfrm>
              <a:off x="6049061" y="3829050"/>
              <a:ext cx="205690" cy="19051"/>
            </a:xfrm>
            <a:custGeom>
              <a:avLst/>
              <a:gdLst/>
              <a:ahLst/>
              <a:cxnLst/>
              <a:rect l="0" t="0" r="0" b="0"/>
              <a:pathLst>
                <a:path w="205690" h="19051">
                  <a:moveTo>
                    <a:pt x="8839" y="19050"/>
                  </a:moveTo>
                  <a:lnTo>
                    <a:pt x="8839" y="19050"/>
                  </a:lnTo>
                  <a:lnTo>
                    <a:pt x="5468" y="19050"/>
                  </a:lnTo>
                  <a:lnTo>
                    <a:pt x="1932" y="17168"/>
                  </a:lnTo>
                  <a:lnTo>
                    <a:pt x="0" y="15679"/>
                  </a:lnTo>
                  <a:lnTo>
                    <a:pt x="124" y="13981"/>
                  </a:lnTo>
                  <a:lnTo>
                    <a:pt x="4025" y="10212"/>
                  </a:lnTo>
                  <a:lnTo>
                    <a:pt x="35352" y="7114"/>
                  </a:lnTo>
                  <a:lnTo>
                    <a:pt x="78627" y="5871"/>
                  </a:lnTo>
                  <a:lnTo>
                    <a:pt x="113234" y="3079"/>
                  </a:lnTo>
                  <a:lnTo>
                    <a:pt x="20568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3414"/>
            <p:cNvSpPr/>
            <p:nvPr>
              <p:custDataLst>
                <p:tags r:id="rId95"/>
              </p:custDataLst>
            </p:nvPr>
          </p:nvSpPr>
          <p:spPr>
            <a:xfrm>
              <a:off x="5917986" y="3762935"/>
              <a:ext cx="343115" cy="272915"/>
            </a:xfrm>
            <a:custGeom>
              <a:avLst/>
              <a:gdLst/>
              <a:ahLst/>
              <a:cxnLst/>
              <a:rect l="0" t="0" r="0" b="0"/>
              <a:pathLst>
                <a:path w="343115" h="272915">
                  <a:moveTo>
                    <a:pt x="70064" y="174065"/>
                  </a:moveTo>
                  <a:lnTo>
                    <a:pt x="70064" y="174065"/>
                  </a:lnTo>
                  <a:lnTo>
                    <a:pt x="66693" y="174065"/>
                  </a:lnTo>
                  <a:lnTo>
                    <a:pt x="65700" y="173359"/>
                  </a:lnTo>
                  <a:lnTo>
                    <a:pt x="65038" y="172183"/>
                  </a:lnTo>
                  <a:lnTo>
                    <a:pt x="63976" y="165227"/>
                  </a:lnTo>
                  <a:lnTo>
                    <a:pt x="62476" y="163939"/>
                  </a:lnTo>
                  <a:lnTo>
                    <a:pt x="57050" y="162509"/>
                  </a:lnTo>
                  <a:lnTo>
                    <a:pt x="49933" y="163755"/>
                  </a:lnTo>
                  <a:lnTo>
                    <a:pt x="42066" y="167366"/>
                  </a:lnTo>
                  <a:lnTo>
                    <a:pt x="33867" y="173675"/>
                  </a:lnTo>
                  <a:lnTo>
                    <a:pt x="12742" y="204431"/>
                  </a:lnTo>
                  <a:lnTo>
                    <a:pt x="790" y="232765"/>
                  </a:lnTo>
                  <a:lnTo>
                    <a:pt x="0" y="248133"/>
                  </a:lnTo>
                  <a:lnTo>
                    <a:pt x="3521" y="265312"/>
                  </a:lnTo>
                  <a:lnTo>
                    <a:pt x="6652" y="268763"/>
                  </a:lnTo>
                  <a:lnTo>
                    <a:pt x="15775" y="272597"/>
                  </a:lnTo>
                  <a:lnTo>
                    <a:pt x="19760" y="272914"/>
                  </a:lnTo>
                  <a:lnTo>
                    <a:pt x="26070" y="271385"/>
                  </a:lnTo>
                  <a:lnTo>
                    <a:pt x="50029" y="243839"/>
                  </a:lnTo>
                  <a:lnTo>
                    <a:pt x="64382" y="218500"/>
                  </a:lnTo>
                  <a:lnTo>
                    <a:pt x="68380" y="206202"/>
                  </a:lnTo>
                  <a:lnTo>
                    <a:pt x="68942" y="205367"/>
                  </a:lnTo>
                  <a:lnTo>
                    <a:pt x="69316" y="206222"/>
                  </a:lnTo>
                  <a:lnTo>
                    <a:pt x="76952" y="250606"/>
                  </a:lnTo>
                  <a:lnTo>
                    <a:pt x="80887" y="261000"/>
                  </a:lnTo>
                  <a:lnTo>
                    <a:pt x="84986" y="265619"/>
                  </a:lnTo>
                  <a:lnTo>
                    <a:pt x="87068" y="266145"/>
                  </a:lnTo>
                  <a:lnTo>
                    <a:pt x="89162" y="265791"/>
                  </a:lnTo>
                  <a:lnTo>
                    <a:pt x="91262" y="264849"/>
                  </a:lnTo>
                  <a:lnTo>
                    <a:pt x="104332" y="253410"/>
                  </a:lnTo>
                  <a:lnTo>
                    <a:pt x="131370" y="211009"/>
                  </a:lnTo>
                  <a:lnTo>
                    <a:pt x="147810" y="173017"/>
                  </a:lnTo>
                  <a:lnTo>
                    <a:pt x="164361" y="133616"/>
                  </a:lnTo>
                  <a:lnTo>
                    <a:pt x="180752" y="94265"/>
                  </a:lnTo>
                  <a:lnTo>
                    <a:pt x="200584" y="49725"/>
                  </a:lnTo>
                  <a:lnTo>
                    <a:pt x="213581" y="15177"/>
                  </a:lnTo>
                  <a:lnTo>
                    <a:pt x="215614" y="0"/>
                  </a:lnTo>
                  <a:lnTo>
                    <a:pt x="200889" y="41219"/>
                  </a:lnTo>
                  <a:lnTo>
                    <a:pt x="191052" y="86519"/>
                  </a:lnTo>
                  <a:lnTo>
                    <a:pt x="185685" y="126119"/>
                  </a:lnTo>
                  <a:lnTo>
                    <a:pt x="184624" y="169533"/>
                  </a:lnTo>
                  <a:lnTo>
                    <a:pt x="185852" y="204237"/>
                  </a:lnTo>
                  <a:lnTo>
                    <a:pt x="191140" y="221341"/>
                  </a:lnTo>
                  <a:lnTo>
                    <a:pt x="200076" y="232236"/>
                  </a:lnTo>
                  <a:lnTo>
                    <a:pt x="205422" y="236129"/>
                  </a:lnTo>
                  <a:lnTo>
                    <a:pt x="211808" y="237313"/>
                  </a:lnTo>
                  <a:lnTo>
                    <a:pt x="226430" y="234866"/>
                  </a:lnTo>
                  <a:lnTo>
                    <a:pt x="250529" y="222184"/>
                  </a:lnTo>
                  <a:lnTo>
                    <a:pt x="272173" y="198278"/>
                  </a:lnTo>
                  <a:lnTo>
                    <a:pt x="285249" y="175595"/>
                  </a:lnTo>
                  <a:lnTo>
                    <a:pt x="287293" y="163926"/>
                  </a:lnTo>
                  <a:lnTo>
                    <a:pt x="286849" y="158839"/>
                  </a:lnTo>
                  <a:lnTo>
                    <a:pt x="285144" y="155448"/>
                  </a:lnTo>
                  <a:lnTo>
                    <a:pt x="282595" y="153186"/>
                  </a:lnTo>
                  <a:lnTo>
                    <a:pt x="279485" y="151680"/>
                  </a:lnTo>
                  <a:lnTo>
                    <a:pt x="275294" y="153497"/>
                  </a:lnTo>
                  <a:lnTo>
                    <a:pt x="264994" y="163042"/>
                  </a:lnTo>
                  <a:lnTo>
                    <a:pt x="254038" y="180911"/>
                  </a:lnTo>
                  <a:lnTo>
                    <a:pt x="249693" y="202983"/>
                  </a:lnTo>
                  <a:lnTo>
                    <a:pt x="252440" y="217256"/>
                  </a:lnTo>
                  <a:lnTo>
                    <a:pt x="261920" y="235310"/>
                  </a:lnTo>
                  <a:lnTo>
                    <a:pt x="270339" y="244324"/>
                  </a:lnTo>
                  <a:lnTo>
                    <a:pt x="281136" y="250682"/>
                  </a:lnTo>
                  <a:lnTo>
                    <a:pt x="296752" y="250215"/>
                  </a:lnTo>
                  <a:lnTo>
                    <a:pt x="314041" y="244598"/>
                  </a:lnTo>
                  <a:lnTo>
                    <a:pt x="343114" y="2248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3415"/>
            <p:cNvSpPr/>
            <p:nvPr>
              <p:custDataLst>
                <p:tags r:id="rId96"/>
              </p:custDataLst>
            </p:nvPr>
          </p:nvSpPr>
          <p:spPr>
            <a:xfrm>
              <a:off x="5741622" y="3911600"/>
              <a:ext cx="151179" cy="136643"/>
            </a:xfrm>
            <a:custGeom>
              <a:avLst/>
              <a:gdLst/>
              <a:ahLst/>
              <a:cxnLst/>
              <a:rect l="0" t="0" r="0" b="0"/>
              <a:pathLst>
                <a:path w="151179" h="136643">
                  <a:moveTo>
                    <a:pt x="17828" y="12700"/>
                  </a:moveTo>
                  <a:lnTo>
                    <a:pt x="17828" y="12700"/>
                  </a:lnTo>
                  <a:lnTo>
                    <a:pt x="8990" y="12700"/>
                  </a:lnTo>
                  <a:lnTo>
                    <a:pt x="4963" y="10818"/>
                  </a:lnTo>
                  <a:lnTo>
                    <a:pt x="0" y="7233"/>
                  </a:lnTo>
                  <a:lnTo>
                    <a:pt x="40873" y="28042"/>
                  </a:lnTo>
                  <a:lnTo>
                    <a:pt x="83177" y="65641"/>
                  </a:lnTo>
                  <a:lnTo>
                    <a:pt x="98808" y="82479"/>
                  </a:lnTo>
                  <a:lnTo>
                    <a:pt x="103208" y="92161"/>
                  </a:lnTo>
                  <a:lnTo>
                    <a:pt x="105685" y="112287"/>
                  </a:lnTo>
                  <a:lnTo>
                    <a:pt x="102502" y="124224"/>
                  </a:lnTo>
                  <a:lnTo>
                    <a:pt x="99676" y="129382"/>
                  </a:lnTo>
                  <a:lnTo>
                    <a:pt x="96383" y="132822"/>
                  </a:lnTo>
                  <a:lnTo>
                    <a:pt x="88960" y="136642"/>
                  </a:lnTo>
                  <a:lnTo>
                    <a:pt x="80957" y="136460"/>
                  </a:lnTo>
                  <a:lnTo>
                    <a:pt x="76846" y="135423"/>
                  </a:lnTo>
                  <a:lnTo>
                    <a:pt x="68518" y="126745"/>
                  </a:lnTo>
                  <a:lnTo>
                    <a:pt x="64322" y="120481"/>
                  </a:lnTo>
                  <a:lnTo>
                    <a:pt x="61540" y="105993"/>
                  </a:lnTo>
                  <a:lnTo>
                    <a:pt x="64067" y="88736"/>
                  </a:lnTo>
                  <a:lnTo>
                    <a:pt x="77389" y="57336"/>
                  </a:lnTo>
                  <a:lnTo>
                    <a:pt x="94037" y="35097"/>
                  </a:lnTo>
                  <a:lnTo>
                    <a:pt x="15117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3416"/>
            <p:cNvSpPr/>
            <p:nvPr>
              <p:custDataLst>
                <p:tags r:id="rId97"/>
              </p:custDataLst>
            </p:nvPr>
          </p:nvSpPr>
          <p:spPr>
            <a:xfrm>
              <a:off x="5320803" y="4064000"/>
              <a:ext cx="140198" cy="19547"/>
            </a:xfrm>
            <a:custGeom>
              <a:avLst/>
              <a:gdLst/>
              <a:ahLst/>
              <a:cxnLst/>
              <a:rect l="0" t="0" r="0" b="0"/>
              <a:pathLst>
                <a:path w="140198" h="19547">
                  <a:moveTo>
                    <a:pt x="13197" y="6350"/>
                  </a:moveTo>
                  <a:lnTo>
                    <a:pt x="13197" y="6350"/>
                  </a:lnTo>
                  <a:lnTo>
                    <a:pt x="0" y="19546"/>
                  </a:lnTo>
                  <a:lnTo>
                    <a:pt x="166" y="19381"/>
                  </a:lnTo>
                  <a:lnTo>
                    <a:pt x="16346" y="14751"/>
                  </a:lnTo>
                  <a:lnTo>
                    <a:pt x="60849" y="9599"/>
                  </a:lnTo>
                  <a:lnTo>
                    <a:pt x="99646" y="6286"/>
                  </a:lnTo>
                  <a:lnTo>
                    <a:pt x="14019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3417"/>
            <p:cNvSpPr/>
            <p:nvPr>
              <p:custDataLst>
                <p:tags r:id="rId98"/>
              </p:custDataLst>
            </p:nvPr>
          </p:nvSpPr>
          <p:spPr>
            <a:xfrm>
              <a:off x="5302250" y="3976553"/>
              <a:ext cx="127001" cy="10365"/>
            </a:xfrm>
            <a:custGeom>
              <a:avLst/>
              <a:gdLst/>
              <a:ahLst/>
              <a:cxnLst/>
              <a:rect l="0" t="0" r="0" b="0"/>
              <a:pathLst>
                <a:path w="127001" h="10365">
                  <a:moveTo>
                    <a:pt x="0" y="4897"/>
                  </a:moveTo>
                  <a:lnTo>
                    <a:pt x="0" y="4897"/>
                  </a:lnTo>
                  <a:lnTo>
                    <a:pt x="0" y="8268"/>
                  </a:lnTo>
                  <a:lnTo>
                    <a:pt x="1411" y="9261"/>
                  </a:lnTo>
                  <a:lnTo>
                    <a:pt x="6742" y="10364"/>
                  </a:lnTo>
                  <a:lnTo>
                    <a:pt x="52175" y="2331"/>
                  </a:lnTo>
                  <a:lnTo>
                    <a:pt x="91027" y="0"/>
                  </a:lnTo>
                  <a:lnTo>
                    <a:pt x="127000" y="48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3418"/>
            <p:cNvSpPr/>
            <p:nvPr>
              <p:custDataLst>
                <p:tags r:id="rId99"/>
              </p:custDataLst>
            </p:nvPr>
          </p:nvSpPr>
          <p:spPr>
            <a:xfrm>
              <a:off x="6973443" y="4140200"/>
              <a:ext cx="227458" cy="31751"/>
            </a:xfrm>
            <a:custGeom>
              <a:avLst/>
              <a:gdLst/>
              <a:ahLst/>
              <a:cxnLst/>
              <a:rect l="0" t="0" r="0" b="0"/>
              <a:pathLst>
                <a:path w="227458" h="31751">
                  <a:moveTo>
                    <a:pt x="11557" y="31750"/>
                  </a:moveTo>
                  <a:lnTo>
                    <a:pt x="11557" y="31750"/>
                  </a:lnTo>
                  <a:lnTo>
                    <a:pt x="0" y="31750"/>
                  </a:lnTo>
                  <a:lnTo>
                    <a:pt x="44974" y="28379"/>
                  </a:lnTo>
                  <a:lnTo>
                    <a:pt x="88642" y="22912"/>
                  </a:lnTo>
                  <a:lnTo>
                    <a:pt x="133959" y="20195"/>
                  </a:lnTo>
                  <a:lnTo>
                    <a:pt x="178666" y="12647"/>
                  </a:lnTo>
                  <a:lnTo>
                    <a:pt x="22745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3419"/>
            <p:cNvSpPr/>
            <p:nvPr>
              <p:custDataLst>
                <p:tags r:id="rId100"/>
              </p:custDataLst>
            </p:nvPr>
          </p:nvSpPr>
          <p:spPr>
            <a:xfrm>
              <a:off x="7158681" y="4108789"/>
              <a:ext cx="34291" cy="101262"/>
            </a:xfrm>
            <a:custGeom>
              <a:avLst/>
              <a:gdLst/>
              <a:ahLst/>
              <a:cxnLst/>
              <a:rect l="0" t="0" r="0" b="0"/>
              <a:pathLst>
                <a:path w="34291" h="101262">
                  <a:moveTo>
                    <a:pt x="23169" y="12361"/>
                  </a:moveTo>
                  <a:lnTo>
                    <a:pt x="23169" y="12361"/>
                  </a:lnTo>
                  <a:lnTo>
                    <a:pt x="58" y="806"/>
                  </a:lnTo>
                  <a:lnTo>
                    <a:pt x="0" y="425"/>
                  </a:lnTo>
                  <a:lnTo>
                    <a:pt x="1817" y="0"/>
                  </a:lnTo>
                  <a:lnTo>
                    <a:pt x="13804" y="9867"/>
                  </a:lnTo>
                  <a:lnTo>
                    <a:pt x="27878" y="25404"/>
                  </a:lnTo>
                  <a:lnTo>
                    <a:pt x="30541" y="29524"/>
                  </a:lnTo>
                  <a:lnTo>
                    <a:pt x="34290" y="48804"/>
                  </a:lnTo>
                  <a:lnTo>
                    <a:pt x="32029" y="69020"/>
                  </a:lnTo>
                  <a:lnTo>
                    <a:pt x="23521" y="88415"/>
                  </a:lnTo>
                  <a:lnTo>
                    <a:pt x="17916" y="95552"/>
                  </a:lnTo>
                  <a:lnTo>
                    <a:pt x="10469" y="1012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3420"/>
            <p:cNvSpPr/>
            <p:nvPr>
              <p:custDataLst>
                <p:tags r:id="rId101"/>
              </p:custDataLst>
            </p:nvPr>
          </p:nvSpPr>
          <p:spPr>
            <a:xfrm>
              <a:off x="7340600" y="4024124"/>
              <a:ext cx="27221" cy="204977"/>
            </a:xfrm>
            <a:custGeom>
              <a:avLst/>
              <a:gdLst/>
              <a:ahLst/>
              <a:cxnLst/>
              <a:rect l="0" t="0" r="0" b="0"/>
              <a:pathLst>
                <a:path w="27221" h="204977">
                  <a:moveTo>
                    <a:pt x="19050" y="14476"/>
                  </a:moveTo>
                  <a:lnTo>
                    <a:pt x="19050" y="14476"/>
                  </a:lnTo>
                  <a:lnTo>
                    <a:pt x="25792" y="7734"/>
                  </a:lnTo>
                  <a:lnTo>
                    <a:pt x="27072" y="5042"/>
                  </a:lnTo>
                  <a:lnTo>
                    <a:pt x="27220" y="2543"/>
                  </a:lnTo>
                  <a:lnTo>
                    <a:pt x="26613" y="170"/>
                  </a:lnTo>
                  <a:lnTo>
                    <a:pt x="25503" y="0"/>
                  </a:lnTo>
                  <a:lnTo>
                    <a:pt x="22388" y="3574"/>
                  </a:lnTo>
                  <a:lnTo>
                    <a:pt x="17608" y="40801"/>
                  </a:lnTo>
                  <a:lnTo>
                    <a:pt x="12272" y="78250"/>
                  </a:lnTo>
                  <a:lnTo>
                    <a:pt x="6224" y="119920"/>
                  </a:lnTo>
                  <a:lnTo>
                    <a:pt x="0" y="2049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3421"/>
            <p:cNvSpPr/>
            <p:nvPr>
              <p:custDataLst>
                <p:tags r:id="rId102"/>
              </p:custDataLst>
            </p:nvPr>
          </p:nvSpPr>
          <p:spPr>
            <a:xfrm>
              <a:off x="7385048" y="4138170"/>
              <a:ext cx="76203" cy="90425"/>
            </a:xfrm>
            <a:custGeom>
              <a:avLst/>
              <a:gdLst/>
              <a:ahLst/>
              <a:cxnLst/>
              <a:rect l="0" t="0" r="0" b="0"/>
              <a:pathLst>
                <a:path w="76203" h="90425">
                  <a:moveTo>
                    <a:pt x="2" y="52830"/>
                  </a:moveTo>
                  <a:lnTo>
                    <a:pt x="2" y="52830"/>
                  </a:lnTo>
                  <a:lnTo>
                    <a:pt x="0" y="49459"/>
                  </a:lnTo>
                  <a:lnTo>
                    <a:pt x="1883" y="45922"/>
                  </a:lnTo>
                  <a:lnTo>
                    <a:pt x="3372" y="43992"/>
                  </a:lnTo>
                  <a:lnTo>
                    <a:pt x="6909" y="41846"/>
                  </a:lnTo>
                  <a:lnTo>
                    <a:pt x="32135" y="34763"/>
                  </a:lnTo>
                  <a:lnTo>
                    <a:pt x="39213" y="28572"/>
                  </a:lnTo>
                  <a:lnTo>
                    <a:pt x="58961" y="6702"/>
                  </a:lnTo>
                  <a:lnTo>
                    <a:pt x="59064" y="4439"/>
                  </a:lnTo>
                  <a:lnTo>
                    <a:pt x="57721" y="2225"/>
                  </a:lnTo>
                  <a:lnTo>
                    <a:pt x="55414" y="43"/>
                  </a:lnTo>
                  <a:lnTo>
                    <a:pt x="52465" y="0"/>
                  </a:lnTo>
                  <a:lnTo>
                    <a:pt x="45426" y="3714"/>
                  </a:lnTo>
                  <a:lnTo>
                    <a:pt x="33531" y="13740"/>
                  </a:lnTo>
                  <a:lnTo>
                    <a:pt x="14540" y="50888"/>
                  </a:lnTo>
                  <a:lnTo>
                    <a:pt x="11811" y="57885"/>
                  </a:lnTo>
                  <a:lnTo>
                    <a:pt x="11402" y="64666"/>
                  </a:lnTo>
                  <a:lnTo>
                    <a:pt x="14711" y="77846"/>
                  </a:lnTo>
                  <a:lnTo>
                    <a:pt x="18980" y="82913"/>
                  </a:lnTo>
                  <a:lnTo>
                    <a:pt x="31250" y="90424"/>
                  </a:lnTo>
                  <a:lnTo>
                    <a:pt x="76202" y="845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3422"/>
            <p:cNvSpPr/>
            <p:nvPr>
              <p:custDataLst>
                <p:tags r:id="rId103"/>
              </p:custDataLst>
            </p:nvPr>
          </p:nvSpPr>
          <p:spPr>
            <a:xfrm>
              <a:off x="7524750" y="4035576"/>
              <a:ext cx="107951" cy="212575"/>
            </a:xfrm>
            <a:custGeom>
              <a:avLst/>
              <a:gdLst/>
              <a:ahLst/>
              <a:cxnLst/>
              <a:rect l="0" t="0" r="0" b="0"/>
              <a:pathLst>
                <a:path w="107951" h="212575">
                  <a:moveTo>
                    <a:pt x="107950" y="41124"/>
                  </a:moveTo>
                  <a:lnTo>
                    <a:pt x="107950" y="41124"/>
                  </a:lnTo>
                  <a:lnTo>
                    <a:pt x="107245" y="30985"/>
                  </a:lnTo>
                  <a:lnTo>
                    <a:pt x="99161" y="13512"/>
                  </a:lnTo>
                  <a:lnTo>
                    <a:pt x="95741" y="7899"/>
                  </a:lnTo>
                  <a:lnTo>
                    <a:pt x="88177" y="1663"/>
                  </a:lnTo>
                  <a:lnTo>
                    <a:pt x="84184" y="0"/>
                  </a:lnTo>
                  <a:lnTo>
                    <a:pt x="74104" y="33"/>
                  </a:lnTo>
                  <a:lnTo>
                    <a:pt x="63274" y="3106"/>
                  </a:lnTo>
                  <a:lnTo>
                    <a:pt x="53757" y="9176"/>
                  </a:lnTo>
                  <a:lnTo>
                    <a:pt x="46705" y="18458"/>
                  </a:lnTo>
                  <a:lnTo>
                    <a:pt x="33058" y="55148"/>
                  </a:lnTo>
                  <a:lnTo>
                    <a:pt x="27668" y="99058"/>
                  </a:lnTo>
                  <a:lnTo>
                    <a:pt x="22701" y="137704"/>
                  </a:lnTo>
                  <a:lnTo>
                    <a:pt x="14701" y="184614"/>
                  </a:lnTo>
                  <a:lnTo>
                    <a:pt x="8432" y="203663"/>
                  </a:lnTo>
                  <a:lnTo>
                    <a:pt x="0" y="2125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3423"/>
            <p:cNvSpPr/>
            <p:nvPr>
              <p:custDataLst>
                <p:tags r:id="rId104"/>
              </p:custDataLst>
            </p:nvPr>
          </p:nvSpPr>
          <p:spPr>
            <a:xfrm>
              <a:off x="7493000" y="4152900"/>
              <a:ext cx="114301" cy="50801"/>
            </a:xfrm>
            <a:custGeom>
              <a:avLst/>
              <a:gdLst/>
              <a:ahLst/>
              <a:cxnLst/>
              <a:rect l="0" t="0" r="0" b="0"/>
              <a:pathLst>
                <a:path w="114301" h="50801">
                  <a:moveTo>
                    <a:pt x="0" y="50800"/>
                  </a:moveTo>
                  <a:lnTo>
                    <a:pt x="0" y="50800"/>
                  </a:lnTo>
                  <a:lnTo>
                    <a:pt x="0" y="36494"/>
                  </a:lnTo>
                  <a:lnTo>
                    <a:pt x="2117" y="34207"/>
                  </a:lnTo>
                  <a:lnTo>
                    <a:pt x="10113" y="29785"/>
                  </a:lnTo>
                  <a:lnTo>
                    <a:pt x="53986" y="1988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3424"/>
            <p:cNvSpPr/>
            <p:nvPr>
              <p:custDataLst>
                <p:tags r:id="rId105"/>
              </p:custDataLst>
            </p:nvPr>
          </p:nvSpPr>
          <p:spPr>
            <a:xfrm>
              <a:off x="7674971" y="4045833"/>
              <a:ext cx="97430" cy="212459"/>
            </a:xfrm>
            <a:custGeom>
              <a:avLst/>
              <a:gdLst/>
              <a:ahLst/>
              <a:cxnLst/>
              <a:rect l="0" t="0" r="0" b="0"/>
              <a:pathLst>
                <a:path w="97430" h="212459">
                  <a:moveTo>
                    <a:pt x="97429" y="5467"/>
                  </a:moveTo>
                  <a:lnTo>
                    <a:pt x="97429" y="5467"/>
                  </a:lnTo>
                  <a:lnTo>
                    <a:pt x="97429" y="2096"/>
                  </a:lnTo>
                  <a:lnTo>
                    <a:pt x="96724" y="1103"/>
                  </a:lnTo>
                  <a:lnTo>
                    <a:pt x="95548" y="441"/>
                  </a:lnTo>
                  <a:lnTo>
                    <a:pt x="94058" y="0"/>
                  </a:lnTo>
                  <a:lnTo>
                    <a:pt x="81849" y="2749"/>
                  </a:lnTo>
                  <a:lnTo>
                    <a:pt x="64826" y="18146"/>
                  </a:lnTo>
                  <a:lnTo>
                    <a:pt x="40724" y="63729"/>
                  </a:lnTo>
                  <a:lnTo>
                    <a:pt x="24240" y="103294"/>
                  </a:lnTo>
                  <a:lnTo>
                    <a:pt x="13174" y="146930"/>
                  </a:lnTo>
                  <a:lnTo>
                    <a:pt x="980" y="189573"/>
                  </a:lnTo>
                  <a:lnTo>
                    <a:pt x="0" y="202062"/>
                  </a:lnTo>
                  <a:lnTo>
                    <a:pt x="726" y="206380"/>
                  </a:lnTo>
                  <a:lnTo>
                    <a:pt x="2622" y="209260"/>
                  </a:lnTo>
                  <a:lnTo>
                    <a:pt x="5297" y="211178"/>
                  </a:lnTo>
                  <a:lnTo>
                    <a:pt x="8490" y="212458"/>
                  </a:lnTo>
                  <a:lnTo>
                    <a:pt x="40279" y="1959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3425"/>
            <p:cNvSpPr/>
            <p:nvPr>
              <p:custDataLst>
                <p:tags r:id="rId106"/>
              </p:custDataLst>
            </p:nvPr>
          </p:nvSpPr>
          <p:spPr>
            <a:xfrm>
              <a:off x="7647165" y="4152900"/>
              <a:ext cx="144286" cy="19051"/>
            </a:xfrm>
            <a:custGeom>
              <a:avLst/>
              <a:gdLst/>
              <a:ahLst/>
              <a:cxnLst/>
              <a:rect l="0" t="0" r="0" b="0"/>
              <a:pathLst>
                <a:path w="144286" h="19051">
                  <a:moveTo>
                    <a:pt x="10935" y="19050"/>
                  </a:moveTo>
                  <a:lnTo>
                    <a:pt x="10935" y="19050"/>
                  </a:lnTo>
                  <a:lnTo>
                    <a:pt x="0" y="19050"/>
                  </a:lnTo>
                  <a:lnTo>
                    <a:pt x="5500" y="15679"/>
                  </a:lnTo>
                  <a:lnTo>
                    <a:pt x="31550" y="8925"/>
                  </a:lnTo>
                  <a:lnTo>
                    <a:pt x="65491" y="6407"/>
                  </a:lnTo>
                  <a:lnTo>
                    <a:pt x="14428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7" name="SMARTInkShape-Group733"/>
          <p:cNvGrpSpPr/>
          <p:nvPr/>
        </p:nvGrpSpPr>
        <p:grpSpPr>
          <a:xfrm>
            <a:off x="2943330" y="3724968"/>
            <a:ext cx="2047771" cy="730653"/>
            <a:chOff x="2943330" y="3724968"/>
            <a:chExt cx="2047771" cy="730653"/>
          </a:xfrm>
        </p:grpSpPr>
        <p:sp>
          <p:nvSpPr>
            <p:cNvPr id="457" name="SMARTInkShape-3426"/>
            <p:cNvSpPr/>
            <p:nvPr>
              <p:custDataLst>
                <p:tags r:id="rId68"/>
              </p:custDataLst>
            </p:nvPr>
          </p:nvSpPr>
          <p:spPr>
            <a:xfrm>
              <a:off x="4877683" y="4140200"/>
              <a:ext cx="113418" cy="38101"/>
            </a:xfrm>
            <a:custGeom>
              <a:avLst/>
              <a:gdLst/>
              <a:ahLst/>
              <a:cxnLst/>
              <a:rect l="0" t="0" r="0" b="0"/>
              <a:pathLst>
                <a:path w="113418" h="38101">
                  <a:moveTo>
                    <a:pt x="5467" y="38100"/>
                  </a:moveTo>
                  <a:lnTo>
                    <a:pt x="5467" y="38100"/>
                  </a:lnTo>
                  <a:lnTo>
                    <a:pt x="0" y="38100"/>
                  </a:lnTo>
                  <a:lnTo>
                    <a:pt x="2749" y="38100"/>
                  </a:lnTo>
                  <a:lnTo>
                    <a:pt x="44987" y="25858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3427"/>
            <p:cNvSpPr/>
            <p:nvPr>
              <p:custDataLst>
                <p:tags r:id="rId69"/>
              </p:custDataLst>
            </p:nvPr>
          </p:nvSpPr>
          <p:spPr>
            <a:xfrm>
              <a:off x="4896221" y="4047420"/>
              <a:ext cx="30857" cy="214569"/>
            </a:xfrm>
            <a:custGeom>
              <a:avLst/>
              <a:gdLst/>
              <a:ahLst/>
              <a:cxnLst/>
              <a:rect l="0" t="0" r="0" b="0"/>
              <a:pathLst>
                <a:path w="30857" h="214569">
                  <a:moveTo>
                    <a:pt x="18679" y="16580"/>
                  </a:moveTo>
                  <a:lnTo>
                    <a:pt x="18679" y="16580"/>
                  </a:lnTo>
                  <a:lnTo>
                    <a:pt x="29614" y="178"/>
                  </a:lnTo>
                  <a:lnTo>
                    <a:pt x="30202" y="0"/>
                  </a:lnTo>
                  <a:lnTo>
                    <a:pt x="30595" y="588"/>
                  </a:lnTo>
                  <a:lnTo>
                    <a:pt x="30856" y="1686"/>
                  </a:lnTo>
                  <a:lnTo>
                    <a:pt x="20516" y="49193"/>
                  </a:lnTo>
                  <a:lnTo>
                    <a:pt x="14363" y="85666"/>
                  </a:lnTo>
                  <a:lnTo>
                    <a:pt x="8071" y="121560"/>
                  </a:lnTo>
                  <a:lnTo>
                    <a:pt x="2444" y="164180"/>
                  </a:lnTo>
                  <a:lnTo>
                    <a:pt x="0" y="204244"/>
                  </a:lnTo>
                  <a:lnTo>
                    <a:pt x="1675" y="211229"/>
                  </a:lnTo>
                  <a:lnTo>
                    <a:pt x="3110" y="214079"/>
                  </a:lnTo>
                  <a:lnTo>
                    <a:pt x="6182" y="214568"/>
                  </a:lnTo>
                  <a:lnTo>
                    <a:pt x="25029" y="2070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3428"/>
            <p:cNvSpPr/>
            <p:nvPr>
              <p:custDataLst>
                <p:tags r:id="rId70"/>
              </p:custDataLst>
            </p:nvPr>
          </p:nvSpPr>
          <p:spPr>
            <a:xfrm>
              <a:off x="4762841" y="4035323"/>
              <a:ext cx="56810" cy="225528"/>
            </a:xfrm>
            <a:custGeom>
              <a:avLst/>
              <a:gdLst/>
              <a:ahLst/>
              <a:cxnLst/>
              <a:rect l="0" t="0" r="0" b="0"/>
              <a:pathLst>
                <a:path w="56810" h="225528">
                  <a:moveTo>
                    <a:pt x="12359" y="41377"/>
                  </a:moveTo>
                  <a:lnTo>
                    <a:pt x="12359" y="41377"/>
                  </a:lnTo>
                  <a:lnTo>
                    <a:pt x="22472" y="24521"/>
                  </a:lnTo>
                  <a:lnTo>
                    <a:pt x="24040" y="18146"/>
                  </a:lnTo>
                  <a:lnTo>
                    <a:pt x="23674" y="12484"/>
                  </a:lnTo>
                  <a:lnTo>
                    <a:pt x="19690" y="0"/>
                  </a:lnTo>
                  <a:lnTo>
                    <a:pt x="19363" y="386"/>
                  </a:lnTo>
                  <a:lnTo>
                    <a:pt x="18747" y="43500"/>
                  </a:lnTo>
                  <a:lnTo>
                    <a:pt x="15345" y="87501"/>
                  </a:lnTo>
                  <a:lnTo>
                    <a:pt x="12752" y="132588"/>
                  </a:lnTo>
                  <a:lnTo>
                    <a:pt x="9065" y="173067"/>
                  </a:lnTo>
                  <a:lnTo>
                    <a:pt x="2248" y="197708"/>
                  </a:lnTo>
                  <a:lnTo>
                    <a:pt x="1386" y="199220"/>
                  </a:lnTo>
                  <a:lnTo>
                    <a:pt x="810" y="199523"/>
                  </a:lnTo>
                  <a:lnTo>
                    <a:pt x="0" y="189835"/>
                  </a:lnTo>
                  <a:lnTo>
                    <a:pt x="3130" y="176930"/>
                  </a:lnTo>
                  <a:lnTo>
                    <a:pt x="8493" y="170297"/>
                  </a:lnTo>
                  <a:lnTo>
                    <a:pt x="11898" y="167540"/>
                  </a:lnTo>
                  <a:lnTo>
                    <a:pt x="21326" y="164478"/>
                  </a:lnTo>
                  <a:lnTo>
                    <a:pt x="34513" y="162511"/>
                  </a:lnTo>
                  <a:lnTo>
                    <a:pt x="36301" y="163760"/>
                  </a:lnTo>
                  <a:lnTo>
                    <a:pt x="40168" y="168912"/>
                  </a:lnTo>
                  <a:lnTo>
                    <a:pt x="56809" y="2255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3429"/>
            <p:cNvSpPr/>
            <p:nvPr>
              <p:custDataLst>
                <p:tags r:id="rId71"/>
              </p:custDataLst>
            </p:nvPr>
          </p:nvSpPr>
          <p:spPr>
            <a:xfrm>
              <a:off x="4610100" y="4154745"/>
              <a:ext cx="82540" cy="300876"/>
            </a:xfrm>
            <a:custGeom>
              <a:avLst/>
              <a:gdLst/>
              <a:ahLst/>
              <a:cxnLst/>
              <a:rect l="0" t="0" r="0" b="0"/>
              <a:pathLst>
                <a:path w="82540" h="300876">
                  <a:moveTo>
                    <a:pt x="63500" y="42605"/>
                  </a:moveTo>
                  <a:lnTo>
                    <a:pt x="63500" y="42605"/>
                  </a:lnTo>
                  <a:lnTo>
                    <a:pt x="63500" y="39234"/>
                  </a:lnTo>
                  <a:lnTo>
                    <a:pt x="54661" y="15469"/>
                  </a:lnTo>
                  <a:lnTo>
                    <a:pt x="48752" y="7496"/>
                  </a:lnTo>
                  <a:lnTo>
                    <a:pt x="40204" y="0"/>
                  </a:lnTo>
                  <a:lnTo>
                    <a:pt x="38092" y="796"/>
                  </a:lnTo>
                  <a:lnTo>
                    <a:pt x="31981" y="5443"/>
                  </a:lnTo>
                  <a:lnTo>
                    <a:pt x="23979" y="19364"/>
                  </a:lnTo>
                  <a:lnTo>
                    <a:pt x="20510" y="36894"/>
                  </a:lnTo>
                  <a:lnTo>
                    <a:pt x="23462" y="49239"/>
                  </a:lnTo>
                  <a:lnTo>
                    <a:pt x="29477" y="60370"/>
                  </a:lnTo>
                  <a:lnTo>
                    <a:pt x="36855" y="67669"/>
                  </a:lnTo>
                  <a:lnTo>
                    <a:pt x="40798" y="69192"/>
                  </a:lnTo>
                  <a:lnTo>
                    <a:pt x="48942" y="69003"/>
                  </a:lnTo>
                  <a:lnTo>
                    <a:pt x="57265" y="64685"/>
                  </a:lnTo>
                  <a:lnTo>
                    <a:pt x="75652" y="51103"/>
                  </a:lnTo>
                  <a:lnTo>
                    <a:pt x="81187" y="49379"/>
                  </a:lnTo>
                  <a:lnTo>
                    <a:pt x="81944" y="52906"/>
                  </a:lnTo>
                  <a:lnTo>
                    <a:pt x="82514" y="99867"/>
                  </a:lnTo>
                  <a:lnTo>
                    <a:pt x="82539" y="140161"/>
                  </a:lnTo>
                  <a:lnTo>
                    <a:pt x="79176" y="184478"/>
                  </a:lnTo>
                  <a:lnTo>
                    <a:pt x="73711" y="222146"/>
                  </a:lnTo>
                  <a:lnTo>
                    <a:pt x="56109" y="265068"/>
                  </a:lnTo>
                  <a:lnTo>
                    <a:pt x="41946" y="287731"/>
                  </a:lnTo>
                  <a:lnTo>
                    <a:pt x="30637" y="298777"/>
                  </a:lnTo>
                  <a:lnTo>
                    <a:pt x="25364" y="300875"/>
                  </a:lnTo>
                  <a:lnTo>
                    <a:pt x="20437" y="300862"/>
                  </a:lnTo>
                  <a:lnTo>
                    <a:pt x="15741" y="299443"/>
                  </a:lnTo>
                  <a:lnTo>
                    <a:pt x="6761" y="292222"/>
                  </a:lnTo>
                  <a:lnTo>
                    <a:pt x="2391" y="287333"/>
                  </a:lnTo>
                  <a:lnTo>
                    <a:pt x="0" y="2013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3430"/>
            <p:cNvSpPr/>
            <p:nvPr>
              <p:custDataLst>
                <p:tags r:id="rId72"/>
              </p:custDataLst>
            </p:nvPr>
          </p:nvSpPr>
          <p:spPr>
            <a:xfrm>
              <a:off x="4572000" y="4097834"/>
              <a:ext cx="12701" cy="42367"/>
            </a:xfrm>
            <a:custGeom>
              <a:avLst/>
              <a:gdLst/>
              <a:ahLst/>
              <a:cxnLst/>
              <a:rect l="0" t="0" r="0" b="0"/>
              <a:pathLst>
                <a:path w="12701" h="42367">
                  <a:moveTo>
                    <a:pt x="0" y="42366"/>
                  </a:moveTo>
                  <a:lnTo>
                    <a:pt x="0" y="42366"/>
                  </a:lnTo>
                  <a:lnTo>
                    <a:pt x="0" y="0"/>
                  </a:lnTo>
                  <a:lnTo>
                    <a:pt x="12700" y="106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3431"/>
            <p:cNvSpPr/>
            <p:nvPr>
              <p:custDataLst>
                <p:tags r:id="rId73"/>
              </p:custDataLst>
            </p:nvPr>
          </p:nvSpPr>
          <p:spPr>
            <a:xfrm>
              <a:off x="4565650" y="41719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705" y="15901"/>
                  </a:lnTo>
                  <a:lnTo>
                    <a:pt x="5026" y="35727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3432"/>
            <p:cNvSpPr/>
            <p:nvPr>
              <p:custDataLst>
                <p:tags r:id="rId74"/>
              </p:custDataLst>
            </p:nvPr>
          </p:nvSpPr>
          <p:spPr>
            <a:xfrm>
              <a:off x="4394200" y="4165600"/>
              <a:ext cx="114301" cy="108313"/>
            </a:xfrm>
            <a:custGeom>
              <a:avLst/>
              <a:gdLst/>
              <a:ahLst/>
              <a:cxnLst/>
              <a:rect l="0" t="0" r="0" b="0"/>
              <a:pathLst>
                <a:path w="114301" h="108313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1411" y="1986"/>
                  </a:lnTo>
                  <a:lnTo>
                    <a:pt x="14305" y="261"/>
                  </a:lnTo>
                  <a:lnTo>
                    <a:pt x="24386" y="77"/>
                  </a:lnTo>
                  <a:lnTo>
                    <a:pt x="32240" y="3797"/>
                  </a:lnTo>
                  <a:lnTo>
                    <a:pt x="40434" y="10860"/>
                  </a:lnTo>
                  <a:lnTo>
                    <a:pt x="52981" y="28147"/>
                  </a:lnTo>
                  <a:lnTo>
                    <a:pt x="64225" y="54280"/>
                  </a:lnTo>
                  <a:lnTo>
                    <a:pt x="67478" y="78799"/>
                  </a:lnTo>
                  <a:lnTo>
                    <a:pt x="64286" y="95627"/>
                  </a:lnTo>
                  <a:lnTo>
                    <a:pt x="59578" y="107435"/>
                  </a:lnTo>
                  <a:lnTo>
                    <a:pt x="58769" y="108312"/>
                  </a:lnTo>
                  <a:lnTo>
                    <a:pt x="58229" y="108191"/>
                  </a:lnTo>
                  <a:lnTo>
                    <a:pt x="54098" y="94538"/>
                  </a:lnTo>
                  <a:lnTo>
                    <a:pt x="60885" y="55911"/>
                  </a:lnTo>
                  <a:lnTo>
                    <a:pt x="68997" y="29109"/>
                  </a:lnTo>
                  <a:lnTo>
                    <a:pt x="78642" y="14349"/>
                  </a:lnTo>
                  <a:lnTo>
                    <a:pt x="88104" y="6377"/>
                  </a:lnTo>
                  <a:lnTo>
                    <a:pt x="97013" y="283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3433"/>
            <p:cNvSpPr/>
            <p:nvPr>
              <p:custDataLst>
                <p:tags r:id="rId75"/>
              </p:custDataLst>
            </p:nvPr>
          </p:nvSpPr>
          <p:spPr>
            <a:xfrm>
              <a:off x="4223011" y="4165600"/>
              <a:ext cx="40175" cy="127001"/>
            </a:xfrm>
            <a:custGeom>
              <a:avLst/>
              <a:gdLst/>
              <a:ahLst/>
              <a:cxnLst/>
              <a:rect l="0" t="0" r="0" b="0"/>
              <a:pathLst>
                <a:path w="40175" h="127001">
                  <a:moveTo>
                    <a:pt x="6089" y="0"/>
                  </a:moveTo>
                  <a:lnTo>
                    <a:pt x="6089" y="0"/>
                  </a:lnTo>
                  <a:lnTo>
                    <a:pt x="0" y="0"/>
                  </a:lnTo>
                  <a:lnTo>
                    <a:pt x="6558" y="0"/>
                  </a:lnTo>
                  <a:lnTo>
                    <a:pt x="20810" y="6742"/>
                  </a:lnTo>
                  <a:lnTo>
                    <a:pt x="31696" y="14305"/>
                  </a:lnTo>
                  <a:lnTo>
                    <a:pt x="39390" y="31128"/>
                  </a:lnTo>
                  <a:lnTo>
                    <a:pt x="40174" y="44174"/>
                  </a:lnTo>
                  <a:lnTo>
                    <a:pt x="31136" y="90696"/>
                  </a:lnTo>
                  <a:lnTo>
                    <a:pt x="12439" y="127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3434"/>
            <p:cNvSpPr/>
            <p:nvPr>
              <p:custDataLst>
                <p:tags r:id="rId76"/>
              </p:custDataLst>
            </p:nvPr>
          </p:nvSpPr>
          <p:spPr>
            <a:xfrm>
              <a:off x="4090283" y="4203700"/>
              <a:ext cx="132468" cy="18789"/>
            </a:xfrm>
            <a:custGeom>
              <a:avLst/>
              <a:gdLst/>
              <a:ahLst/>
              <a:cxnLst/>
              <a:rect l="0" t="0" r="0" b="0"/>
              <a:pathLst>
                <a:path w="132468" h="18789">
                  <a:moveTo>
                    <a:pt x="5467" y="12700"/>
                  </a:moveTo>
                  <a:lnTo>
                    <a:pt x="5467" y="12700"/>
                  </a:lnTo>
                  <a:lnTo>
                    <a:pt x="0" y="18167"/>
                  </a:lnTo>
                  <a:lnTo>
                    <a:pt x="411" y="18461"/>
                  </a:lnTo>
                  <a:lnTo>
                    <a:pt x="2749" y="18788"/>
                  </a:lnTo>
                  <a:lnTo>
                    <a:pt x="46385" y="8909"/>
                  </a:lnTo>
                  <a:lnTo>
                    <a:pt x="1324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3435"/>
            <p:cNvSpPr/>
            <p:nvPr>
              <p:custDataLst>
                <p:tags r:id="rId77"/>
              </p:custDataLst>
            </p:nvPr>
          </p:nvSpPr>
          <p:spPr>
            <a:xfrm>
              <a:off x="3924978" y="4178300"/>
              <a:ext cx="126323" cy="31751"/>
            </a:xfrm>
            <a:custGeom>
              <a:avLst/>
              <a:gdLst/>
              <a:ahLst/>
              <a:cxnLst/>
              <a:rect l="0" t="0" r="0" b="0"/>
              <a:pathLst>
                <a:path w="126323" h="31751">
                  <a:moveTo>
                    <a:pt x="24722" y="31750"/>
                  </a:moveTo>
                  <a:lnTo>
                    <a:pt x="24722" y="31750"/>
                  </a:lnTo>
                  <a:lnTo>
                    <a:pt x="14583" y="27386"/>
                  </a:lnTo>
                  <a:lnTo>
                    <a:pt x="0" y="25477"/>
                  </a:lnTo>
                  <a:lnTo>
                    <a:pt x="42024" y="10475"/>
                  </a:lnTo>
                  <a:lnTo>
                    <a:pt x="86988" y="6459"/>
                  </a:lnTo>
                  <a:lnTo>
                    <a:pt x="12632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3436"/>
            <p:cNvSpPr/>
            <p:nvPr>
              <p:custDataLst>
                <p:tags r:id="rId78"/>
              </p:custDataLst>
            </p:nvPr>
          </p:nvSpPr>
          <p:spPr>
            <a:xfrm>
              <a:off x="3950290" y="4064523"/>
              <a:ext cx="37511" cy="206195"/>
            </a:xfrm>
            <a:custGeom>
              <a:avLst/>
              <a:gdLst/>
              <a:ahLst/>
              <a:cxnLst/>
              <a:rect l="0" t="0" r="0" b="0"/>
              <a:pathLst>
                <a:path w="37511" h="206195">
                  <a:moveTo>
                    <a:pt x="37510" y="12177"/>
                  </a:moveTo>
                  <a:lnTo>
                    <a:pt x="37510" y="12177"/>
                  </a:lnTo>
                  <a:lnTo>
                    <a:pt x="37510" y="0"/>
                  </a:lnTo>
                  <a:lnTo>
                    <a:pt x="19212" y="42828"/>
                  </a:lnTo>
                  <a:lnTo>
                    <a:pt x="10843" y="80604"/>
                  </a:lnTo>
                  <a:lnTo>
                    <a:pt x="2400" y="128182"/>
                  </a:lnTo>
                  <a:lnTo>
                    <a:pt x="0" y="171970"/>
                  </a:lnTo>
                  <a:lnTo>
                    <a:pt x="1466" y="192873"/>
                  </a:lnTo>
                  <a:lnTo>
                    <a:pt x="4557" y="201847"/>
                  </a:lnTo>
                  <a:lnTo>
                    <a:pt x="6370" y="204241"/>
                  </a:lnTo>
                  <a:lnTo>
                    <a:pt x="8283" y="205836"/>
                  </a:lnTo>
                  <a:lnTo>
                    <a:pt x="10264" y="206194"/>
                  </a:lnTo>
                  <a:lnTo>
                    <a:pt x="12290" y="205727"/>
                  </a:lnTo>
                  <a:lnTo>
                    <a:pt x="14347" y="204711"/>
                  </a:lnTo>
                  <a:lnTo>
                    <a:pt x="24810" y="1772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3437"/>
            <p:cNvSpPr/>
            <p:nvPr>
              <p:custDataLst>
                <p:tags r:id="rId79"/>
              </p:custDataLst>
            </p:nvPr>
          </p:nvSpPr>
          <p:spPr>
            <a:xfrm>
              <a:off x="3810000" y="4191000"/>
              <a:ext cx="50801" cy="12701"/>
            </a:xfrm>
            <a:custGeom>
              <a:avLst/>
              <a:gdLst/>
              <a:ahLst/>
              <a:cxnLst/>
              <a:rect l="0" t="0" r="0" b="0"/>
              <a:pathLst>
                <a:path w="50801" h="12701">
                  <a:moveTo>
                    <a:pt x="0" y="12700"/>
                  </a:moveTo>
                  <a:lnTo>
                    <a:pt x="0" y="12700"/>
                  </a:lnTo>
                  <a:lnTo>
                    <a:pt x="10139" y="8336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3438"/>
            <p:cNvSpPr/>
            <p:nvPr>
              <p:custDataLst>
                <p:tags r:id="rId80"/>
              </p:custDataLst>
            </p:nvPr>
          </p:nvSpPr>
          <p:spPr>
            <a:xfrm>
              <a:off x="3823141" y="4061693"/>
              <a:ext cx="44010" cy="205508"/>
            </a:xfrm>
            <a:custGeom>
              <a:avLst/>
              <a:gdLst/>
              <a:ahLst/>
              <a:cxnLst/>
              <a:rect l="0" t="0" r="0" b="0"/>
              <a:pathLst>
                <a:path w="44010" h="205508">
                  <a:moveTo>
                    <a:pt x="44009" y="21357"/>
                  </a:moveTo>
                  <a:lnTo>
                    <a:pt x="44009" y="21357"/>
                  </a:lnTo>
                  <a:lnTo>
                    <a:pt x="44009" y="17986"/>
                  </a:lnTo>
                  <a:lnTo>
                    <a:pt x="40638" y="9147"/>
                  </a:lnTo>
                  <a:lnTo>
                    <a:pt x="35171" y="963"/>
                  </a:lnTo>
                  <a:lnTo>
                    <a:pt x="33178" y="0"/>
                  </a:lnTo>
                  <a:lnTo>
                    <a:pt x="31144" y="63"/>
                  </a:lnTo>
                  <a:lnTo>
                    <a:pt x="27002" y="2015"/>
                  </a:lnTo>
                  <a:lnTo>
                    <a:pt x="22810" y="5234"/>
                  </a:lnTo>
                  <a:lnTo>
                    <a:pt x="12254" y="35836"/>
                  </a:lnTo>
                  <a:lnTo>
                    <a:pt x="7162" y="78388"/>
                  </a:lnTo>
                  <a:lnTo>
                    <a:pt x="2909" y="119942"/>
                  </a:lnTo>
                  <a:lnTo>
                    <a:pt x="0" y="164075"/>
                  </a:lnTo>
                  <a:lnTo>
                    <a:pt x="1571" y="188057"/>
                  </a:lnTo>
                  <a:lnTo>
                    <a:pt x="5909" y="2055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3439"/>
            <p:cNvSpPr/>
            <p:nvPr>
              <p:custDataLst>
                <p:tags r:id="rId81"/>
              </p:custDataLst>
            </p:nvPr>
          </p:nvSpPr>
          <p:spPr>
            <a:xfrm>
              <a:off x="3690885" y="4154351"/>
              <a:ext cx="55616" cy="91999"/>
            </a:xfrm>
            <a:custGeom>
              <a:avLst/>
              <a:gdLst/>
              <a:ahLst/>
              <a:cxnLst/>
              <a:rect l="0" t="0" r="0" b="0"/>
              <a:pathLst>
                <a:path w="55616" h="91999">
                  <a:moveTo>
                    <a:pt x="11165" y="23949"/>
                  </a:moveTo>
                  <a:lnTo>
                    <a:pt x="11165" y="23949"/>
                  </a:lnTo>
                  <a:lnTo>
                    <a:pt x="11165" y="29416"/>
                  </a:lnTo>
                  <a:lnTo>
                    <a:pt x="11870" y="29710"/>
                  </a:lnTo>
                  <a:lnTo>
                    <a:pt x="20003" y="30221"/>
                  </a:lnTo>
                  <a:lnTo>
                    <a:pt x="34461" y="19357"/>
                  </a:lnTo>
                  <a:lnTo>
                    <a:pt x="40513" y="8512"/>
                  </a:lnTo>
                  <a:lnTo>
                    <a:pt x="41848" y="3448"/>
                  </a:lnTo>
                  <a:lnTo>
                    <a:pt x="41498" y="1815"/>
                  </a:lnTo>
                  <a:lnTo>
                    <a:pt x="40559" y="726"/>
                  </a:lnTo>
                  <a:lnTo>
                    <a:pt x="39228" y="0"/>
                  </a:lnTo>
                  <a:lnTo>
                    <a:pt x="33985" y="2957"/>
                  </a:lnTo>
                  <a:lnTo>
                    <a:pt x="12248" y="22973"/>
                  </a:lnTo>
                  <a:lnTo>
                    <a:pt x="3646" y="38241"/>
                  </a:lnTo>
                  <a:lnTo>
                    <a:pt x="0" y="59542"/>
                  </a:lnTo>
                  <a:lnTo>
                    <a:pt x="2910" y="71753"/>
                  </a:lnTo>
                  <a:lnTo>
                    <a:pt x="12905" y="87719"/>
                  </a:lnTo>
                  <a:lnTo>
                    <a:pt x="19229" y="91097"/>
                  </a:lnTo>
                  <a:lnTo>
                    <a:pt x="22891" y="91998"/>
                  </a:lnTo>
                  <a:lnTo>
                    <a:pt x="55615" y="874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3440"/>
            <p:cNvSpPr/>
            <p:nvPr>
              <p:custDataLst>
                <p:tags r:id="rId82"/>
              </p:custDataLst>
            </p:nvPr>
          </p:nvSpPr>
          <p:spPr>
            <a:xfrm>
              <a:off x="3622740" y="4070350"/>
              <a:ext cx="9461" cy="177801"/>
            </a:xfrm>
            <a:custGeom>
              <a:avLst/>
              <a:gdLst/>
              <a:ahLst/>
              <a:cxnLst/>
              <a:rect l="0" t="0" r="0" b="0"/>
              <a:pathLst>
                <a:path w="9461" h="177801">
                  <a:moveTo>
                    <a:pt x="9460" y="0"/>
                  </a:moveTo>
                  <a:lnTo>
                    <a:pt x="9460" y="0"/>
                  </a:lnTo>
                  <a:lnTo>
                    <a:pt x="8754" y="38974"/>
                  </a:lnTo>
                  <a:lnTo>
                    <a:pt x="4434" y="82095"/>
                  </a:lnTo>
                  <a:lnTo>
                    <a:pt x="0" y="128164"/>
                  </a:lnTo>
                  <a:lnTo>
                    <a:pt x="3110" y="177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3441"/>
            <p:cNvSpPr/>
            <p:nvPr>
              <p:custDataLst>
                <p:tags r:id="rId83"/>
              </p:custDataLst>
            </p:nvPr>
          </p:nvSpPr>
          <p:spPr>
            <a:xfrm>
              <a:off x="3415389" y="3856979"/>
              <a:ext cx="134262" cy="136521"/>
            </a:xfrm>
            <a:custGeom>
              <a:avLst/>
              <a:gdLst/>
              <a:ahLst/>
              <a:cxnLst/>
              <a:rect l="0" t="0" r="0" b="0"/>
              <a:pathLst>
                <a:path w="134262" h="136521">
                  <a:moveTo>
                    <a:pt x="19961" y="54621"/>
                  </a:moveTo>
                  <a:lnTo>
                    <a:pt x="19961" y="54621"/>
                  </a:lnTo>
                  <a:lnTo>
                    <a:pt x="16590" y="57992"/>
                  </a:lnTo>
                  <a:lnTo>
                    <a:pt x="15597" y="58279"/>
                  </a:lnTo>
                  <a:lnTo>
                    <a:pt x="14935" y="57765"/>
                  </a:lnTo>
                  <a:lnTo>
                    <a:pt x="13873" y="55242"/>
                  </a:lnTo>
                  <a:lnTo>
                    <a:pt x="17060" y="51434"/>
                  </a:lnTo>
                  <a:lnTo>
                    <a:pt x="41453" y="31850"/>
                  </a:lnTo>
                  <a:lnTo>
                    <a:pt x="52513" y="16124"/>
                  </a:lnTo>
                  <a:lnTo>
                    <a:pt x="55595" y="6701"/>
                  </a:lnTo>
                  <a:lnTo>
                    <a:pt x="55006" y="3625"/>
                  </a:lnTo>
                  <a:lnTo>
                    <a:pt x="53202" y="1573"/>
                  </a:lnTo>
                  <a:lnTo>
                    <a:pt x="50589" y="206"/>
                  </a:lnTo>
                  <a:lnTo>
                    <a:pt x="48140" y="0"/>
                  </a:lnTo>
                  <a:lnTo>
                    <a:pt x="43539" y="1653"/>
                  </a:lnTo>
                  <a:lnTo>
                    <a:pt x="21744" y="22965"/>
                  </a:lnTo>
                  <a:lnTo>
                    <a:pt x="2566" y="61375"/>
                  </a:lnTo>
                  <a:lnTo>
                    <a:pt x="0" y="81141"/>
                  </a:lnTo>
                  <a:lnTo>
                    <a:pt x="1918" y="100274"/>
                  </a:lnTo>
                  <a:lnTo>
                    <a:pt x="7473" y="115834"/>
                  </a:lnTo>
                  <a:lnTo>
                    <a:pt x="14646" y="126041"/>
                  </a:lnTo>
                  <a:lnTo>
                    <a:pt x="18534" y="129751"/>
                  </a:lnTo>
                  <a:lnTo>
                    <a:pt x="34143" y="133874"/>
                  </a:lnTo>
                  <a:lnTo>
                    <a:pt x="75287" y="136520"/>
                  </a:lnTo>
                  <a:lnTo>
                    <a:pt x="134261" y="1308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3442"/>
            <p:cNvSpPr/>
            <p:nvPr>
              <p:custDataLst>
                <p:tags r:id="rId84"/>
              </p:custDataLst>
            </p:nvPr>
          </p:nvSpPr>
          <p:spPr>
            <a:xfrm>
              <a:off x="3271733" y="3860800"/>
              <a:ext cx="131868" cy="6351"/>
            </a:xfrm>
            <a:custGeom>
              <a:avLst/>
              <a:gdLst/>
              <a:ahLst/>
              <a:cxnLst/>
              <a:rect l="0" t="0" r="0" b="0"/>
              <a:pathLst>
                <a:path w="131868" h="6351">
                  <a:moveTo>
                    <a:pt x="23917" y="6350"/>
                  </a:moveTo>
                  <a:lnTo>
                    <a:pt x="23917" y="6350"/>
                  </a:lnTo>
                  <a:lnTo>
                    <a:pt x="0" y="6350"/>
                  </a:lnTo>
                  <a:lnTo>
                    <a:pt x="2327" y="6350"/>
                  </a:lnTo>
                  <a:lnTo>
                    <a:pt x="41272" y="883"/>
                  </a:lnTo>
                  <a:lnTo>
                    <a:pt x="80314" y="174"/>
                  </a:lnTo>
                  <a:lnTo>
                    <a:pt x="1318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3443"/>
            <p:cNvSpPr/>
            <p:nvPr>
              <p:custDataLst>
                <p:tags r:id="rId85"/>
              </p:custDataLst>
            </p:nvPr>
          </p:nvSpPr>
          <p:spPr>
            <a:xfrm>
              <a:off x="3295848" y="3724968"/>
              <a:ext cx="37903" cy="257915"/>
            </a:xfrm>
            <a:custGeom>
              <a:avLst/>
              <a:gdLst/>
              <a:ahLst/>
              <a:cxnLst/>
              <a:rect l="0" t="0" r="0" b="0"/>
              <a:pathLst>
                <a:path w="37903" h="257915">
                  <a:moveTo>
                    <a:pt x="37902" y="15182"/>
                  </a:moveTo>
                  <a:lnTo>
                    <a:pt x="37902" y="15182"/>
                  </a:lnTo>
                  <a:lnTo>
                    <a:pt x="37902" y="8440"/>
                  </a:lnTo>
                  <a:lnTo>
                    <a:pt x="36020" y="3249"/>
                  </a:lnTo>
                  <a:lnTo>
                    <a:pt x="34531" y="877"/>
                  </a:lnTo>
                  <a:lnTo>
                    <a:pt x="32127" y="0"/>
                  </a:lnTo>
                  <a:lnTo>
                    <a:pt x="25692" y="909"/>
                  </a:lnTo>
                  <a:lnTo>
                    <a:pt x="22706" y="4256"/>
                  </a:lnTo>
                  <a:lnTo>
                    <a:pt x="10614" y="37697"/>
                  </a:lnTo>
                  <a:lnTo>
                    <a:pt x="6328" y="78504"/>
                  </a:lnTo>
                  <a:lnTo>
                    <a:pt x="801" y="126035"/>
                  </a:lnTo>
                  <a:lnTo>
                    <a:pt x="0" y="172388"/>
                  </a:lnTo>
                  <a:lnTo>
                    <a:pt x="3199" y="217734"/>
                  </a:lnTo>
                  <a:lnTo>
                    <a:pt x="6979" y="250997"/>
                  </a:lnTo>
                  <a:lnTo>
                    <a:pt x="9526" y="254942"/>
                  </a:lnTo>
                  <a:lnTo>
                    <a:pt x="12635" y="257572"/>
                  </a:lnTo>
                  <a:lnTo>
                    <a:pt x="15413" y="257914"/>
                  </a:lnTo>
                  <a:lnTo>
                    <a:pt x="17970" y="256731"/>
                  </a:lnTo>
                  <a:lnTo>
                    <a:pt x="20381" y="254531"/>
                  </a:lnTo>
                  <a:lnTo>
                    <a:pt x="28613" y="227770"/>
                  </a:lnTo>
                  <a:lnTo>
                    <a:pt x="31552" y="2056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3444"/>
            <p:cNvSpPr/>
            <p:nvPr>
              <p:custDataLst>
                <p:tags r:id="rId86"/>
              </p:custDataLst>
            </p:nvPr>
          </p:nvSpPr>
          <p:spPr>
            <a:xfrm>
              <a:off x="3114082" y="3888167"/>
              <a:ext cx="105369" cy="86934"/>
            </a:xfrm>
            <a:custGeom>
              <a:avLst/>
              <a:gdLst/>
              <a:ahLst/>
              <a:cxnLst/>
              <a:rect l="0" t="0" r="0" b="0"/>
              <a:pathLst>
                <a:path w="105369" h="86934">
                  <a:moveTo>
                    <a:pt x="73618" y="36133"/>
                  </a:moveTo>
                  <a:lnTo>
                    <a:pt x="73618" y="36133"/>
                  </a:lnTo>
                  <a:lnTo>
                    <a:pt x="73618" y="18456"/>
                  </a:lnTo>
                  <a:lnTo>
                    <a:pt x="72912" y="15882"/>
                  </a:lnTo>
                  <a:lnTo>
                    <a:pt x="71736" y="14166"/>
                  </a:lnTo>
                  <a:lnTo>
                    <a:pt x="57717" y="2457"/>
                  </a:lnTo>
                  <a:lnTo>
                    <a:pt x="49853" y="0"/>
                  </a:lnTo>
                  <a:lnTo>
                    <a:pt x="34121" y="1986"/>
                  </a:lnTo>
                  <a:lnTo>
                    <a:pt x="19425" y="10415"/>
                  </a:lnTo>
                  <a:lnTo>
                    <a:pt x="6133" y="28591"/>
                  </a:lnTo>
                  <a:lnTo>
                    <a:pt x="0" y="51851"/>
                  </a:lnTo>
                  <a:lnTo>
                    <a:pt x="447" y="64521"/>
                  </a:lnTo>
                  <a:lnTo>
                    <a:pt x="1554" y="69875"/>
                  </a:lnTo>
                  <a:lnTo>
                    <a:pt x="5114" y="74150"/>
                  </a:lnTo>
                  <a:lnTo>
                    <a:pt x="16596" y="80781"/>
                  </a:lnTo>
                  <a:lnTo>
                    <a:pt x="25462" y="82317"/>
                  </a:lnTo>
                  <a:lnTo>
                    <a:pt x="36301" y="79215"/>
                  </a:lnTo>
                  <a:lnTo>
                    <a:pt x="40274" y="77555"/>
                  </a:lnTo>
                  <a:lnTo>
                    <a:pt x="52606" y="65104"/>
                  </a:lnTo>
                  <a:lnTo>
                    <a:pt x="61826" y="51381"/>
                  </a:lnTo>
                  <a:lnTo>
                    <a:pt x="66898" y="36218"/>
                  </a:lnTo>
                  <a:lnTo>
                    <a:pt x="68433" y="35484"/>
                  </a:lnTo>
                  <a:lnTo>
                    <a:pt x="70161" y="35700"/>
                  </a:lnTo>
                  <a:lnTo>
                    <a:pt x="71313" y="36550"/>
                  </a:lnTo>
                  <a:lnTo>
                    <a:pt x="72081" y="37822"/>
                  </a:lnTo>
                  <a:lnTo>
                    <a:pt x="72594" y="39375"/>
                  </a:lnTo>
                  <a:lnTo>
                    <a:pt x="76899" y="70822"/>
                  </a:lnTo>
                  <a:lnTo>
                    <a:pt x="82367" y="78126"/>
                  </a:lnTo>
                  <a:lnTo>
                    <a:pt x="89501" y="83019"/>
                  </a:lnTo>
                  <a:lnTo>
                    <a:pt x="105368" y="869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3445"/>
            <p:cNvSpPr/>
            <p:nvPr>
              <p:custDataLst>
                <p:tags r:id="rId87"/>
              </p:custDataLst>
            </p:nvPr>
          </p:nvSpPr>
          <p:spPr>
            <a:xfrm>
              <a:off x="2943330" y="3854450"/>
              <a:ext cx="111021" cy="158929"/>
            </a:xfrm>
            <a:custGeom>
              <a:avLst/>
              <a:gdLst/>
              <a:ahLst/>
              <a:cxnLst/>
              <a:rect l="0" t="0" r="0" b="0"/>
              <a:pathLst>
                <a:path w="111021" h="158929">
                  <a:moveTo>
                    <a:pt x="9420" y="12700"/>
                  </a:moveTo>
                  <a:lnTo>
                    <a:pt x="9420" y="12700"/>
                  </a:lnTo>
                  <a:lnTo>
                    <a:pt x="0" y="12700"/>
                  </a:lnTo>
                  <a:lnTo>
                    <a:pt x="9268" y="12700"/>
                  </a:lnTo>
                  <a:lnTo>
                    <a:pt x="27328" y="19442"/>
                  </a:lnTo>
                  <a:lnTo>
                    <a:pt x="47182" y="33748"/>
                  </a:lnTo>
                  <a:lnTo>
                    <a:pt x="78848" y="72122"/>
                  </a:lnTo>
                  <a:lnTo>
                    <a:pt x="91636" y="113832"/>
                  </a:lnTo>
                  <a:lnTo>
                    <a:pt x="97000" y="144704"/>
                  </a:lnTo>
                  <a:lnTo>
                    <a:pt x="95852" y="154389"/>
                  </a:lnTo>
                  <a:lnTo>
                    <a:pt x="94558" y="157959"/>
                  </a:lnTo>
                  <a:lnTo>
                    <a:pt x="92284" y="158928"/>
                  </a:lnTo>
                  <a:lnTo>
                    <a:pt x="89357" y="158163"/>
                  </a:lnTo>
                  <a:lnTo>
                    <a:pt x="85994" y="156242"/>
                  </a:lnTo>
                  <a:lnTo>
                    <a:pt x="71150" y="136683"/>
                  </a:lnTo>
                  <a:lnTo>
                    <a:pt x="65077" y="118368"/>
                  </a:lnTo>
                  <a:lnTo>
                    <a:pt x="63790" y="97058"/>
                  </a:lnTo>
                  <a:lnTo>
                    <a:pt x="70999" y="59410"/>
                  </a:lnTo>
                  <a:lnTo>
                    <a:pt x="82778" y="30852"/>
                  </a:lnTo>
                  <a:lnTo>
                    <a:pt x="11102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7" name="SMARTInkShape-Group734"/>
          <p:cNvGrpSpPr/>
          <p:nvPr/>
        </p:nvGrpSpPr>
        <p:grpSpPr>
          <a:xfrm>
            <a:off x="2749550" y="2974959"/>
            <a:ext cx="2832101" cy="530242"/>
            <a:chOff x="2749550" y="2974959"/>
            <a:chExt cx="2832101" cy="530242"/>
          </a:xfrm>
        </p:grpSpPr>
        <p:sp>
          <p:nvSpPr>
            <p:cNvPr id="478" name="SMARTInkShape-3446"/>
            <p:cNvSpPr/>
            <p:nvPr>
              <p:custDataLst>
                <p:tags r:id="rId59"/>
              </p:custDataLst>
            </p:nvPr>
          </p:nvSpPr>
          <p:spPr>
            <a:xfrm>
              <a:off x="2749550" y="3384550"/>
              <a:ext cx="2832101" cy="120651"/>
            </a:xfrm>
            <a:custGeom>
              <a:avLst/>
              <a:gdLst/>
              <a:ahLst/>
              <a:cxnLst/>
              <a:rect l="0" t="0" r="0" b="0"/>
              <a:pathLst>
                <a:path w="2832101" h="120651">
                  <a:moveTo>
                    <a:pt x="0" y="120650"/>
                  </a:moveTo>
                  <a:lnTo>
                    <a:pt x="0" y="120650"/>
                  </a:lnTo>
                  <a:lnTo>
                    <a:pt x="37590" y="114875"/>
                  </a:lnTo>
                  <a:lnTo>
                    <a:pt x="79185" y="106160"/>
                  </a:lnTo>
                  <a:lnTo>
                    <a:pt x="119731" y="101540"/>
                  </a:lnTo>
                  <a:lnTo>
                    <a:pt x="160458" y="95459"/>
                  </a:lnTo>
                  <a:lnTo>
                    <a:pt x="199256" y="91815"/>
                  </a:lnTo>
                  <a:lnTo>
                    <a:pt x="235314" y="89490"/>
                  </a:lnTo>
                  <a:lnTo>
                    <a:pt x="270154" y="86104"/>
                  </a:lnTo>
                  <a:lnTo>
                    <a:pt x="308216" y="82248"/>
                  </a:lnTo>
                  <a:lnTo>
                    <a:pt x="349358" y="78888"/>
                  </a:lnTo>
                  <a:lnTo>
                    <a:pt x="393513" y="77395"/>
                  </a:lnTo>
                  <a:lnTo>
                    <a:pt x="439008" y="74849"/>
                  </a:lnTo>
                  <a:lnTo>
                    <a:pt x="486509" y="71366"/>
                  </a:lnTo>
                  <a:lnTo>
                    <a:pt x="512017" y="69450"/>
                  </a:lnTo>
                  <a:lnTo>
                    <a:pt x="538195" y="67466"/>
                  </a:lnTo>
                  <a:lnTo>
                    <a:pt x="565524" y="66144"/>
                  </a:lnTo>
                  <a:lnTo>
                    <a:pt x="593622" y="65263"/>
                  </a:lnTo>
                  <a:lnTo>
                    <a:pt x="622231" y="64676"/>
                  </a:lnTo>
                  <a:lnTo>
                    <a:pt x="651887" y="63578"/>
                  </a:lnTo>
                  <a:lnTo>
                    <a:pt x="682242" y="62141"/>
                  </a:lnTo>
                  <a:lnTo>
                    <a:pt x="713061" y="60477"/>
                  </a:lnTo>
                  <a:lnTo>
                    <a:pt x="745602" y="58662"/>
                  </a:lnTo>
                  <a:lnTo>
                    <a:pt x="779290" y="56747"/>
                  </a:lnTo>
                  <a:lnTo>
                    <a:pt x="813743" y="54764"/>
                  </a:lnTo>
                  <a:lnTo>
                    <a:pt x="848706" y="53443"/>
                  </a:lnTo>
                  <a:lnTo>
                    <a:pt x="884010" y="52562"/>
                  </a:lnTo>
                  <a:lnTo>
                    <a:pt x="919540" y="51975"/>
                  </a:lnTo>
                  <a:lnTo>
                    <a:pt x="955927" y="50878"/>
                  </a:lnTo>
                  <a:lnTo>
                    <a:pt x="992884" y="49440"/>
                  </a:lnTo>
                  <a:lnTo>
                    <a:pt x="1030223" y="47777"/>
                  </a:lnTo>
                  <a:lnTo>
                    <a:pt x="1067815" y="46668"/>
                  </a:lnTo>
                  <a:lnTo>
                    <a:pt x="1105576" y="45929"/>
                  </a:lnTo>
                  <a:lnTo>
                    <a:pt x="1143451" y="45436"/>
                  </a:lnTo>
                  <a:lnTo>
                    <a:pt x="1182812" y="45107"/>
                  </a:lnTo>
                  <a:lnTo>
                    <a:pt x="1223163" y="44888"/>
                  </a:lnTo>
                  <a:lnTo>
                    <a:pt x="1264176" y="44742"/>
                  </a:lnTo>
                  <a:lnTo>
                    <a:pt x="1305628" y="43939"/>
                  </a:lnTo>
                  <a:lnTo>
                    <a:pt x="1347374" y="42698"/>
                  </a:lnTo>
                  <a:lnTo>
                    <a:pt x="1389316" y="41165"/>
                  </a:lnTo>
                  <a:lnTo>
                    <a:pt x="1430683" y="40143"/>
                  </a:lnTo>
                  <a:lnTo>
                    <a:pt x="1471666" y="39462"/>
                  </a:lnTo>
                  <a:lnTo>
                    <a:pt x="1512394" y="39008"/>
                  </a:lnTo>
                  <a:lnTo>
                    <a:pt x="1553657" y="38000"/>
                  </a:lnTo>
                  <a:lnTo>
                    <a:pt x="1595277" y="36622"/>
                  </a:lnTo>
                  <a:lnTo>
                    <a:pt x="1637135" y="34998"/>
                  </a:lnTo>
                  <a:lnTo>
                    <a:pt x="1678445" y="33915"/>
                  </a:lnTo>
                  <a:lnTo>
                    <a:pt x="1719391" y="33194"/>
                  </a:lnTo>
                  <a:lnTo>
                    <a:pt x="1760094" y="32712"/>
                  </a:lnTo>
                  <a:lnTo>
                    <a:pt x="1800635" y="32391"/>
                  </a:lnTo>
                  <a:lnTo>
                    <a:pt x="1841067" y="32177"/>
                  </a:lnTo>
                  <a:lnTo>
                    <a:pt x="1881428" y="32034"/>
                  </a:lnTo>
                  <a:lnTo>
                    <a:pt x="1921741" y="31940"/>
                  </a:lnTo>
                  <a:lnTo>
                    <a:pt x="1962022" y="31877"/>
                  </a:lnTo>
                  <a:lnTo>
                    <a:pt x="2002281" y="31834"/>
                  </a:lnTo>
                  <a:lnTo>
                    <a:pt x="2043232" y="31807"/>
                  </a:lnTo>
                  <a:lnTo>
                    <a:pt x="2084643" y="31788"/>
                  </a:lnTo>
                  <a:lnTo>
                    <a:pt x="2126362" y="31776"/>
                  </a:lnTo>
                  <a:lnTo>
                    <a:pt x="2165464" y="31767"/>
                  </a:lnTo>
                  <a:lnTo>
                    <a:pt x="2202820" y="31761"/>
                  </a:lnTo>
                  <a:lnTo>
                    <a:pt x="2239013" y="31757"/>
                  </a:lnTo>
                  <a:lnTo>
                    <a:pt x="2275842" y="31755"/>
                  </a:lnTo>
                  <a:lnTo>
                    <a:pt x="2313095" y="31753"/>
                  </a:lnTo>
                  <a:lnTo>
                    <a:pt x="2350630" y="31752"/>
                  </a:lnTo>
                  <a:lnTo>
                    <a:pt x="2386237" y="31751"/>
                  </a:lnTo>
                  <a:lnTo>
                    <a:pt x="2420558" y="31751"/>
                  </a:lnTo>
                  <a:lnTo>
                    <a:pt x="2454022" y="31751"/>
                  </a:lnTo>
                  <a:lnTo>
                    <a:pt x="2486209" y="31750"/>
                  </a:lnTo>
                  <a:lnTo>
                    <a:pt x="2517545" y="31750"/>
                  </a:lnTo>
                  <a:lnTo>
                    <a:pt x="2548313" y="31750"/>
                  </a:lnTo>
                  <a:lnTo>
                    <a:pt x="2575881" y="31044"/>
                  </a:lnTo>
                  <a:lnTo>
                    <a:pt x="2601314" y="29868"/>
                  </a:lnTo>
                  <a:lnTo>
                    <a:pt x="2648390" y="27386"/>
                  </a:lnTo>
                  <a:lnTo>
                    <a:pt x="2692831" y="26283"/>
                  </a:lnTo>
                  <a:lnTo>
                    <a:pt x="2732337" y="23911"/>
                  </a:lnTo>
                  <a:lnTo>
                    <a:pt x="2832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3447"/>
            <p:cNvSpPr/>
            <p:nvPr>
              <p:custDataLst>
                <p:tags r:id="rId60"/>
              </p:custDataLst>
            </p:nvPr>
          </p:nvSpPr>
          <p:spPr>
            <a:xfrm>
              <a:off x="5467350" y="3096719"/>
              <a:ext cx="107690" cy="173532"/>
            </a:xfrm>
            <a:custGeom>
              <a:avLst/>
              <a:gdLst/>
              <a:ahLst/>
              <a:cxnLst/>
              <a:rect l="0" t="0" r="0" b="0"/>
              <a:pathLst>
                <a:path w="107690" h="173532">
                  <a:moveTo>
                    <a:pt x="101600" y="33831"/>
                  </a:moveTo>
                  <a:lnTo>
                    <a:pt x="101600" y="33831"/>
                  </a:lnTo>
                  <a:lnTo>
                    <a:pt x="104971" y="30460"/>
                  </a:lnTo>
                  <a:lnTo>
                    <a:pt x="106626" y="25042"/>
                  </a:lnTo>
                  <a:lnTo>
                    <a:pt x="107689" y="10066"/>
                  </a:lnTo>
                  <a:lnTo>
                    <a:pt x="106364" y="6699"/>
                  </a:lnTo>
                  <a:lnTo>
                    <a:pt x="101130" y="1076"/>
                  </a:lnTo>
                  <a:lnTo>
                    <a:pt x="97760" y="0"/>
                  </a:lnTo>
                  <a:lnTo>
                    <a:pt x="90250" y="686"/>
                  </a:lnTo>
                  <a:lnTo>
                    <a:pt x="74719" y="8410"/>
                  </a:lnTo>
                  <a:lnTo>
                    <a:pt x="70979" y="11944"/>
                  </a:lnTo>
                  <a:lnTo>
                    <a:pt x="66824" y="19635"/>
                  </a:lnTo>
                  <a:lnTo>
                    <a:pt x="64485" y="38640"/>
                  </a:lnTo>
                  <a:lnTo>
                    <a:pt x="67163" y="58774"/>
                  </a:lnTo>
                  <a:lnTo>
                    <a:pt x="91341" y="105757"/>
                  </a:lnTo>
                  <a:lnTo>
                    <a:pt x="93386" y="126795"/>
                  </a:lnTo>
                  <a:lnTo>
                    <a:pt x="91365" y="137708"/>
                  </a:lnTo>
                  <a:lnTo>
                    <a:pt x="82469" y="147261"/>
                  </a:lnTo>
                  <a:lnTo>
                    <a:pt x="68403" y="155505"/>
                  </a:lnTo>
                  <a:lnTo>
                    <a:pt x="0" y="1735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3448"/>
            <p:cNvSpPr/>
            <p:nvPr>
              <p:custDataLst>
                <p:tags r:id="rId61"/>
              </p:custDataLst>
            </p:nvPr>
          </p:nvSpPr>
          <p:spPr>
            <a:xfrm>
              <a:off x="5359400" y="3111500"/>
              <a:ext cx="101889" cy="95716"/>
            </a:xfrm>
            <a:custGeom>
              <a:avLst/>
              <a:gdLst/>
              <a:ahLst/>
              <a:cxnLst/>
              <a:rect l="0" t="0" r="0" b="0"/>
              <a:pathLst>
                <a:path w="101889" h="95716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8839" y="3371"/>
                  </a:lnTo>
                  <a:lnTo>
                    <a:pt x="10984" y="8789"/>
                  </a:lnTo>
                  <a:lnTo>
                    <a:pt x="14536" y="54234"/>
                  </a:lnTo>
                  <a:lnTo>
                    <a:pt x="18932" y="95715"/>
                  </a:lnTo>
                  <a:lnTo>
                    <a:pt x="18998" y="94751"/>
                  </a:lnTo>
                  <a:lnTo>
                    <a:pt x="21162" y="64159"/>
                  </a:lnTo>
                  <a:lnTo>
                    <a:pt x="38822" y="24459"/>
                  </a:lnTo>
                  <a:lnTo>
                    <a:pt x="47593" y="16045"/>
                  </a:lnTo>
                  <a:lnTo>
                    <a:pt x="52895" y="12813"/>
                  </a:lnTo>
                  <a:lnTo>
                    <a:pt x="57841" y="11364"/>
                  </a:lnTo>
                  <a:lnTo>
                    <a:pt x="67099" y="11636"/>
                  </a:lnTo>
                  <a:lnTo>
                    <a:pt x="77800" y="17871"/>
                  </a:lnTo>
                  <a:lnTo>
                    <a:pt x="83617" y="22498"/>
                  </a:lnTo>
                  <a:lnTo>
                    <a:pt x="98545" y="45863"/>
                  </a:lnTo>
                  <a:lnTo>
                    <a:pt x="101888" y="59425"/>
                  </a:lnTo>
                  <a:lnTo>
                    <a:pt x="10160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3449"/>
            <p:cNvSpPr/>
            <p:nvPr>
              <p:custDataLst>
                <p:tags r:id="rId62"/>
              </p:custDataLst>
            </p:nvPr>
          </p:nvSpPr>
          <p:spPr>
            <a:xfrm>
              <a:off x="5268052" y="3105150"/>
              <a:ext cx="59599" cy="96846"/>
            </a:xfrm>
            <a:custGeom>
              <a:avLst/>
              <a:gdLst/>
              <a:ahLst/>
              <a:cxnLst/>
              <a:rect l="0" t="0" r="0" b="0"/>
              <a:pathLst>
                <a:path w="59599" h="96846">
                  <a:moveTo>
                    <a:pt x="59598" y="25400"/>
                  </a:moveTo>
                  <a:lnTo>
                    <a:pt x="59598" y="25400"/>
                  </a:lnTo>
                  <a:lnTo>
                    <a:pt x="48753" y="24694"/>
                  </a:lnTo>
                  <a:lnTo>
                    <a:pt x="27648" y="19933"/>
                  </a:lnTo>
                  <a:lnTo>
                    <a:pt x="20469" y="23205"/>
                  </a:lnTo>
                  <a:lnTo>
                    <a:pt x="13280" y="29363"/>
                  </a:lnTo>
                  <a:lnTo>
                    <a:pt x="7733" y="36804"/>
                  </a:lnTo>
                  <a:lnTo>
                    <a:pt x="643" y="55669"/>
                  </a:lnTo>
                  <a:lnTo>
                    <a:pt x="0" y="69192"/>
                  </a:lnTo>
                  <a:lnTo>
                    <a:pt x="1965" y="88378"/>
                  </a:lnTo>
                  <a:lnTo>
                    <a:pt x="4242" y="91374"/>
                  </a:lnTo>
                  <a:lnTo>
                    <a:pt x="12418" y="96584"/>
                  </a:lnTo>
                  <a:lnTo>
                    <a:pt x="18267" y="96845"/>
                  </a:lnTo>
                  <a:lnTo>
                    <a:pt x="32291" y="93372"/>
                  </a:lnTo>
                  <a:lnTo>
                    <a:pt x="44169" y="85243"/>
                  </a:lnTo>
                  <a:lnTo>
                    <a:pt x="49312" y="80112"/>
                  </a:lnTo>
                  <a:lnTo>
                    <a:pt x="55027" y="65003"/>
                  </a:lnTo>
                  <a:lnTo>
                    <a:pt x="56861" y="48646"/>
                  </a:lnTo>
                  <a:lnTo>
                    <a:pt x="55323" y="36672"/>
                  </a:lnTo>
                  <a:lnTo>
                    <a:pt x="42495" y="6617"/>
                  </a:lnTo>
                  <a:lnTo>
                    <a:pt x="42552" y="4411"/>
                  </a:lnTo>
                  <a:lnTo>
                    <a:pt x="4689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3450"/>
            <p:cNvSpPr/>
            <p:nvPr>
              <p:custDataLst>
                <p:tags r:id="rId63"/>
              </p:custDataLst>
            </p:nvPr>
          </p:nvSpPr>
          <p:spPr>
            <a:xfrm>
              <a:off x="5200912" y="3073400"/>
              <a:ext cx="18789" cy="38101"/>
            </a:xfrm>
            <a:custGeom>
              <a:avLst/>
              <a:gdLst/>
              <a:ahLst/>
              <a:cxnLst/>
              <a:rect l="0" t="0" r="0" b="0"/>
              <a:pathLst>
                <a:path w="18789" h="38101">
                  <a:moveTo>
                    <a:pt x="6088" y="38100"/>
                  </a:moveTo>
                  <a:lnTo>
                    <a:pt x="6088" y="38100"/>
                  </a:lnTo>
                  <a:lnTo>
                    <a:pt x="1062" y="17378"/>
                  </a:lnTo>
                  <a:lnTo>
                    <a:pt x="0" y="3433"/>
                  </a:lnTo>
                  <a:lnTo>
                    <a:pt x="1324" y="2289"/>
                  </a:lnTo>
                  <a:lnTo>
                    <a:pt x="187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3451"/>
            <p:cNvSpPr/>
            <p:nvPr>
              <p:custDataLst>
                <p:tags r:id="rId64"/>
              </p:custDataLst>
            </p:nvPr>
          </p:nvSpPr>
          <p:spPr>
            <a:xfrm>
              <a:off x="5194300" y="313690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3658" y="5069"/>
                  </a:lnTo>
                  <a:lnTo>
                    <a:pt x="3144" y="6907"/>
                  </a:lnTo>
                  <a:lnTo>
                    <a:pt x="2096" y="8838"/>
                  </a:lnTo>
                  <a:lnTo>
                    <a:pt x="2813" y="16628"/>
                  </a:lnTo>
                  <a:lnTo>
                    <a:pt x="6143" y="60751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3452"/>
            <p:cNvSpPr/>
            <p:nvPr>
              <p:custDataLst>
                <p:tags r:id="rId65"/>
              </p:custDataLst>
            </p:nvPr>
          </p:nvSpPr>
          <p:spPr>
            <a:xfrm>
              <a:off x="4972265" y="3111500"/>
              <a:ext cx="158536" cy="25401"/>
            </a:xfrm>
            <a:custGeom>
              <a:avLst/>
              <a:gdLst/>
              <a:ahLst/>
              <a:cxnLst/>
              <a:rect l="0" t="0" r="0" b="0"/>
              <a:pathLst>
                <a:path w="158536" h="25401">
                  <a:moveTo>
                    <a:pt x="44235" y="25400"/>
                  </a:moveTo>
                  <a:lnTo>
                    <a:pt x="44235" y="25400"/>
                  </a:lnTo>
                  <a:lnTo>
                    <a:pt x="108" y="13845"/>
                  </a:lnTo>
                  <a:lnTo>
                    <a:pt x="0" y="12758"/>
                  </a:lnTo>
                  <a:lnTo>
                    <a:pt x="5525" y="9668"/>
                  </a:lnTo>
                  <a:lnTo>
                    <a:pt x="51132" y="8050"/>
                  </a:lnTo>
                  <a:lnTo>
                    <a:pt x="96397" y="1590"/>
                  </a:lnTo>
                  <a:lnTo>
                    <a:pt x="141871" y="314"/>
                  </a:lnTo>
                  <a:lnTo>
                    <a:pt x="15853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3453"/>
            <p:cNvSpPr/>
            <p:nvPr>
              <p:custDataLst>
                <p:tags r:id="rId66"/>
              </p:custDataLst>
            </p:nvPr>
          </p:nvSpPr>
          <p:spPr>
            <a:xfrm>
              <a:off x="4477934" y="2974959"/>
              <a:ext cx="602067" cy="444961"/>
            </a:xfrm>
            <a:custGeom>
              <a:avLst/>
              <a:gdLst/>
              <a:ahLst/>
              <a:cxnLst/>
              <a:rect l="0" t="0" r="0" b="0"/>
              <a:pathLst>
                <a:path w="602067" h="444961">
                  <a:moveTo>
                    <a:pt x="100416" y="193691"/>
                  </a:moveTo>
                  <a:lnTo>
                    <a:pt x="100416" y="193691"/>
                  </a:lnTo>
                  <a:lnTo>
                    <a:pt x="103787" y="193691"/>
                  </a:lnTo>
                  <a:lnTo>
                    <a:pt x="104074" y="192985"/>
                  </a:lnTo>
                  <a:lnTo>
                    <a:pt x="102512" y="190320"/>
                  </a:lnTo>
                  <a:lnTo>
                    <a:pt x="94349" y="182154"/>
                  </a:lnTo>
                  <a:lnTo>
                    <a:pt x="71238" y="167025"/>
                  </a:lnTo>
                  <a:lnTo>
                    <a:pt x="54846" y="163447"/>
                  </a:lnTo>
                  <a:lnTo>
                    <a:pt x="33214" y="165758"/>
                  </a:lnTo>
                  <a:lnTo>
                    <a:pt x="19043" y="174691"/>
                  </a:lnTo>
                  <a:lnTo>
                    <a:pt x="7805" y="187363"/>
                  </a:lnTo>
                  <a:lnTo>
                    <a:pt x="2811" y="200051"/>
                  </a:lnTo>
                  <a:lnTo>
                    <a:pt x="0" y="219094"/>
                  </a:lnTo>
                  <a:lnTo>
                    <a:pt x="3105" y="229911"/>
                  </a:lnTo>
                  <a:lnTo>
                    <a:pt x="5909" y="234771"/>
                  </a:lnTo>
                  <a:lnTo>
                    <a:pt x="9894" y="238011"/>
                  </a:lnTo>
                  <a:lnTo>
                    <a:pt x="19967" y="241611"/>
                  </a:lnTo>
                  <a:lnTo>
                    <a:pt x="37538" y="240267"/>
                  </a:lnTo>
                  <a:lnTo>
                    <a:pt x="56150" y="228658"/>
                  </a:lnTo>
                  <a:lnTo>
                    <a:pt x="78951" y="201510"/>
                  </a:lnTo>
                  <a:lnTo>
                    <a:pt x="89356" y="186768"/>
                  </a:lnTo>
                  <a:lnTo>
                    <a:pt x="90220" y="186254"/>
                  </a:lnTo>
                  <a:lnTo>
                    <a:pt x="90091" y="187322"/>
                  </a:lnTo>
                  <a:lnTo>
                    <a:pt x="88771" y="192977"/>
                  </a:lnTo>
                  <a:lnTo>
                    <a:pt x="81113" y="233317"/>
                  </a:lnTo>
                  <a:lnTo>
                    <a:pt x="74809" y="279940"/>
                  </a:lnTo>
                  <a:lnTo>
                    <a:pt x="65939" y="324452"/>
                  </a:lnTo>
                  <a:lnTo>
                    <a:pt x="59234" y="367118"/>
                  </a:lnTo>
                  <a:lnTo>
                    <a:pt x="56611" y="409772"/>
                  </a:lnTo>
                  <a:lnTo>
                    <a:pt x="56094" y="438476"/>
                  </a:lnTo>
                  <a:lnTo>
                    <a:pt x="56757" y="441548"/>
                  </a:lnTo>
                  <a:lnTo>
                    <a:pt x="57904" y="443595"/>
                  </a:lnTo>
                  <a:lnTo>
                    <a:pt x="59375" y="444960"/>
                  </a:lnTo>
                  <a:lnTo>
                    <a:pt x="61766" y="444459"/>
                  </a:lnTo>
                  <a:lnTo>
                    <a:pt x="68187" y="440140"/>
                  </a:lnTo>
                  <a:lnTo>
                    <a:pt x="95464" y="402186"/>
                  </a:lnTo>
                  <a:lnTo>
                    <a:pt x="119037" y="360151"/>
                  </a:lnTo>
                  <a:lnTo>
                    <a:pt x="142414" y="316968"/>
                  </a:lnTo>
                  <a:lnTo>
                    <a:pt x="163275" y="271272"/>
                  </a:lnTo>
                  <a:lnTo>
                    <a:pt x="178091" y="229438"/>
                  </a:lnTo>
                  <a:lnTo>
                    <a:pt x="187349" y="186047"/>
                  </a:lnTo>
                  <a:lnTo>
                    <a:pt x="188733" y="175434"/>
                  </a:lnTo>
                  <a:lnTo>
                    <a:pt x="188928" y="175169"/>
                  </a:lnTo>
                  <a:lnTo>
                    <a:pt x="180443" y="199106"/>
                  </a:lnTo>
                  <a:lnTo>
                    <a:pt x="177750" y="218814"/>
                  </a:lnTo>
                  <a:lnTo>
                    <a:pt x="183693" y="244801"/>
                  </a:lnTo>
                  <a:lnTo>
                    <a:pt x="191021" y="261359"/>
                  </a:lnTo>
                  <a:lnTo>
                    <a:pt x="194685" y="264204"/>
                  </a:lnTo>
                  <a:lnTo>
                    <a:pt x="204402" y="267363"/>
                  </a:lnTo>
                  <a:lnTo>
                    <a:pt x="221773" y="265771"/>
                  </a:lnTo>
                  <a:lnTo>
                    <a:pt x="227182" y="261500"/>
                  </a:lnTo>
                  <a:lnTo>
                    <a:pt x="253315" y="220360"/>
                  </a:lnTo>
                  <a:lnTo>
                    <a:pt x="258138" y="206689"/>
                  </a:lnTo>
                  <a:lnTo>
                    <a:pt x="259892" y="204473"/>
                  </a:lnTo>
                  <a:lnTo>
                    <a:pt x="262310" y="202716"/>
                  </a:lnTo>
                  <a:lnTo>
                    <a:pt x="261034" y="204287"/>
                  </a:lnTo>
                  <a:lnTo>
                    <a:pt x="259719" y="212509"/>
                  </a:lnTo>
                  <a:lnTo>
                    <a:pt x="262701" y="223883"/>
                  </a:lnTo>
                  <a:lnTo>
                    <a:pt x="271424" y="239561"/>
                  </a:lnTo>
                  <a:lnTo>
                    <a:pt x="280842" y="247709"/>
                  </a:lnTo>
                  <a:lnTo>
                    <a:pt x="286316" y="250870"/>
                  </a:lnTo>
                  <a:lnTo>
                    <a:pt x="310876" y="255318"/>
                  </a:lnTo>
                  <a:lnTo>
                    <a:pt x="340496" y="249894"/>
                  </a:lnTo>
                  <a:lnTo>
                    <a:pt x="375629" y="235419"/>
                  </a:lnTo>
                  <a:lnTo>
                    <a:pt x="392765" y="222440"/>
                  </a:lnTo>
                  <a:lnTo>
                    <a:pt x="402269" y="211407"/>
                  </a:lnTo>
                  <a:lnTo>
                    <a:pt x="404663" y="206207"/>
                  </a:lnTo>
                  <a:lnTo>
                    <a:pt x="405440" y="196667"/>
                  </a:lnTo>
                  <a:lnTo>
                    <a:pt x="403954" y="192852"/>
                  </a:lnTo>
                  <a:lnTo>
                    <a:pt x="398540" y="186733"/>
                  </a:lnTo>
                  <a:lnTo>
                    <a:pt x="395121" y="185525"/>
                  </a:lnTo>
                  <a:lnTo>
                    <a:pt x="387559" y="186063"/>
                  </a:lnTo>
                  <a:lnTo>
                    <a:pt x="368626" y="193704"/>
                  </a:lnTo>
                  <a:lnTo>
                    <a:pt x="358850" y="202869"/>
                  </a:lnTo>
                  <a:lnTo>
                    <a:pt x="355255" y="208277"/>
                  </a:lnTo>
                  <a:lnTo>
                    <a:pt x="350196" y="229370"/>
                  </a:lnTo>
                  <a:lnTo>
                    <a:pt x="350895" y="239652"/>
                  </a:lnTo>
                  <a:lnTo>
                    <a:pt x="352068" y="243382"/>
                  </a:lnTo>
                  <a:lnTo>
                    <a:pt x="359016" y="251289"/>
                  </a:lnTo>
                  <a:lnTo>
                    <a:pt x="363833" y="255373"/>
                  </a:lnTo>
                  <a:lnTo>
                    <a:pt x="368455" y="257390"/>
                  </a:lnTo>
                  <a:lnTo>
                    <a:pt x="377353" y="257750"/>
                  </a:lnTo>
                  <a:lnTo>
                    <a:pt x="386012" y="253676"/>
                  </a:lnTo>
                  <a:lnTo>
                    <a:pt x="416287" y="227006"/>
                  </a:lnTo>
                  <a:lnTo>
                    <a:pt x="416830" y="227896"/>
                  </a:lnTo>
                  <a:lnTo>
                    <a:pt x="423341" y="255335"/>
                  </a:lnTo>
                  <a:lnTo>
                    <a:pt x="425061" y="258776"/>
                  </a:lnTo>
                  <a:lnTo>
                    <a:pt x="430734" y="264481"/>
                  </a:lnTo>
                  <a:lnTo>
                    <a:pt x="434222" y="265579"/>
                  </a:lnTo>
                  <a:lnTo>
                    <a:pt x="441861" y="264917"/>
                  </a:lnTo>
                  <a:lnTo>
                    <a:pt x="460837" y="253835"/>
                  </a:lnTo>
                  <a:lnTo>
                    <a:pt x="480963" y="230405"/>
                  </a:lnTo>
                  <a:lnTo>
                    <a:pt x="506021" y="187224"/>
                  </a:lnTo>
                  <a:lnTo>
                    <a:pt x="525291" y="144410"/>
                  </a:lnTo>
                  <a:lnTo>
                    <a:pt x="542158" y="103359"/>
                  </a:lnTo>
                  <a:lnTo>
                    <a:pt x="561268" y="63680"/>
                  </a:lnTo>
                  <a:lnTo>
                    <a:pt x="584071" y="18708"/>
                  </a:lnTo>
                  <a:lnTo>
                    <a:pt x="594043" y="0"/>
                  </a:lnTo>
                  <a:lnTo>
                    <a:pt x="591849" y="7890"/>
                  </a:lnTo>
                  <a:lnTo>
                    <a:pt x="575878" y="48112"/>
                  </a:lnTo>
                  <a:lnTo>
                    <a:pt x="562948" y="88421"/>
                  </a:lnTo>
                  <a:lnTo>
                    <a:pt x="559196" y="123538"/>
                  </a:lnTo>
                  <a:lnTo>
                    <a:pt x="554713" y="161851"/>
                  </a:lnTo>
                  <a:lnTo>
                    <a:pt x="552652" y="199631"/>
                  </a:lnTo>
                  <a:lnTo>
                    <a:pt x="557243" y="230729"/>
                  </a:lnTo>
                  <a:lnTo>
                    <a:pt x="563565" y="244490"/>
                  </a:lnTo>
                  <a:lnTo>
                    <a:pt x="571080" y="253427"/>
                  </a:lnTo>
                  <a:lnTo>
                    <a:pt x="575058" y="256799"/>
                  </a:lnTo>
                  <a:lnTo>
                    <a:pt x="579122" y="258340"/>
                  </a:lnTo>
                  <a:lnTo>
                    <a:pt x="587399" y="258172"/>
                  </a:lnTo>
                  <a:lnTo>
                    <a:pt x="590878" y="255023"/>
                  </a:lnTo>
                  <a:lnTo>
                    <a:pt x="602066" y="2317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3454"/>
            <p:cNvSpPr/>
            <p:nvPr>
              <p:custDataLst>
                <p:tags r:id="rId67"/>
              </p:custDataLst>
            </p:nvPr>
          </p:nvSpPr>
          <p:spPr>
            <a:xfrm>
              <a:off x="4297171" y="3124930"/>
              <a:ext cx="109730" cy="135806"/>
            </a:xfrm>
            <a:custGeom>
              <a:avLst/>
              <a:gdLst/>
              <a:ahLst/>
              <a:cxnLst/>
              <a:rect l="0" t="0" r="0" b="0"/>
              <a:pathLst>
                <a:path w="109730" h="135806">
                  <a:moveTo>
                    <a:pt x="27179" y="24670"/>
                  </a:moveTo>
                  <a:lnTo>
                    <a:pt x="27179" y="24670"/>
                  </a:lnTo>
                  <a:lnTo>
                    <a:pt x="27179" y="28041"/>
                  </a:lnTo>
                  <a:lnTo>
                    <a:pt x="26473" y="29034"/>
                  </a:lnTo>
                  <a:lnTo>
                    <a:pt x="25297" y="29696"/>
                  </a:lnTo>
                  <a:lnTo>
                    <a:pt x="23808" y="30137"/>
                  </a:lnTo>
                  <a:lnTo>
                    <a:pt x="22815" y="31137"/>
                  </a:lnTo>
                  <a:lnTo>
                    <a:pt x="21090" y="36410"/>
                  </a:lnTo>
                  <a:lnTo>
                    <a:pt x="27648" y="40456"/>
                  </a:lnTo>
                  <a:lnTo>
                    <a:pt x="38528" y="42753"/>
                  </a:lnTo>
                  <a:lnTo>
                    <a:pt x="50689" y="40062"/>
                  </a:lnTo>
                  <a:lnTo>
                    <a:pt x="63230" y="31426"/>
                  </a:lnTo>
                  <a:lnTo>
                    <a:pt x="72511" y="19930"/>
                  </a:lnTo>
                  <a:lnTo>
                    <a:pt x="73628" y="15865"/>
                  </a:lnTo>
                  <a:lnTo>
                    <a:pt x="72988" y="7587"/>
                  </a:lnTo>
                  <a:lnTo>
                    <a:pt x="71124" y="4815"/>
                  </a:lnTo>
                  <a:lnTo>
                    <a:pt x="68470" y="2966"/>
                  </a:lnTo>
                  <a:lnTo>
                    <a:pt x="57443" y="0"/>
                  </a:lnTo>
                  <a:lnTo>
                    <a:pt x="43907" y="6228"/>
                  </a:lnTo>
                  <a:lnTo>
                    <a:pt x="16055" y="36962"/>
                  </a:lnTo>
                  <a:lnTo>
                    <a:pt x="4127" y="58181"/>
                  </a:lnTo>
                  <a:lnTo>
                    <a:pt x="0" y="73431"/>
                  </a:lnTo>
                  <a:lnTo>
                    <a:pt x="518" y="87264"/>
                  </a:lnTo>
                  <a:lnTo>
                    <a:pt x="8148" y="110322"/>
                  </a:lnTo>
                  <a:lnTo>
                    <a:pt x="19191" y="122945"/>
                  </a:lnTo>
                  <a:lnTo>
                    <a:pt x="32801" y="131848"/>
                  </a:lnTo>
                  <a:lnTo>
                    <a:pt x="45905" y="135805"/>
                  </a:lnTo>
                  <a:lnTo>
                    <a:pt x="109729" y="1326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4" name="SMARTInkShape-Group735"/>
          <p:cNvGrpSpPr/>
          <p:nvPr/>
        </p:nvGrpSpPr>
        <p:grpSpPr>
          <a:xfrm>
            <a:off x="2807093" y="2959439"/>
            <a:ext cx="1193408" cy="388866"/>
            <a:chOff x="2807093" y="2959439"/>
            <a:chExt cx="1193408" cy="388866"/>
          </a:xfrm>
        </p:grpSpPr>
        <p:sp>
          <p:nvSpPr>
            <p:cNvPr id="488" name="SMARTInkShape-3455"/>
            <p:cNvSpPr/>
            <p:nvPr>
              <p:custDataLst>
                <p:tags r:id="rId53"/>
              </p:custDataLst>
            </p:nvPr>
          </p:nvSpPr>
          <p:spPr>
            <a:xfrm>
              <a:off x="3850791" y="3132964"/>
              <a:ext cx="149710" cy="129775"/>
            </a:xfrm>
            <a:custGeom>
              <a:avLst/>
              <a:gdLst/>
              <a:ahLst/>
              <a:cxnLst/>
              <a:rect l="0" t="0" r="0" b="0"/>
              <a:pathLst>
                <a:path w="149710" h="129775">
                  <a:moveTo>
                    <a:pt x="3659" y="42036"/>
                  </a:moveTo>
                  <a:lnTo>
                    <a:pt x="3659" y="42036"/>
                  </a:lnTo>
                  <a:lnTo>
                    <a:pt x="288" y="45407"/>
                  </a:lnTo>
                  <a:lnTo>
                    <a:pt x="0" y="46400"/>
                  </a:lnTo>
                  <a:lnTo>
                    <a:pt x="515" y="47062"/>
                  </a:lnTo>
                  <a:lnTo>
                    <a:pt x="3038" y="48125"/>
                  </a:lnTo>
                  <a:lnTo>
                    <a:pt x="17392" y="43325"/>
                  </a:lnTo>
                  <a:lnTo>
                    <a:pt x="21281" y="42896"/>
                  </a:lnTo>
                  <a:lnTo>
                    <a:pt x="41320" y="32772"/>
                  </a:lnTo>
                  <a:lnTo>
                    <a:pt x="50958" y="24788"/>
                  </a:lnTo>
                  <a:lnTo>
                    <a:pt x="55960" y="17672"/>
                  </a:lnTo>
                  <a:lnTo>
                    <a:pt x="56870" y="13799"/>
                  </a:lnTo>
                  <a:lnTo>
                    <a:pt x="56001" y="5732"/>
                  </a:lnTo>
                  <a:lnTo>
                    <a:pt x="53370" y="3017"/>
                  </a:lnTo>
                  <a:lnTo>
                    <a:pt x="44803" y="0"/>
                  </a:lnTo>
                  <a:lnTo>
                    <a:pt x="35821" y="540"/>
                  </a:lnTo>
                  <a:lnTo>
                    <a:pt x="31450" y="1673"/>
                  </a:lnTo>
                  <a:lnTo>
                    <a:pt x="15186" y="16749"/>
                  </a:lnTo>
                  <a:lnTo>
                    <a:pt x="8782" y="29386"/>
                  </a:lnTo>
                  <a:lnTo>
                    <a:pt x="4334" y="65457"/>
                  </a:lnTo>
                  <a:lnTo>
                    <a:pt x="3959" y="79256"/>
                  </a:lnTo>
                  <a:lnTo>
                    <a:pt x="9437" y="92445"/>
                  </a:lnTo>
                  <a:lnTo>
                    <a:pt x="19632" y="104656"/>
                  </a:lnTo>
                  <a:lnTo>
                    <a:pt x="47172" y="125053"/>
                  </a:lnTo>
                  <a:lnTo>
                    <a:pt x="80614" y="129774"/>
                  </a:lnTo>
                  <a:lnTo>
                    <a:pt x="102268" y="129180"/>
                  </a:lnTo>
                  <a:lnTo>
                    <a:pt x="149709" y="1182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3456"/>
            <p:cNvSpPr/>
            <p:nvPr>
              <p:custDataLst>
                <p:tags r:id="rId54"/>
              </p:custDataLst>
            </p:nvPr>
          </p:nvSpPr>
          <p:spPr>
            <a:xfrm>
              <a:off x="3670980" y="3131695"/>
              <a:ext cx="75521" cy="130196"/>
            </a:xfrm>
            <a:custGeom>
              <a:avLst/>
              <a:gdLst/>
              <a:ahLst/>
              <a:cxnLst/>
              <a:rect l="0" t="0" r="0" b="0"/>
              <a:pathLst>
                <a:path w="75521" h="130196">
                  <a:moveTo>
                    <a:pt x="56470" y="11555"/>
                  </a:moveTo>
                  <a:lnTo>
                    <a:pt x="56470" y="11555"/>
                  </a:lnTo>
                  <a:lnTo>
                    <a:pt x="56470" y="2717"/>
                  </a:lnTo>
                  <a:lnTo>
                    <a:pt x="55059" y="1429"/>
                  </a:lnTo>
                  <a:lnTo>
                    <a:pt x="49728" y="0"/>
                  </a:lnTo>
                  <a:lnTo>
                    <a:pt x="47036" y="323"/>
                  </a:lnTo>
                  <a:lnTo>
                    <a:pt x="33884" y="7794"/>
                  </a:lnTo>
                  <a:lnTo>
                    <a:pt x="28713" y="11165"/>
                  </a:lnTo>
                  <a:lnTo>
                    <a:pt x="21085" y="20554"/>
                  </a:lnTo>
                  <a:lnTo>
                    <a:pt x="4486" y="58732"/>
                  </a:lnTo>
                  <a:lnTo>
                    <a:pt x="0" y="93628"/>
                  </a:lnTo>
                  <a:lnTo>
                    <a:pt x="3385" y="106593"/>
                  </a:lnTo>
                  <a:lnTo>
                    <a:pt x="6263" y="113013"/>
                  </a:lnTo>
                  <a:lnTo>
                    <a:pt x="15105" y="122029"/>
                  </a:lnTo>
                  <a:lnTo>
                    <a:pt x="26092" y="127682"/>
                  </a:lnTo>
                  <a:lnTo>
                    <a:pt x="38030" y="130195"/>
                  </a:lnTo>
                  <a:lnTo>
                    <a:pt x="75520" y="1195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3457"/>
            <p:cNvSpPr/>
            <p:nvPr>
              <p:custDataLst>
                <p:tags r:id="rId55"/>
              </p:custDataLst>
            </p:nvPr>
          </p:nvSpPr>
          <p:spPr>
            <a:xfrm>
              <a:off x="3505278" y="3129573"/>
              <a:ext cx="76123" cy="115278"/>
            </a:xfrm>
            <a:custGeom>
              <a:avLst/>
              <a:gdLst/>
              <a:ahLst/>
              <a:cxnLst/>
              <a:rect l="0" t="0" r="0" b="0"/>
              <a:pathLst>
                <a:path w="76123" h="115278">
                  <a:moveTo>
                    <a:pt x="6272" y="45427"/>
                  </a:moveTo>
                  <a:lnTo>
                    <a:pt x="6272" y="45427"/>
                  </a:lnTo>
                  <a:lnTo>
                    <a:pt x="805" y="39960"/>
                  </a:lnTo>
                  <a:lnTo>
                    <a:pt x="510" y="40371"/>
                  </a:lnTo>
                  <a:lnTo>
                    <a:pt x="0" y="51364"/>
                  </a:lnTo>
                  <a:lnTo>
                    <a:pt x="7764" y="96459"/>
                  </a:lnTo>
                  <a:lnTo>
                    <a:pt x="12338" y="114176"/>
                  </a:lnTo>
                  <a:lnTo>
                    <a:pt x="17610" y="87502"/>
                  </a:lnTo>
                  <a:lnTo>
                    <a:pt x="22074" y="45428"/>
                  </a:lnTo>
                  <a:lnTo>
                    <a:pt x="34114" y="11247"/>
                  </a:lnTo>
                  <a:lnTo>
                    <a:pt x="39342" y="2483"/>
                  </a:lnTo>
                  <a:lnTo>
                    <a:pt x="42430" y="570"/>
                  </a:lnTo>
                  <a:lnTo>
                    <a:pt x="45899" y="0"/>
                  </a:lnTo>
                  <a:lnTo>
                    <a:pt x="49624" y="325"/>
                  </a:lnTo>
                  <a:lnTo>
                    <a:pt x="52813" y="3365"/>
                  </a:lnTo>
                  <a:lnTo>
                    <a:pt x="58236" y="14268"/>
                  </a:lnTo>
                  <a:lnTo>
                    <a:pt x="66338" y="58571"/>
                  </a:lnTo>
                  <a:lnTo>
                    <a:pt x="76122" y="1152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3458"/>
            <p:cNvSpPr/>
            <p:nvPr>
              <p:custDataLst>
                <p:tags r:id="rId56"/>
              </p:custDataLst>
            </p:nvPr>
          </p:nvSpPr>
          <p:spPr>
            <a:xfrm>
              <a:off x="3325876" y="3135427"/>
              <a:ext cx="109475" cy="141174"/>
            </a:xfrm>
            <a:custGeom>
              <a:avLst/>
              <a:gdLst/>
              <a:ahLst/>
              <a:cxnLst/>
              <a:rect l="0" t="0" r="0" b="0"/>
              <a:pathLst>
                <a:path w="109475" h="141174">
                  <a:moveTo>
                    <a:pt x="65024" y="64973"/>
                  </a:moveTo>
                  <a:lnTo>
                    <a:pt x="65024" y="64973"/>
                  </a:lnTo>
                  <a:lnTo>
                    <a:pt x="63142" y="25170"/>
                  </a:lnTo>
                  <a:lnTo>
                    <a:pt x="58116" y="11081"/>
                  </a:lnTo>
                  <a:lnTo>
                    <a:pt x="50097" y="0"/>
                  </a:lnTo>
                  <a:lnTo>
                    <a:pt x="46606" y="491"/>
                  </a:lnTo>
                  <a:lnTo>
                    <a:pt x="31580" y="11295"/>
                  </a:lnTo>
                  <a:lnTo>
                    <a:pt x="19821" y="22066"/>
                  </a:lnTo>
                  <a:lnTo>
                    <a:pt x="11302" y="41435"/>
                  </a:lnTo>
                  <a:lnTo>
                    <a:pt x="85" y="83999"/>
                  </a:lnTo>
                  <a:lnTo>
                    <a:pt x="0" y="107534"/>
                  </a:lnTo>
                  <a:lnTo>
                    <a:pt x="6491" y="119402"/>
                  </a:lnTo>
                  <a:lnTo>
                    <a:pt x="11185" y="124543"/>
                  </a:lnTo>
                  <a:lnTo>
                    <a:pt x="15726" y="127263"/>
                  </a:lnTo>
                  <a:lnTo>
                    <a:pt x="20164" y="128373"/>
                  </a:lnTo>
                  <a:lnTo>
                    <a:pt x="24534" y="128406"/>
                  </a:lnTo>
                  <a:lnTo>
                    <a:pt x="35034" y="122799"/>
                  </a:lnTo>
                  <a:lnTo>
                    <a:pt x="44639" y="113957"/>
                  </a:lnTo>
                  <a:lnTo>
                    <a:pt x="66952" y="68962"/>
                  </a:lnTo>
                  <a:lnTo>
                    <a:pt x="71946" y="55337"/>
                  </a:lnTo>
                  <a:lnTo>
                    <a:pt x="74451" y="50812"/>
                  </a:lnTo>
                  <a:lnTo>
                    <a:pt x="74130" y="50593"/>
                  </a:lnTo>
                  <a:lnTo>
                    <a:pt x="73211" y="51153"/>
                  </a:lnTo>
                  <a:lnTo>
                    <a:pt x="71918" y="65425"/>
                  </a:lnTo>
                  <a:lnTo>
                    <a:pt x="76551" y="97779"/>
                  </a:lnTo>
                  <a:lnTo>
                    <a:pt x="83648" y="112950"/>
                  </a:lnTo>
                  <a:lnTo>
                    <a:pt x="97118" y="131556"/>
                  </a:lnTo>
                  <a:lnTo>
                    <a:pt x="109474" y="1411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3459"/>
            <p:cNvSpPr/>
            <p:nvPr>
              <p:custDataLst>
                <p:tags r:id="rId57"/>
              </p:custDataLst>
            </p:nvPr>
          </p:nvSpPr>
          <p:spPr>
            <a:xfrm>
              <a:off x="3006110" y="2994881"/>
              <a:ext cx="200641" cy="314369"/>
            </a:xfrm>
            <a:custGeom>
              <a:avLst/>
              <a:gdLst/>
              <a:ahLst/>
              <a:cxnLst/>
              <a:rect l="0" t="0" r="0" b="0"/>
              <a:pathLst>
                <a:path w="200641" h="314369">
                  <a:moveTo>
                    <a:pt x="67290" y="262669"/>
                  </a:moveTo>
                  <a:lnTo>
                    <a:pt x="67290" y="262669"/>
                  </a:lnTo>
                  <a:lnTo>
                    <a:pt x="70661" y="259298"/>
                  </a:lnTo>
                  <a:lnTo>
                    <a:pt x="70948" y="257600"/>
                  </a:lnTo>
                  <a:lnTo>
                    <a:pt x="70434" y="255762"/>
                  </a:lnTo>
                  <a:lnTo>
                    <a:pt x="69386" y="253831"/>
                  </a:lnTo>
                  <a:lnTo>
                    <a:pt x="64103" y="232631"/>
                  </a:lnTo>
                  <a:lnTo>
                    <a:pt x="55135" y="220216"/>
                  </a:lnTo>
                  <a:lnTo>
                    <a:pt x="49423" y="215578"/>
                  </a:lnTo>
                  <a:lnTo>
                    <a:pt x="46912" y="214342"/>
                  </a:lnTo>
                  <a:lnTo>
                    <a:pt x="38477" y="216731"/>
                  </a:lnTo>
                  <a:lnTo>
                    <a:pt x="23710" y="226010"/>
                  </a:lnTo>
                  <a:lnTo>
                    <a:pt x="19187" y="229763"/>
                  </a:lnTo>
                  <a:lnTo>
                    <a:pt x="6079" y="251900"/>
                  </a:lnTo>
                  <a:lnTo>
                    <a:pt x="0" y="277431"/>
                  </a:lnTo>
                  <a:lnTo>
                    <a:pt x="1569" y="299499"/>
                  </a:lnTo>
                  <a:lnTo>
                    <a:pt x="4426" y="304861"/>
                  </a:lnTo>
                  <a:lnTo>
                    <a:pt x="13245" y="312701"/>
                  </a:lnTo>
                  <a:lnTo>
                    <a:pt x="18560" y="314368"/>
                  </a:lnTo>
                  <a:lnTo>
                    <a:pt x="30110" y="314339"/>
                  </a:lnTo>
                  <a:lnTo>
                    <a:pt x="38536" y="311974"/>
                  </a:lnTo>
                  <a:lnTo>
                    <a:pt x="46044" y="307160"/>
                  </a:lnTo>
                  <a:lnTo>
                    <a:pt x="64348" y="288704"/>
                  </a:lnTo>
                  <a:lnTo>
                    <a:pt x="71804" y="278003"/>
                  </a:lnTo>
                  <a:lnTo>
                    <a:pt x="73122" y="277830"/>
                  </a:lnTo>
                  <a:lnTo>
                    <a:pt x="76467" y="279520"/>
                  </a:lnTo>
                  <a:lnTo>
                    <a:pt x="82317" y="291180"/>
                  </a:lnTo>
                  <a:lnTo>
                    <a:pt x="86251" y="306898"/>
                  </a:lnTo>
                  <a:lnTo>
                    <a:pt x="87691" y="307677"/>
                  </a:lnTo>
                  <a:lnTo>
                    <a:pt x="89358" y="307491"/>
                  </a:lnTo>
                  <a:lnTo>
                    <a:pt x="101816" y="297117"/>
                  </a:lnTo>
                  <a:lnTo>
                    <a:pt x="115541" y="277266"/>
                  </a:lnTo>
                  <a:lnTo>
                    <a:pt x="132821" y="235135"/>
                  </a:lnTo>
                  <a:lnTo>
                    <a:pt x="146287" y="197125"/>
                  </a:lnTo>
                  <a:lnTo>
                    <a:pt x="161958" y="154270"/>
                  </a:lnTo>
                  <a:lnTo>
                    <a:pt x="174289" y="111513"/>
                  </a:lnTo>
                  <a:lnTo>
                    <a:pt x="180148" y="69827"/>
                  </a:lnTo>
                  <a:lnTo>
                    <a:pt x="182011" y="24460"/>
                  </a:lnTo>
                  <a:lnTo>
                    <a:pt x="185164" y="5038"/>
                  </a:lnTo>
                  <a:lnTo>
                    <a:pt x="184679" y="2015"/>
                  </a:lnTo>
                  <a:lnTo>
                    <a:pt x="183649" y="0"/>
                  </a:lnTo>
                  <a:lnTo>
                    <a:pt x="182963" y="773"/>
                  </a:lnTo>
                  <a:lnTo>
                    <a:pt x="181771" y="43064"/>
                  </a:lnTo>
                  <a:lnTo>
                    <a:pt x="178272" y="83771"/>
                  </a:lnTo>
                  <a:lnTo>
                    <a:pt x="180203" y="127430"/>
                  </a:lnTo>
                  <a:lnTo>
                    <a:pt x="182590" y="166546"/>
                  </a:lnTo>
                  <a:lnTo>
                    <a:pt x="191561" y="210521"/>
                  </a:lnTo>
                  <a:lnTo>
                    <a:pt x="200640" y="2436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3460"/>
            <p:cNvSpPr/>
            <p:nvPr>
              <p:custDataLst>
                <p:tags r:id="rId58"/>
              </p:custDataLst>
            </p:nvPr>
          </p:nvSpPr>
          <p:spPr>
            <a:xfrm>
              <a:off x="2807093" y="2959439"/>
              <a:ext cx="112155" cy="388866"/>
            </a:xfrm>
            <a:custGeom>
              <a:avLst/>
              <a:gdLst/>
              <a:ahLst/>
              <a:cxnLst/>
              <a:rect l="0" t="0" r="0" b="0"/>
              <a:pathLst>
                <a:path w="112155" h="388866">
                  <a:moveTo>
                    <a:pt x="18657" y="12361"/>
                  </a:moveTo>
                  <a:lnTo>
                    <a:pt x="18657" y="12361"/>
                  </a:lnTo>
                  <a:lnTo>
                    <a:pt x="18657" y="8990"/>
                  </a:lnTo>
                  <a:lnTo>
                    <a:pt x="16775" y="5454"/>
                  </a:lnTo>
                  <a:lnTo>
                    <a:pt x="15286" y="3523"/>
                  </a:lnTo>
                  <a:lnTo>
                    <a:pt x="11750" y="1377"/>
                  </a:lnTo>
                  <a:lnTo>
                    <a:pt x="7101" y="0"/>
                  </a:lnTo>
                  <a:lnTo>
                    <a:pt x="6720" y="593"/>
                  </a:lnTo>
                  <a:lnTo>
                    <a:pt x="6024" y="33612"/>
                  </a:lnTo>
                  <a:lnTo>
                    <a:pt x="5977" y="79570"/>
                  </a:lnTo>
                  <a:lnTo>
                    <a:pt x="5966" y="112552"/>
                  </a:lnTo>
                  <a:lnTo>
                    <a:pt x="5961" y="146026"/>
                  </a:lnTo>
                  <a:lnTo>
                    <a:pt x="4077" y="190960"/>
                  </a:lnTo>
                  <a:lnTo>
                    <a:pt x="932" y="230379"/>
                  </a:lnTo>
                  <a:lnTo>
                    <a:pt x="0" y="271457"/>
                  </a:lnTo>
                  <a:lnTo>
                    <a:pt x="364" y="315768"/>
                  </a:lnTo>
                  <a:lnTo>
                    <a:pt x="5081" y="336611"/>
                  </a:lnTo>
                  <a:lnTo>
                    <a:pt x="5373" y="336478"/>
                  </a:lnTo>
                  <a:lnTo>
                    <a:pt x="12622" y="305411"/>
                  </a:lnTo>
                  <a:lnTo>
                    <a:pt x="28310" y="269789"/>
                  </a:lnTo>
                  <a:lnTo>
                    <a:pt x="50450" y="241804"/>
                  </a:lnTo>
                  <a:lnTo>
                    <a:pt x="61630" y="233372"/>
                  </a:lnTo>
                  <a:lnTo>
                    <a:pt x="77251" y="229775"/>
                  </a:lnTo>
                  <a:lnTo>
                    <a:pt x="81709" y="230682"/>
                  </a:lnTo>
                  <a:lnTo>
                    <a:pt x="88543" y="235452"/>
                  </a:lnTo>
                  <a:lnTo>
                    <a:pt x="99728" y="249441"/>
                  </a:lnTo>
                  <a:lnTo>
                    <a:pt x="108608" y="273734"/>
                  </a:lnTo>
                  <a:lnTo>
                    <a:pt x="112154" y="307773"/>
                  </a:lnTo>
                  <a:lnTo>
                    <a:pt x="110071" y="322160"/>
                  </a:lnTo>
                  <a:lnTo>
                    <a:pt x="98188" y="345532"/>
                  </a:lnTo>
                  <a:lnTo>
                    <a:pt x="81263" y="363588"/>
                  </a:lnTo>
                  <a:lnTo>
                    <a:pt x="40237" y="384832"/>
                  </a:lnTo>
                  <a:lnTo>
                    <a:pt x="26131" y="388865"/>
                  </a:lnTo>
                  <a:lnTo>
                    <a:pt x="12807" y="388305"/>
                  </a:lnTo>
                  <a:lnTo>
                    <a:pt x="9112" y="386463"/>
                  </a:lnTo>
                  <a:lnTo>
                    <a:pt x="7355" y="383823"/>
                  </a:lnTo>
                  <a:lnTo>
                    <a:pt x="6889" y="380652"/>
                  </a:lnTo>
                  <a:lnTo>
                    <a:pt x="7989" y="377832"/>
                  </a:lnTo>
                  <a:lnTo>
                    <a:pt x="18657" y="3679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5" name="SMARTInkShape-3461"/>
          <p:cNvSpPr/>
          <p:nvPr>
            <p:custDataLst>
              <p:tags r:id="rId4"/>
            </p:custDataLst>
          </p:nvPr>
        </p:nvSpPr>
        <p:spPr>
          <a:xfrm>
            <a:off x="2057400" y="158750"/>
            <a:ext cx="304801" cy="3422651"/>
          </a:xfrm>
          <a:custGeom>
            <a:avLst/>
            <a:gdLst/>
            <a:ahLst/>
            <a:cxnLst/>
            <a:rect l="0" t="0" r="0" b="0"/>
            <a:pathLst>
              <a:path w="304801" h="3422651">
                <a:moveTo>
                  <a:pt x="0" y="3422650"/>
                </a:moveTo>
                <a:lnTo>
                  <a:pt x="0" y="3422650"/>
                </a:lnTo>
                <a:lnTo>
                  <a:pt x="11937" y="3403831"/>
                </a:lnTo>
                <a:lnTo>
                  <a:pt x="13400" y="3369763"/>
                </a:lnTo>
                <a:lnTo>
                  <a:pt x="17725" y="3357692"/>
                </a:lnTo>
                <a:lnTo>
                  <a:pt x="24042" y="3314104"/>
                </a:lnTo>
                <a:lnTo>
                  <a:pt x="28691" y="3270215"/>
                </a:lnTo>
                <a:lnTo>
                  <a:pt x="32277" y="3225092"/>
                </a:lnTo>
                <a:lnTo>
                  <a:pt x="34859" y="3193492"/>
                </a:lnTo>
                <a:lnTo>
                  <a:pt x="32865" y="3151643"/>
                </a:lnTo>
                <a:lnTo>
                  <a:pt x="37271" y="3106002"/>
                </a:lnTo>
                <a:lnTo>
                  <a:pt x="37991" y="3059210"/>
                </a:lnTo>
                <a:lnTo>
                  <a:pt x="38078" y="3018072"/>
                </a:lnTo>
                <a:lnTo>
                  <a:pt x="38096" y="2975270"/>
                </a:lnTo>
                <a:lnTo>
                  <a:pt x="38099" y="2928663"/>
                </a:lnTo>
                <a:lnTo>
                  <a:pt x="38100" y="2881905"/>
                </a:lnTo>
                <a:lnTo>
                  <a:pt x="38100" y="2844505"/>
                </a:lnTo>
                <a:lnTo>
                  <a:pt x="38806" y="2797601"/>
                </a:lnTo>
                <a:lnTo>
                  <a:pt x="42464" y="2757986"/>
                </a:lnTo>
                <a:lnTo>
                  <a:pt x="44058" y="2710399"/>
                </a:lnTo>
                <a:lnTo>
                  <a:pt x="46215" y="2673039"/>
                </a:lnTo>
                <a:lnTo>
                  <a:pt x="49442" y="2635158"/>
                </a:lnTo>
                <a:lnTo>
                  <a:pt x="50398" y="2595241"/>
                </a:lnTo>
                <a:lnTo>
                  <a:pt x="50681" y="2554016"/>
                </a:lnTo>
                <a:lnTo>
                  <a:pt x="52646" y="2516872"/>
                </a:lnTo>
                <a:lnTo>
                  <a:pt x="55815" y="2479760"/>
                </a:lnTo>
                <a:lnTo>
                  <a:pt x="58636" y="2439366"/>
                </a:lnTo>
                <a:lnTo>
                  <a:pt x="62059" y="2400586"/>
                </a:lnTo>
                <a:lnTo>
                  <a:pt x="64954" y="2362285"/>
                </a:lnTo>
                <a:lnTo>
                  <a:pt x="68399" y="2324125"/>
                </a:lnTo>
                <a:lnTo>
                  <a:pt x="71302" y="2286007"/>
                </a:lnTo>
                <a:lnTo>
                  <a:pt x="74749" y="2247902"/>
                </a:lnTo>
                <a:lnTo>
                  <a:pt x="77652" y="2209800"/>
                </a:lnTo>
                <a:lnTo>
                  <a:pt x="81099" y="2171700"/>
                </a:lnTo>
                <a:lnTo>
                  <a:pt x="84001" y="2133600"/>
                </a:lnTo>
                <a:lnTo>
                  <a:pt x="89330" y="2095500"/>
                </a:lnTo>
                <a:lnTo>
                  <a:pt x="95377" y="2057400"/>
                </a:lnTo>
                <a:lnTo>
                  <a:pt x="101638" y="2019300"/>
                </a:lnTo>
                <a:lnTo>
                  <a:pt x="106080" y="1981200"/>
                </a:lnTo>
                <a:lnTo>
                  <a:pt x="109277" y="1943100"/>
                </a:lnTo>
                <a:lnTo>
                  <a:pt x="112812" y="1905000"/>
                </a:lnTo>
                <a:lnTo>
                  <a:pt x="117622" y="1857493"/>
                </a:lnTo>
                <a:lnTo>
                  <a:pt x="122832" y="1819680"/>
                </a:lnTo>
                <a:lnTo>
                  <a:pt x="126471" y="1774592"/>
                </a:lnTo>
                <a:lnTo>
                  <a:pt x="130998" y="1735127"/>
                </a:lnTo>
                <a:lnTo>
                  <a:pt x="132885" y="1687948"/>
                </a:lnTo>
                <a:lnTo>
                  <a:pt x="133258" y="1641443"/>
                </a:lnTo>
                <a:lnTo>
                  <a:pt x="135191" y="1608417"/>
                </a:lnTo>
                <a:lnTo>
                  <a:pt x="138401" y="1572102"/>
                </a:lnTo>
                <a:lnTo>
                  <a:pt x="144176" y="1529002"/>
                </a:lnTo>
                <a:lnTo>
                  <a:pt x="148274" y="1495179"/>
                </a:lnTo>
                <a:lnTo>
                  <a:pt x="154329" y="1458980"/>
                </a:lnTo>
                <a:lnTo>
                  <a:pt x="161019" y="1424546"/>
                </a:lnTo>
                <a:lnTo>
                  <a:pt x="168751" y="1382506"/>
                </a:lnTo>
                <a:lnTo>
                  <a:pt x="173308" y="1348930"/>
                </a:lnTo>
                <a:lnTo>
                  <a:pt x="179840" y="1307811"/>
                </a:lnTo>
                <a:lnTo>
                  <a:pt x="184116" y="1276927"/>
                </a:lnTo>
                <a:lnTo>
                  <a:pt x="188368" y="1241329"/>
                </a:lnTo>
                <a:lnTo>
                  <a:pt x="192610" y="1201989"/>
                </a:lnTo>
                <a:lnTo>
                  <a:pt x="198965" y="1157029"/>
                </a:lnTo>
                <a:lnTo>
                  <a:pt x="203199" y="1125246"/>
                </a:lnTo>
                <a:lnTo>
                  <a:pt x="207433" y="1089954"/>
                </a:lnTo>
                <a:lnTo>
                  <a:pt x="211666" y="1053102"/>
                </a:lnTo>
                <a:lnTo>
                  <a:pt x="217781" y="1015556"/>
                </a:lnTo>
                <a:lnTo>
                  <a:pt x="225394" y="968126"/>
                </a:lnTo>
                <a:lnTo>
                  <a:pt x="231413" y="928672"/>
                </a:lnTo>
                <a:lnTo>
                  <a:pt x="237611" y="896754"/>
                </a:lnTo>
                <a:lnTo>
                  <a:pt x="242718" y="861402"/>
                </a:lnTo>
                <a:lnTo>
                  <a:pt x="246188" y="822654"/>
                </a:lnTo>
                <a:lnTo>
                  <a:pt x="250588" y="776444"/>
                </a:lnTo>
                <a:lnTo>
                  <a:pt x="252989" y="739390"/>
                </a:lnTo>
                <a:lnTo>
                  <a:pt x="257072" y="693682"/>
                </a:lnTo>
                <a:lnTo>
                  <a:pt x="260774" y="658259"/>
                </a:lnTo>
                <a:lnTo>
                  <a:pt x="264944" y="612023"/>
                </a:lnTo>
                <a:lnTo>
                  <a:pt x="268061" y="571042"/>
                </a:lnTo>
                <a:lnTo>
                  <a:pt x="272244" y="536724"/>
                </a:lnTo>
                <a:lnTo>
                  <a:pt x="278806" y="500305"/>
                </a:lnTo>
                <a:lnTo>
                  <a:pt x="283693" y="460957"/>
                </a:lnTo>
                <a:lnTo>
                  <a:pt x="288511" y="421311"/>
                </a:lnTo>
                <a:lnTo>
                  <a:pt x="295755" y="380287"/>
                </a:lnTo>
                <a:lnTo>
                  <a:pt x="299799" y="345843"/>
                </a:lnTo>
                <a:lnTo>
                  <a:pt x="303318" y="305672"/>
                </a:lnTo>
                <a:lnTo>
                  <a:pt x="304361" y="265077"/>
                </a:lnTo>
                <a:lnTo>
                  <a:pt x="304670" y="227414"/>
                </a:lnTo>
                <a:lnTo>
                  <a:pt x="304761" y="192735"/>
                </a:lnTo>
                <a:lnTo>
                  <a:pt x="304789" y="149299"/>
                </a:lnTo>
                <a:lnTo>
                  <a:pt x="304797" y="108207"/>
                </a:lnTo>
                <a:lnTo>
                  <a:pt x="304799" y="72513"/>
                </a:lnTo>
                <a:lnTo>
                  <a:pt x="30480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7" name="SMARTInkShape-Group737"/>
          <p:cNvGrpSpPr/>
          <p:nvPr/>
        </p:nvGrpSpPr>
        <p:grpSpPr>
          <a:xfrm>
            <a:off x="5999814" y="1080383"/>
            <a:ext cx="1346491" cy="513468"/>
            <a:chOff x="5999814" y="1080383"/>
            <a:chExt cx="1346491" cy="513468"/>
          </a:xfrm>
        </p:grpSpPr>
        <p:sp>
          <p:nvSpPr>
            <p:cNvPr id="496" name="SMARTInkShape-3462"/>
            <p:cNvSpPr/>
            <p:nvPr>
              <p:custDataLst>
                <p:tags r:id="rId42"/>
              </p:custDataLst>
            </p:nvPr>
          </p:nvSpPr>
          <p:spPr>
            <a:xfrm>
              <a:off x="5999814" y="1080383"/>
              <a:ext cx="102537" cy="513468"/>
            </a:xfrm>
            <a:custGeom>
              <a:avLst/>
              <a:gdLst/>
              <a:ahLst/>
              <a:cxnLst/>
              <a:rect l="0" t="0" r="0" b="0"/>
              <a:pathLst>
                <a:path w="102537" h="513468">
                  <a:moveTo>
                    <a:pt x="102536" y="5467"/>
                  </a:moveTo>
                  <a:lnTo>
                    <a:pt x="102536" y="5467"/>
                  </a:lnTo>
                  <a:lnTo>
                    <a:pt x="99165" y="2096"/>
                  </a:lnTo>
                  <a:lnTo>
                    <a:pt x="95629" y="441"/>
                  </a:lnTo>
                  <a:lnTo>
                    <a:pt x="93697" y="0"/>
                  </a:lnTo>
                  <a:lnTo>
                    <a:pt x="77496" y="2749"/>
                  </a:lnTo>
                  <a:lnTo>
                    <a:pt x="35696" y="31743"/>
                  </a:lnTo>
                  <a:lnTo>
                    <a:pt x="21270" y="46806"/>
                  </a:lnTo>
                  <a:lnTo>
                    <a:pt x="0" y="87419"/>
                  </a:lnTo>
                  <a:lnTo>
                    <a:pt x="755" y="104214"/>
                  </a:lnTo>
                  <a:lnTo>
                    <a:pt x="7205" y="122732"/>
                  </a:lnTo>
                  <a:lnTo>
                    <a:pt x="38886" y="162796"/>
                  </a:lnTo>
                  <a:lnTo>
                    <a:pt x="62290" y="198064"/>
                  </a:lnTo>
                  <a:lnTo>
                    <a:pt x="67010" y="213127"/>
                  </a:lnTo>
                  <a:lnTo>
                    <a:pt x="65345" y="230640"/>
                  </a:lnTo>
                  <a:lnTo>
                    <a:pt x="48903" y="272291"/>
                  </a:lnTo>
                  <a:lnTo>
                    <a:pt x="36307" y="309246"/>
                  </a:lnTo>
                  <a:lnTo>
                    <a:pt x="33868" y="351760"/>
                  </a:lnTo>
                  <a:lnTo>
                    <a:pt x="41587" y="396191"/>
                  </a:lnTo>
                  <a:lnTo>
                    <a:pt x="44886" y="439802"/>
                  </a:lnTo>
                  <a:lnTo>
                    <a:pt x="45342" y="485293"/>
                  </a:lnTo>
                  <a:lnTo>
                    <a:pt x="45357" y="490451"/>
                  </a:lnTo>
                  <a:lnTo>
                    <a:pt x="46778" y="494595"/>
                  </a:lnTo>
                  <a:lnTo>
                    <a:pt x="52119" y="501081"/>
                  </a:lnTo>
                  <a:lnTo>
                    <a:pt x="66431" y="508700"/>
                  </a:lnTo>
                  <a:lnTo>
                    <a:pt x="96186" y="513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3463"/>
            <p:cNvSpPr/>
            <p:nvPr>
              <p:custDataLst>
                <p:tags r:id="rId43"/>
              </p:custDataLst>
            </p:nvPr>
          </p:nvSpPr>
          <p:spPr>
            <a:xfrm>
              <a:off x="7258050" y="1114102"/>
              <a:ext cx="88255" cy="397199"/>
            </a:xfrm>
            <a:custGeom>
              <a:avLst/>
              <a:gdLst/>
              <a:ahLst/>
              <a:cxnLst/>
              <a:rect l="0" t="0" r="0" b="0"/>
              <a:pathLst>
                <a:path w="88255" h="397199">
                  <a:moveTo>
                    <a:pt x="25400" y="28898"/>
                  </a:moveTo>
                  <a:lnTo>
                    <a:pt x="25400" y="28898"/>
                  </a:lnTo>
                  <a:lnTo>
                    <a:pt x="25400" y="2854"/>
                  </a:lnTo>
                  <a:lnTo>
                    <a:pt x="25400" y="3069"/>
                  </a:lnTo>
                  <a:lnTo>
                    <a:pt x="32142" y="0"/>
                  </a:lnTo>
                  <a:lnTo>
                    <a:pt x="39214" y="297"/>
                  </a:lnTo>
                  <a:lnTo>
                    <a:pt x="47767" y="3486"/>
                  </a:lnTo>
                  <a:lnTo>
                    <a:pt x="63071" y="13216"/>
                  </a:lnTo>
                  <a:lnTo>
                    <a:pt x="69894" y="20987"/>
                  </a:lnTo>
                  <a:lnTo>
                    <a:pt x="77702" y="43409"/>
                  </a:lnTo>
                  <a:lnTo>
                    <a:pt x="77743" y="72395"/>
                  </a:lnTo>
                  <a:lnTo>
                    <a:pt x="70729" y="107314"/>
                  </a:lnTo>
                  <a:lnTo>
                    <a:pt x="61801" y="125824"/>
                  </a:lnTo>
                  <a:lnTo>
                    <a:pt x="57558" y="168095"/>
                  </a:lnTo>
                  <a:lnTo>
                    <a:pt x="57331" y="181074"/>
                  </a:lnTo>
                  <a:lnTo>
                    <a:pt x="60993" y="193899"/>
                  </a:lnTo>
                  <a:lnTo>
                    <a:pt x="74458" y="232216"/>
                  </a:lnTo>
                  <a:lnTo>
                    <a:pt x="85630" y="274063"/>
                  </a:lnTo>
                  <a:lnTo>
                    <a:pt x="88254" y="313295"/>
                  </a:lnTo>
                  <a:lnTo>
                    <a:pt x="81966" y="341137"/>
                  </a:lnTo>
                  <a:lnTo>
                    <a:pt x="67795" y="363889"/>
                  </a:lnTo>
                  <a:lnTo>
                    <a:pt x="41091" y="388423"/>
                  </a:lnTo>
                  <a:lnTo>
                    <a:pt x="32844" y="393298"/>
                  </a:lnTo>
                  <a:lnTo>
                    <a:pt x="0" y="397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3464"/>
            <p:cNvSpPr/>
            <p:nvPr>
              <p:custDataLst>
                <p:tags r:id="rId44"/>
              </p:custDataLst>
            </p:nvPr>
          </p:nvSpPr>
          <p:spPr>
            <a:xfrm>
              <a:off x="7115919" y="1334768"/>
              <a:ext cx="44949" cy="116965"/>
            </a:xfrm>
            <a:custGeom>
              <a:avLst/>
              <a:gdLst/>
              <a:ahLst/>
              <a:cxnLst/>
              <a:rect l="0" t="0" r="0" b="0"/>
              <a:pathLst>
                <a:path w="44949" h="116965">
                  <a:moveTo>
                    <a:pt x="27831" y="30482"/>
                  </a:moveTo>
                  <a:lnTo>
                    <a:pt x="27831" y="30482"/>
                  </a:lnTo>
                  <a:lnTo>
                    <a:pt x="31201" y="30482"/>
                  </a:lnTo>
                  <a:lnTo>
                    <a:pt x="32194" y="29071"/>
                  </a:lnTo>
                  <a:lnTo>
                    <a:pt x="34712" y="13889"/>
                  </a:lnTo>
                  <a:lnTo>
                    <a:pt x="39172" y="5149"/>
                  </a:lnTo>
                  <a:lnTo>
                    <a:pt x="39626" y="3010"/>
                  </a:lnTo>
                  <a:lnTo>
                    <a:pt x="39221" y="1584"/>
                  </a:lnTo>
                  <a:lnTo>
                    <a:pt x="38247" y="633"/>
                  </a:lnTo>
                  <a:lnTo>
                    <a:pt x="36891" y="0"/>
                  </a:lnTo>
                  <a:lnTo>
                    <a:pt x="31622" y="1177"/>
                  </a:lnTo>
                  <a:lnTo>
                    <a:pt x="13382" y="9637"/>
                  </a:lnTo>
                  <a:lnTo>
                    <a:pt x="7769" y="13692"/>
                  </a:lnTo>
                  <a:lnTo>
                    <a:pt x="4803" y="17846"/>
                  </a:lnTo>
                  <a:lnTo>
                    <a:pt x="4013" y="19941"/>
                  </a:lnTo>
                  <a:lnTo>
                    <a:pt x="6270" y="33003"/>
                  </a:lnTo>
                  <a:lnTo>
                    <a:pt x="11427" y="40539"/>
                  </a:lnTo>
                  <a:lnTo>
                    <a:pt x="40666" y="68779"/>
                  </a:lnTo>
                  <a:lnTo>
                    <a:pt x="44118" y="77842"/>
                  </a:lnTo>
                  <a:lnTo>
                    <a:pt x="44948" y="88220"/>
                  </a:lnTo>
                  <a:lnTo>
                    <a:pt x="42964" y="97536"/>
                  </a:lnTo>
                  <a:lnTo>
                    <a:pt x="34510" y="110714"/>
                  </a:lnTo>
                  <a:lnTo>
                    <a:pt x="25154" y="115530"/>
                  </a:lnTo>
                  <a:lnTo>
                    <a:pt x="15353" y="116964"/>
                  </a:lnTo>
                  <a:lnTo>
                    <a:pt x="8643" y="115250"/>
                  </a:lnTo>
                  <a:lnTo>
                    <a:pt x="3310" y="110255"/>
                  </a:lnTo>
                  <a:lnTo>
                    <a:pt x="901" y="106947"/>
                  </a:lnTo>
                  <a:lnTo>
                    <a:pt x="0" y="102625"/>
                  </a:lnTo>
                  <a:lnTo>
                    <a:pt x="2431" y="81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3465"/>
            <p:cNvSpPr/>
            <p:nvPr>
              <p:custDataLst>
                <p:tags r:id="rId45"/>
              </p:custDataLst>
            </p:nvPr>
          </p:nvSpPr>
          <p:spPr>
            <a:xfrm>
              <a:off x="6901890" y="1200150"/>
              <a:ext cx="222811" cy="57151"/>
            </a:xfrm>
            <a:custGeom>
              <a:avLst/>
              <a:gdLst/>
              <a:ahLst/>
              <a:cxnLst/>
              <a:rect l="0" t="0" r="0" b="0"/>
              <a:pathLst>
                <a:path w="222811" h="57151">
                  <a:moveTo>
                    <a:pt x="38660" y="57150"/>
                  </a:moveTo>
                  <a:lnTo>
                    <a:pt x="38660" y="57150"/>
                  </a:lnTo>
                  <a:lnTo>
                    <a:pt x="10049" y="48312"/>
                  </a:lnTo>
                  <a:lnTo>
                    <a:pt x="0" y="42223"/>
                  </a:lnTo>
                  <a:lnTo>
                    <a:pt x="186" y="39438"/>
                  </a:lnTo>
                  <a:lnTo>
                    <a:pt x="6039" y="32580"/>
                  </a:lnTo>
                  <a:lnTo>
                    <a:pt x="52172" y="17192"/>
                  </a:lnTo>
                  <a:lnTo>
                    <a:pt x="87506" y="10660"/>
                  </a:lnTo>
                  <a:lnTo>
                    <a:pt x="130352" y="4256"/>
                  </a:lnTo>
                  <a:lnTo>
                    <a:pt x="174326" y="1261"/>
                  </a:lnTo>
                  <a:lnTo>
                    <a:pt x="2228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3466"/>
            <p:cNvSpPr/>
            <p:nvPr>
              <p:custDataLst>
                <p:tags r:id="rId46"/>
              </p:custDataLst>
            </p:nvPr>
          </p:nvSpPr>
          <p:spPr>
            <a:xfrm>
              <a:off x="7061200" y="1218164"/>
              <a:ext cx="17646" cy="140737"/>
            </a:xfrm>
            <a:custGeom>
              <a:avLst/>
              <a:gdLst/>
              <a:ahLst/>
              <a:cxnLst/>
              <a:rect l="0" t="0" r="0" b="0"/>
              <a:pathLst>
                <a:path w="17646" h="140737">
                  <a:moveTo>
                    <a:pt x="0" y="20086"/>
                  </a:moveTo>
                  <a:lnTo>
                    <a:pt x="0" y="20086"/>
                  </a:lnTo>
                  <a:lnTo>
                    <a:pt x="11933" y="6271"/>
                  </a:lnTo>
                  <a:lnTo>
                    <a:pt x="15886" y="540"/>
                  </a:lnTo>
                  <a:lnTo>
                    <a:pt x="16940" y="0"/>
                  </a:lnTo>
                  <a:lnTo>
                    <a:pt x="17645" y="345"/>
                  </a:lnTo>
                  <a:lnTo>
                    <a:pt x="6130" y="45249"/>
                  </a:lnTo>
                  <a:lnTo>
                    <a:pt x="1211" y="91143"/>
                  </a:lnTo>
                  <a:lnTo>
                    <a:pt x="0" y="140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3467"/>
            <p:cNvSpPr/>
            <p:nvPr>
              <p:custDataLst>
                <p:tags r:id="rId47"/>
              </p:custDataLst>
            </p:nvPr>
          </p:nvSpPr>
          <p:spPr>
            <a:xfrm>
              <a:off x="6971737" y="1225550"/>
              <a:ext cx="42321" cy="121466"/>
            </a:xfrm>
            <a:custGeom>
              <a:avLst/>
              <a:gdLst/>
              <a:ahLst/>
              <a:cxnLst/>
              <a:rect l="0" t="0" r="0" b="0"/>
              <a:pathLst>
                <a:path w="42321" h="121466">
                  <a:moveTo>
                    <a:pt x="38663" y="0"/>
                  </a:moveTo>
                  <a:lnTo>
                    <a:pt x="38663" y="0"/>
                  </a:lnTo>
                  <a:lnTo>
                    <a:pt x="42320" y="0"/>
                  </a:lnTo>
                  <a:lnTo>
                    <a:pt x="40757" y="0"/>
                  </a:lnTo>
                  <a:lnTo>
                    <a:pt x="32542" y="6742"/>
                  </a:lnTo>
                  <a:lnTo>
                    <a:pt x="14331" y="54272"/>
                  </a:lnTo>
                  <a:lnTo>
                    <a:pt x="356" y="91441"/>
                  </a:lnTo>
                  <a:lnTo>
                    <a:pt x="0" y="106257"/>
                  </a:lnTo>
                  <a:lnTo>
                    <a:pt x="2194" y="116135"/>
                  </a:lnTo>
                  <a:lnTo>
                    <a:pt x="3767" y="119756"/>
                  </a:lnTo>
                  <a:lnTo>
                    <a:pt x="5521" y="121465"/>
                  </a:lnTo>
                  <a:lnTo>
                    <a:pt x="13263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3468"/>
            <p:cNvSpPr/>
            <p:nvPr>
              <p:custDataLst>
                <p:tags r:id="rId48"/>
              </p:custDataLst>
            </p:nvPr>
          </p:nvSpPr>
          <p:spPr>
            <a:xfrm>
              <a:off x="6737350" y="1428750"/>
              <a:ext cx="44451" cy="57151"/>
            </a:xfrm>
            <a:custGeom>
              <a:avLst/>
              <a:gdLst/>
              <a:ahLst/>
              <a:cxnLst/>
              <a:rect l="0" t="0" r="0" b="0"/>
              <a:pathLst>
                <a:path w="44451" h="57151">
                  <a:moveTo>
                    <a:pt x="44450" y="0"/>
                  </a:moveTo>
                  <a:lnTo>
                    <a:pt x="44450" y="0"/>
                  </a:lnTo>
                  <a:lnTo>
                    <a:pt x="44450" y="14306"/>
                  </a:lnTo>
                  <a:lnTo>
                    <a:pt x="38805" y="20704"/>
                  </a:lnTo>
                  <a:lnTo>
                    <a:pt x="27491" y="32240"/>
                  </a:lnTo>
                  <a:lnTo>
                    <a:pt x="20684" y="40435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3469"/>
            <p:cNvSpPr/>
            <p:nvPr>
              <p:custDataLst>
                <p:tags r:id="rId49"/>
              </p:custDataLst>
            </p:nvPr>
          </p:nvSpPr>
          <p:spPr>
            <a:xfrm>
              <a:off x="6523095" y="1365612"/>
              <a:ext cx="106306" cy="90561"/>
            </a:xfrm>
            <a:custGeom>
              <a:avLst/>
              <a:gdLst/>
              <a:ahLst/>
              <a:cxnLst/>
              <a:rect l="0" t="0" r="0" b="0"/>
              <a:pathLst>
                <a:path w="106306" h="90561">
                  <a:moveTo>
                    <a:pt x="68205" y="18688"/>
                  </a:moveTo>
                  <a:lnTo>
                    <a:pt x="68205" y="18688"/>
                  </a:lnTo>
                  <a:lnTo>
                    <a:pt x="71575" y="15317"/>
                  </a:lnTo>
                  <a:lnTo>
                    <a:pt x="71862" y="13618"/>
                  </a:lnTo>
                  <a:lnTo>
                    <a:pt x="71349" y="11780"/>
                  </a:lnTo>
                  <a:lnTo>
                    <a:pt x="69603" y="7857"/>
                  </a:lnTo>
                  <a:lnTo>
                    <a:pt x="68827" y="3761"/>
                  </a:lnTo>
                  <a:lnTo>
                    <a:pt x="67914" y="2387"/>
                  </a:lnTo>
                  <a:lnTo>
                    <a:pt x="66600" y="1470"/>
                  </a:lnTo>
                  <a:lnTo>
                    <a:pt x="62553" y="452"/>
                  </a:lnTo>
                  <a:lnTo>
                    <a:pt x="56049" y="0"/>
                  </a:lnTo>
                  <a:lnTo>
                    <a:pt x="26616" y="13975"/>
                  </a:lnTo>
                  <a:lnTo>
                    <a:pt x="13392" y="30776"/>
                  </a:lnTo>
                  <a:lnTo>
                    <a:pt x="2057" y="56667"/>
                  </a:lnTo>
                  <a:lnTo>
                    <a:pt x="0" y="69434"/>
                  </a:lnTo>
                  <a:lnTo>
                    <a:pt x="2274" y="75097"/>
                  </a:lnTo>
                  <a:lnTo>
                    <a:pt x="12327" y="85151"/>
                  </a:lnTo>
                  <a:lnTo>
                    <a:pt x="29965" y="90560"/>
                  </a:lnTo>
                  <a:lnTo>
                    <a:pt x="106305" y="82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3470"/>
            <p:cNvSpPr/>
            <p:nvPr>
              <p:custDataLst>
                <p:tags r:id="rId50"/>
              </p:custDataLst>
            </p:nvPr>
          </p:nvSpPr>
          <p:spPr>
            <a:xfrm>
              <a:off x="6288883" y="1168400"/>
              <a:ext cx="232568" cy="69851"/>
            </a:xfrm>
            <a:custGeom>
              <a:avLst/>
              <a:gdLst/>
              <a:ahLst/>
              <a:cxnLst/>
              <a:rect l="0" t="0" r="0" b="0"/>
              <a:pathLst>
                <a:path w="232568" h="69851">
                  <a:moveTo>
                    <a:pt x="73817" y="69850"/>
                  </a:moveTo>
                  <a:lnTo>
                    <a:pt x="73817" y="69850"/>
                  </a:lnTo>
                  <a:lnTo>
                    <a:pt x="46806" y="62943"/>
                  </a:lnTo>
                  <a:lnTo>
                    <a:pt x="29595" y="56985"/>
                  </a:lnTo>
                  <a:lnTo>
                    <a:pt x="5658" y="52022"/>
                  </a:lnTo>
                  <a:lnTo>
                    <a:pt x="2978" y="52320"/>
                  </a:lnTo>
                  <a:lnTo>
                    <a:pt x="1191" y="53224"/>
                  </a:lnTo>
                  <a:lnTo>
                    <a:pt x="0" y="54533"/>
                  </a:lnTo>
                  <a:lnTo>
                    <a:pt x="617" y="55405"/>
                  </a:lnTo>
                  <a:lnTo>
                    <a:pt x="5065" y="56375"/>
                  </a:lnTo>
                  <a:lnTo>
                    <a:pt x="44782" y="48259"/>
                  </a:lnTo>
                  <a:lnTo>
                    <a:pt x="87321" y="37347"/>
                  </a:lnTo>
                  <a:lnTo>
                    <a:pt x="125560" y="27058"/>
                  </a:lnTo>
                  <a:lnTo>
                    <a:pt x="167136" y="17261"/>
                  </a:lnTo>
                  <a:lnTo>
                    <a:pt x="210861" y="8531"/>
                  </a:lnTo>
                  <a:lnTo>
                    <a:pt x="2325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3471"/>
            <p:cNvSpPr/>
            <p:nvPr>
              <p:custDataLst>
                <p:tags r:id="rId51"/>
              </p:custDataLst>
            </p:nvPr>
          </p:nvSpPr>
          <p:spPr>
            <a:xfrm>
              <a:off x="6426200" y="1147699"/>
              <a:ext cx="44451" cy="201219"/>
            </a:xfrm>
            <a:custGeom>
              <a:avLst/>
              <a:gdLst/>
              <a:ahLst/>
              <a:cxnLst/>
              <a:rect l="0" t="0" r="0" b="0"/>
              <a:pathLst>
                <a:path w="44451" h="201219">
                  <a:moveTo>
                    <a:pt x="0" y="84201"/>
                  </a:moveTo>
                  <a:lnTo>
                    <a:pt x="0" y="84201"/>
                  </a:lnTo>
                  <a:lnTo>
                    <a:pt x="0" y="74088"/>
                  </a:lnTo>
                  <a:lnTo>
                    <a:pt x="10113" y="54315"/>
                  </a:lnTo>
                  <a:lnTo>
                    <a:pt x="33744" y="12994"/>
                  </a:lnTo>
                  <a:lnTo>
                    <a:pt x="36809" y="1641"/>
                  </a:lnTo>
                  <a:lnTo>
                    <a:pt x="37945" y="233"/>
                  </a:lnTo>
                  <a:lnTo>
                    <a:pt x="39408" y="0"/>
                  </a:lnTo>
                  <a:lnTo>
                    <a:pt x="41089" y="550"/>
                  </a:lnTo>
                  <a:lnTo>
                    <a:pt x="42956" y="8688"/>
                  </a:lnTo>
                  <a:lnTo>
                    <a:pt x="44253" y="47028"/>
                  </a:lnTo>
                  <a:lnTo>
                    <a:pt x="44391" y="83456"/>
                  </a:lnTo>
                  <a:lnTo>
                    <a:pt x="44438" y="128086"/>
                  </a:lnTo>
                  <a:lnTo>
                    <a:pt x="44447" y="170873"/>
                  </a:lnTo>
                  <a:lnTo>
                    <a:pt x="44448" y="201218"/>
                  </a:lnTo>
                  <a:lnTo>
                    <a:pt x="44450" y="179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3472"/>
            <p:cNvSpPr/>
            <p:nvPr>
              <p:custDataLst>
                <p:tags r:id="rId52"/>
              </p:custDataLst>
            </p:nvPr>
          </p:nvSpPr>
          <p:spPr>
            <a:xfrm>
              <a:off x="6353865" y="1231900"/>
              <a:ext cx="27886" cy="108999"/>
            </a:xfrm>
            <a:custGeom>
              <a:avLst/>
              <a:gdLst/>
              <a:ahLst/>
              <a:cxnLst/>
              <a:rect l="0" t="0" r="0" b="0"/>
              <a:pathLst>
                <a:path w="27886" h="108999">
                  <a:moveTo>
                    <a:pt x="27885" y="0"/>
                  </a:moveTo>
                  <a:lnTo>
                    <a:pt x="27885" y="0"/>
                  </a:lnTo>
                  <a:lnTo>
                    <a:pt x="27180" y="6481"/>
                  </a:lnTo>
                  <a:lnTo>
                    <a:pt x="12690" y="48808"/>
                  </a:lnTo>
                  <a:lnTo>
                    <a:pt x="597" y="96408"/>
                  </a:lnTo>
                  <a:lnTo>
                    <a:pt x="0" y="106348"/>
                  </a:lnTo>
                  <a:lnTo>
                    <a:pt x="829" y="108998"/>
                  </a:lnTo>
                  <a:lnTo>
                    <a:pt x="2792" y="108649"/>
                  </a:lnTo>
                  <a:lnTo>
                    <a:pt x="8734" y="102616"/>
                  </a:lnTo>
                  <a:lnTo>
                    <a:pt x="27885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2" name="SMARTInkShape-Group738"/>
          <p:cNvGrpSpPr/>
          <p:nvPr/>
        </p:nvGrpSpPr>
        <p:grpSpPr>
          <a:xfrm>
            <a:off x="1311609" y="517335"/>
            <a:ext cx="3201265" cy="1897070"/>
            <a:chOff x="1311609" y="517335"/>
            <a:chExt cx="3201265" cy="1897070"/>
          </a:xfrm>
        </p:grpSpPr>
        <p:sp>
          <p:nvSpPr>
            <p:cNvPr id="508" name="SMARTInkShape-3473"/>
            <p:cNvSpPr/>
            <p:nvPr>
              <p:custDataLst>
                <p:tags r:id="rId28"/>
              </p:custDataLst>
            </p:nvPr>
          </p:nvSpPr>
          <p:spPr>
            <a:xfrm>
              <a:off x="2762250" y="2185544"/>
              <a:ext cx="124022" cy="228861"/>
            </a:xfrm>
            <a:custGeom>
              <a:avLst/>
              <a:gdLst/>
              <a:ahLst/>
              <a:cxnLst/>
              <a:rect l="0" t="0" r="0" b="0"/>
              <a:pathLst>
                <a:path w="124022" h="228861">
                  <a:moveTo>
                    <a:pt x="120650" y="11556"/>
                  </a:moveTo>
                  <a:lnTo>
                    <a:pt x="120650" y="11556"/>
                  </a:lnTo>
                  <a:lnTo>
                    <a:pt x="120650" y="8185"/>
                  </a:lnTo>
                  <a:lnTo>
                    <a:pt x="122531" y="4648"/>
                  </a:lnTo>
                  <a:lnTo>
                    <a:pt x="124021" y="2718"/>
                  </a:lnTo>
                  <a:lnTo>
                    <a:pt x="123603" y="1430"/>
                  </a:lnTo>
                  <a:lnTo>
                    <a:pt x="121913" y="572"/>
                  </a:lnTo>
                  <a:lnTo>
                    <a:pt x="119375" y="0"/>
                  </a:lnTo>
                  <a:lnTo>
                    <a:pt x="112793" y="1246"/>
                  </a:lnTo>
                  <a:lnTo>
                    <a:pt x="109062" y="2566"/>
                  </a:lnTo>
                  <a:lnTo>
                    <a:pt x="90327" y="17908"/>
                  </a:lnTo>
                  <a:lnTo>
                    <a:pt x="64488" y="53445"/>
                  </a:lnTo>
                  <a:lnTo>
                    <a:pt x="43996" y="94796"/>
                  </a:lnTo>
                  <a:lnTo>
                    <a:pt x="33850" y="139143"/>
                  </a:lnTo>
                  <a:lnTo>
                    <a:pt x="32732" y="179111"/>
                  </a:lnTo>
                  <a:lnTo>
                    <a:pt x="35244" y="193975"/>
                  </a:lnTo>
                  <a:lnTo>
                    <a:pt x="47367" y="214243"/>
                  </a:lnTo>
                  <a:lnTo>
                    <a:pt x="60993" y="226912"/>
                  </a:lnTo>
                  <a:lnTo>
                    <a:pt x="73440" y="228860"/>
                  </a:lnTo>
                  <a:lnTo>
                    <a:pt x="87673" y="226669"/>
                  </a:lnTo>
                  <a:lnTo>
                    <a:pt x="101054" y="220991"/>
                  </a:lnTo>
                  <a:lnTo>
                    <a:pt x="110294" y="211883"/>
                  </a:lnTo>
                  <a:lnTo>
                    <a:pt x="113746" y="206491"/>
                  </a:lnTo>
                  <a:lnTo>
                    <a:pt x="113931" y="200073"/>
                  </a:lnTo>
                  <a:lnTo>
                    <a:pt x="108491" y="185417"/>
                  </a:lnTo>
                  <a:lnTo>
                    <a:pt x="97137" y="173259"/>
                  </a:lnTo>
                  <a:lnTo>
                    <a:pt x="63481" y="153956"/>
                  </a:lnTo>
                  <a:lnTo>
                    <a:pt x="0" y="138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3474"/>
            <p:cNvSpPr/>
            <p:nvPr>
              <p:custDataLst>
                <p:tags r:id="rId29"/>
              </p:custDataLst>
            </p:nvPr>
          </p:nvSpPr>
          <p:spPr>
            <a:xfrm>
              <a:off x="2692400" y="2343150"/>
              <a:ext cx="31751" cy="6273"/>
            </a:xfrm>
            <a:custGeom>
              <a:avLst/>
              <a:gdLst/>
              <a:ahLst/>
              <a:cxnLst/>
              <a:rect l="0" t="0" r="0" b="0"/>
              <a:pathLst>
                <a:path w="31751" h="6273">
                  <a:moveTo>
                    <a:pt x="0" y="0"/>
                  </a:moveTo>
                  <a:lnTo>
                    <a:pt x="0" y="0"/>
                  </a:lnTo>
                  <a:lnTo>
                    <a:pt x="10139" y="4364"/>
                  </a:lnTo>
                  <a:lnTo>
                    <a:pt x="28093" y="6272"/>
                  </a:lnTo>
                  <a:lnTo>
                    <a:pt x="29312" y="5593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3475"/>
            <p:cNvSpPr/>
            <p:nvPr>
              <p:custDataLst>
                <p:tags r:id="rId30"/>
              </p:custDataLst>
            </p:nvPr>
          </p:nvSpPr>
          <p:spPr>
            <a:xfrm>
              <a:off x="2475981" y="2237916"/>
              <a:ext cx="106026" cy="156505"/>
            </a:xfrm>
            <a:custGeom>
              <a:avLst/>
              <a:gdLst/>
              <a:ahLst/>
              <a:cxnLst/>
              <a:rect l="0" t="0" r="0" b="0"/>
              <a:pathLst>
                <a:path w="106026" h="156505">
                  <a:moveTo>
                    <a:pt x="89419" y="48084"/>
                  </a:moveTo>
                  <a:lnTo>
                    <a:pt x="89419" y="48084"/>
                  </a:lnTo>
                  <a:lnTo>
                    <a:pt x="88713" y="17002"/>
                  </a:lnTo>
                  <a:lnTo>
                    <a:pt x="86048" y="10046"/>
                  </a:lnTo>
                  <a:lnTo>
                    <a:pt x="84349" y="7908"/>
                  </a:lnTo>
                  <a:lnTo>
                    <a:pt x="80581" y="5534"/>
                  </a:lnTo>
                  <a:lnTo>
                    <a:pt x="77882" y="6312"/>
                  </a:lnTo>
                  <a:lnTo>
                    <a:pt x="50213" y="26818"/>
                  </a:lnTo>
                  <a:lnTo>
                    <a:pt x="26165" y="56982"/>
                  </a:lnTo>
                  <a:lnTo>
                    <a:pt x="6623" y="97190"/>
                  </a:lnTo>
                  <a:lnTo>
                    <a:pt x="410" y="118592"/>
                  </a:lnTo>
                  <a:lnTo>
                    <a:pt x="0" y="137512"/>
                  </a:lnTo>
                  <a:lnTo>
                    <a:pt x="4051" y="149683"/>
                  </a:lnTo>
                  <a:lnTo>
                    <a:pt x="7107" y="153917"/>
                  </a:lnTo>
                  <a:lnTo>
                    <a:pt x="12672" y="156034"/>
                  </a:lnTo>
                  <a:lnTo>
                    <a:pt x="28263" y="156504"/>
                  </a:lnTo>
                  <a:lnTo>
                    <a:pt x="43188" y="150599"/>
                  </a:lnTo>
                  <a:lnTo>
                    <a:pt x="73388" y="126189"/>
                  </a:lnTo>
                  <a:lnTo>
                    <a:pt x="88040" y="109169"/>
                  </a:lnTo>
                  <a:lnTo>
                    <a:pt x="100221" y="85077"/>
                  </a:lnTo>
                  <a:lnTo>
                    <a:pt x="106025" y="55595"/>
                  </a:lnTo>
                  <a:lnTo>
                    <a:pt x="104374" y="24518"/>
                  </a:lnTo>
                  <a:lnTo>
                    <a:pt x="101505" y="16851"/>
                  </a:lnTo>
                  <a:lnTo>
                    <a:pt x="92674" y="6450"/>
                  </a:lnTo>
                  <a:lnTo>
                    <a:pt x="81693" y="1358"/>
                  </a:lnTo>
                  <a:lnTo>
                    <a:pt x="75802" y="0"/>
                  </a:lnTo>
                  <a:lnTo>
                    <a:pt x="70463" y="506"/>
                  </a:lnTo>
                  <a:lnTo>
                    <a:pt x="51319" y="9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3476"/>
            <p:cNvSpPr/>
            <p:nvPr>
              <p:custDataLst>
                <p:tags r:id="rId31"/>
              </p:custDataLst>
            </p:nvPr>
          </p:nvSpPr>
          <p:spPr>
            <a:xfrm>
              <a:off x="1311609" y="1593850"/>
              <a:ext cx="2211682" cy="476250"/>
            </a:xfrm>
            <a:custGeom>
              <a:avLst/>
              <a:gdLst/>
              <a:ahLst/>
              <a:cxnLst/>
              <a:rect l="0" t="0" r="0" b="0"/>
              <a:pathLst>
                <a:path w="2211682" h="476250">
                  <a:moveTo>
                    <a:pt x="2199941" y="0"/>
                  </a:moveTo>
                  <a:lnTo>
                    <a:pt x="2199941" y="0"/>
                  </a:lnTo>
                  <a:lnTo>
                    <a:pt x="2203312" y="3371"/>
                  </a:lnTo>
                  <a:lnTo>
                    <a:pt x="2204967" y="8789"/>
                  </a:lnTo>
                  <a:lnTo>
                    <a:pt x="2211681" y="53803"/>
                  </a:lnTo>
                  <a:lnTo>
                    <a:pt x="2206676" y="95686"/>
                  </a:lnTo>
                  <a:lnTo>
                    <a:pt x="2190949" y="134482"/>
                  </a:lnTo>
                  <a:lnTo>
                    <a:pt x="2164298" y="179278"/>
                  </a:lnTo>
                  <a:lnTo>
                    <a:pt x="2126651" y="224535"/>
                  </a:lnTo>
                  <a:lnTo>
                    <a:pt x="2080336" y="265035"/>
                  </a:lnTo>
                  <a:lnTo>
                    <a:pt x="2039542" y="292503"/>
                  </a:lnTo>
                  <a:lnTo>
                    <a:pt x="1996968" y="320532"/>
                  </a:lnTo>
                  <a:lnTo>
                    <a:pt x="1956151" y="339135"/>
                  </a:lnTo>
                  <a:lnTo>
                    <a:pt x="1912236" y="360579"/>
                  </a:lnTo>
                  <a:lnTo>
                    <a:pt x="1875512" y="374244"/>
                  </a:lnTo>
                  <a:lnTo>
                    <a:pt x="1837819" y="387230"/>
                  </a:lnTo>
                  <a:lnTo>
                    <a:pt x="1799840" y="400014"/>
                  </a:lnTo>
                  <a:lnTo>
                    <a:pt x="1759894" y="412739"/>
                  </a:lnTo>
                  <a:lnTo>
                    <a:pt x="1716779" y="425447"/>
                  </a:lnTo>
                  <a:lnTo>
                    <a:pt x="1672724" y="436267"/>
                  </a:lnTo>
                  <a:lnTo>
                    <a:pt x="1628392" y="443942"/>
                  </a:lnTo>
                  <a:lnTo>
                    <a:pt x="1583976" y="450685"/>
                  </a:lnTo>
                  <a:lnTo>
                    <a:pt x="1539537" y="457151"/>
                  </a:lnTo>
                  <a:lnTo>
                    <a:pt x="1495090" y="463535"/>
                  </a:lnTo>
                  <a:lnTo>
                    <a:pt x="1450641" y="469896"/>
                  </a:lnTo>
                  <a:lnTo>
                    <a:pt x="1406191" y="474367"/>
                  </a:lnTo>
                  <a:lnTo>
                    <a:pt x="1361741" y="475692"/>
                  </a:lnTo>
                  <a:lnTo>
                    <a:pt x="1317291" y="476085"/>
                  </a:lnTo>
                  <a:lnTo>
                    <a:pt x="1272841" y="476201"/>
                  </a:lnTo>
                  <a:lnTo>
                    <a:pt x="1230272" y="476235"/>
                  </a:lnTo>
                  <a:lnTo>
                    <a:pt x="1188967" y="476246"/>
                  </a:lnTo>
                  <a:lnTo>
                    <a:pt x="1145449" y="476249"/>
                  </a:lnTo>
                  <a:lnTo>
                    <a:pt x="1101275" y="474368"/>
                  </a:lnTo>
                  <a:lnTo>
                    <a:pt x="1056907" y="469342"/>
                  </a:lnTo>
                  <a:lnTo>
                    <a:pt x="1014362" y="465266"/>
                  </a:lnTo>
                  <a:lnTo>
                    <a:pt x="973064" y="462177"/>
                  </a:lnTo>
                  <a:lnTo>
                    <a:pt x="929548" y="456793"/>
                  </a:lnTo>
                  <a:lnTo>
                    <a:pt x="887256" y="452611"/>
                  </a:lnTo>
                  <a:lnTo>
                    <a:pt x="846033" y="449490"/>
                  </a:lnTo>
                  <a:lnTo>
                    <a:pt x="804420" y="444097"/>
                  </a:lnTo>
                  <a:lnTo>
                    <a:pt x="765279" y="438031"/>
                  </a:lnTo>
                  <a:lnTo>
                    <a:pt x="724989" y="429883"/>
                  </a:lnTo>
                  <a:lnTo>
                    <a:pt x="683654" y="420414"/>
                  </a:lnTo>
                  <a:lnTo>
                    <a:pt x="644594" y="413139"/>
                  </a:lnTo>
                  <a:lnTo>
                    <a:pt x="606211" y="406515"/>
                  </a:lnTo>
                  <a:lnTo>
                    <a:pt x="558686" y="394585"/>
                  </a:lnTo>
                  <a:lnTo>
                    <a:pt x="522665" y="382752"/>
                  </a:lnTo>
                  <a:lnTo>
                    <a:pt x="485182" y="373679"/>
                  </a:lnTo>
                  <a:lnTo>
                    <a:pt x="439659" y="359223"/>
                  </a:lnTo>
                  <a:lnTo>
                    <a:pt x="396696" y="342779"/>
                  </a:lnTo>
                  <a:lnTo>
                    <a:pt x="354238" y="325943"/>
                  </a:lnTo>
                  <a:lnTo>
                    <a:pt x="312354" y="306518"/>
                  </a:lnTo>
                  <a:lnTo>
                    <a:pt x="267566" y="286259"/>
                  </a:lnTo>
                  <a:lnTo>
                    <a:pt x="222689" y="259745"/>
                  </a:lnTo>
                  <a:lnTo>
                    <a:pt x="182466" y="226181"/>
                  </a:lnTo>
                  <a:lnTo>
                    <a:pt x="146961" y="181847"/>
                  </a:lnTo>
                  <a:lnTo>
                    <a:pt x="121251" y="137855"/>
                  </a:lnTo>
                  <a:lnTo>
                    <a:pt x="98188" y="108935"/>
                  </a:lnTo>
                  <a:lnTo>
                    <a:pt x="90843" y="104860"/>
                  </a:lnTo>
                  <a:lnTo>
                    <a:pt x="86909" y="103774"/>
                  </a:lnTo>
                  <a:lnTo>
                    <a:pt x="78775" y="104448"/>
                  </a:lnTo>
                  <a:lnTo>
                    <a:pt x="74630" y="105615"/>
                  </a:lnTo>
                  <a:lnTo>
                    <a:pt x="68144" y="110675"/>
                  </a:lnTo>
                  <a:lnTo>
                    <a:pt x="37249" y="154152"/>
                  </a:lnTo>
                  <a:lnTo>
                    <a:pt x="27069" y="171263"/>
                  </a:lnTo>
                  <a:lnTo>
                    <a:pt x="22573" y="187688"/>
                  </a:lnTo>
                  <a:lnTo>
                    <a:pt x="21640" y="187214"/>
                  </a:lnTo>
                  <a:lnTo>
                    <a:pt x="16956" y="179100"/>
                  </a:lnTo>
                  <a:lnTo>
                    <a:pt x="4896" y="131809"/>
                  </a:lnTo>
                  <a:lnTo>
                    <a:pt x="0" y="103809"/>
                  </a:lnTo>
                  <a:lnTo>
                    <a:pt x="3097" y="75600"/>
                  </a:lnTo>
                  <a:lnTo>
                    <a:pt x="9069" y="62763"/>
                  </a:lnTo>
                  <a:lnTo>
                    <a:pt x="20191" y="54235"/>
                  </a:lnTo>
                  <a:lnTo>
                    <a:pt x="35246" y="48799"/>
                  </a:lnTo>
                  <a:lnTo>
                    <a:pt x="77420" y="45309"/>
                  </a:lnTo>
                  <a:lnTo>
                    <a:pt x="119408" y="44620"/>
                  </a:lnTo>
                  <a:lnTo>
                    <a:pt x="158186" y="44500"/>
                  </a:lnTo>
                  <a:lnTo>
                    <a:pt x="205424" y="44465"/>
                  </a:lnTo>
                  <a:lnTo>
                    <a:pt x="237791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3477"/>
            <p:cNvSpPr/>
            <p:nvPr>
              <p:custDataLst>
                <p:tags r:id="rId32"/>
              </p:custDataLst>
            </p:nvPr>
          </p:nvSpPr>
          <p:spPr>
            <a:xfrm>
              <a:off x="2901950" y="857250"/>
              <a:ext cx="25401" cy="203201"/>
            </a:xfrm>
            <a:custGeom>
              <a:avLst/>
              <a:gdLst/>
              <a:ahLst/>
              <a:cxnLst/>
              <a:rect l="0" t="0" r="0" b="0"/>
              <a:pathLst>
                <a:path w="25401" h="2032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3763"/>
                  </a:lnTo>
                  <a:lnTo>
                    <a:pt x="8838" y="6742"/>
                  </a:lnTo>
                  <a:lnTo>
                    <a:pt x="11937" y="31801"/>
                  </a:lnTo>
                  <a:lnTo>
                    <a:pt x="15971" y="75623"/>
                  </a:lnTo>
                  <a:lnTo>
                    <a:pt x="18138" y="113031"/>
                  </a:lnTo>
                  <a:lnTo>
                    <a:pt x="19575" y="159074"/>
                  </a:lnTo>
                  <a:lnTo>
                    <a:pt x="2540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3478"/>
            <p:cNvSpPr/>
            <p:nvPr>
              <p:custDataLst>
                <p:tags r:id="rId33"/>
              </p:custDataLst>
            </p:nvPr>
          </p:nvSpPr>
          <p:spPr>
            <a:xfrm>
              <a:off x="2781300" y="952500"/>
              <a:ext cx="25401" cy="12439"/>
            </a:xfrm>
            <a:custGeom>
              <a:avLst/>
              <a:gdLst/>
              <a:ahLst/>
              <a:cxnLst/>
              <a:rect l="0" t="0" r="0" b="0"/>
              <a:pathLst>
                <a:path w="25401" h="12439">
                  <a:moveTo>
                    <a:pt x="0" y="6350"/>
                  </a:moveTo>
                  <a:lnTo>
                    <a:pt x="0" y="6350"/>
                  </a:lnTo>
                  <a:lnTo>
                    <a:pt x="3371" y="9721"/>
                  </a:lnTo>
                  <a:lnTo>
                    <a:pt x="6907" y="11376"/>
                  </a:lnTo>
                  <a:lnTo>
                    <a:pt x="18298" y="12438"/>
                  </a:lnTo>
                  <a:lnTo>
                    <a:pt x="20665" y="11115"/>
                  </a:lnTo>
                  <a:lnTo>
                    <a:pt x="22243" y="8821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3479"/>
            <p:cNvSpPr/>
            <p:nvPr>
              <p:custDataLst>
                <p:tags r:id="rId34"/>
              </p:custDataLst>
            </p:nvPr>
          </p:nvSpPr>
          <p:spPr>
            <a:xfrm>
              <a:off x="2623627" y="877345"/>
              <a:ext cx="81643" cy="135662"/>
            </a:xfrm>
            <a:custGeom>
              <a:avLst/>
              <a:gdLst/>
              <a:ahLst/>
              <a:cxnLst/>
              <a:rect l="0" t="0" r="0" b="0"/>
              <a:pathLst>
                <a:path w="81643" h="135662">
                  <a:moveTo>
                    <a:pt x="56073" y="24355"/>
                  </a:moveTo>
                  <a:lnTo>
                    <a:pt x="56073" y="24355"/>
                  </a:lnTo>
                  <a:lnTo>
                    <a:pt x="52702" y="24355"/>
                  </a:lnTo>
                  <a:lnTo>
                    <a:pt x="49166" y="22474"/>
                  </a:lnTo>
                  <a:lnTo>
                    <a:pt x="47235" y="20984"/>
                  </a:lnTo>
                  <a:lnTo>
                    <a:pt x="41326" y="19329"/>
                  </a:lnTo>
                  <a:lnTo>
                    <a:pt x="26035" y="18266"/>
                  </a:lnTo>
                  <a:lnTo>
                    <a:pt x="21937" y="20296"/>
                  </a:lnTo>
                  <a:lnTo>
                    <a:pt x="10132" y="32560"/>
                  </a:lnTo>
                  <a:lnTo>
                    <a:pt x="4375" y="41172"/>
                  </a:lnTo>
                  <a:lnTo>
                    <a:pt x="0" y="72702"/>
                  </a:lnTo>
                  <a:lnTo>
                    <a:pt x="1017" y="104957"/>
                  </a:lnTo>
                  <a:lnTo>
                    <a:pt x="4792" y="118034"/>
                  </a:lnTo>
                  <a:lnTo>
                    <a:pt x="11174" y="128549"/>
                  </a:lnTo>
                  <a:lnTo>
                    <a:pt x="15557" y="131918"/>
                  </a:lnTo>
                  <a:lnTo>
                    <a:pt x="26071" y="135661"/>
                  </a:lnTo>
                  <a:lnTo>
                    <a:pt x="37800" y="133561"/>
                  </a:lnTo>
                  <a:lnTo>
                    <a:pt x="43891" y="131026"/>
                  </a:lnTo>
                  <a:lnTo>
                    <a:pt x="62576" y="113973"/>
                  </a:lnTo>
                  <a:lnTo>
                    <a:pt x="78148" y="87676"/>
                  </a:lnTo>
                  <a:lnTo>
                    <a:pt x="81642" y="69666"/>
                  </a:lnTo>
                  <a:lnTo>
                    <a:pt x="80137" y="51549"/>
                  </a:lnTo>
                  <a:lnTo>
                    <a:pt x="71356" y="23632"/>
                  </a:lnTo>
                  <a:lnTo>
                    <a:pt x="63806" y="10863"/>
                  </a:lnTo>
                  <a:lnTo>
                    <a:pt x="59112" y="6894"/>
                  </a:lnTo>
                  <a:lnTo>
                    <a:pt x="43803" y="1307"/>
                  </a:lnTo>
                  <a:lnTo>
                    <a:pt x="36979" y="0"/>
                  </a:lnTo>
                  <a:lnTo>
                    <a:pt x="34171" y="358"/>
                  </a:lnTo>
                  <a:lnTo>
                    <a:pt x="24323" y="5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3480"/>
            <p:cNvSpPr/>
            <p:nvPr>
              <p:custDataLst>
                <p:tags r:id="rId35"/>
              </p:custDataLst>
            </p:nvPr>
          </p:nvSpPr>
          <p:spPr>
            <a:xfrm>
              <a:off x="3187700" y="1191979"/>
              <a:ext cx="154490" cy="221812"/>
            </a:xfrm>
            <a:custGeom>
              <a:avLst/>
              <a:gdLst/>
              <a:ahLst/>
              <a:cxnLst/>
              <a:rect l="0" t="0" r="0" b="0"/>
              <a:pathLst>
                <a:path w="154490" h="221812">
                  <a:moveTo>
                    <a:pt x="6350" y="8171"/>
                  </a:moveTo>
                  <a:lnTo>
                    <a:pt x="6350" y="8171"/>
                  </a:lnTo>
                  <a:lnTo>
                    <a:pt x="9721" y="1429"/>
                  </a:lnTo>
                  <a:lnTo>
                    <a:pt x="11419" y="149"/>
                  </a:lnTo>
                  <a:lnTo>
                    <a:pt x="13257" y="0"/>
                  </a:lnTo>
                  <a:lnTo>
                    <a:pt x="29132" y="7356"/>
                  </a:lnTo>
                  <a:lnTo>
                    <a:pt x="68805" y="30627"/>
                  </a:lnTo>
                  <a:lnTo>
                    <a:pt x="112045" y="59419"/>
                  </a:lnTo>
                  <a:lnTo>
                    <a:pt x="140378" y="82578"/>
                  </a:lnTo>
                  <a:lnTo>
                    <a:pt x="150719" y="98421"/>
                  </a:lnTo>
                  <a:lnTo>
                    <a:pt x="153396" y="104321"/>
                  </a:lnTo>
                  <a:lnTo>
                    <a:pt x="154489" y="116521"/>
                  </a:lnTo>
                  <a:lnTo>
                    <a:pt x="152622" y="127588"/>
                  </a:lnTo>
                  <a:lnTo>
                    <a:pt x="143684" y="146289"/>
                  </a:lnTo>
                  <a:lnTo>
                    <a:pt x="114476" y="172017"/>
                  </a:lnTo>
                  <a:lnTo>
                    <a:pt x="69481" y="197931"/>
                  </a:lnTo>
                  <a:lnTo>
                    <a:pt x="22267" y="218826"/>
                  </a:lnTo>
                  <a:lnTo>
                    <a:pt x="10837" y="221740"/>
                  </a:lnTo>
                  <a:lnTo>
                    <a:pt x="7224" y="221811"/>
                  </a:lnTo>
                  <a:lnTo>
                    <a:pt x="0" y="217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3481"/>
            <p:cNvSpPr/>
            <p:nvPr>
              <p:custDataLst>
                <p:tags r:id="rId36"/>
              </p:custDataLst>
            </p:nvPr>
          </p:nvSpPr>
          <p:spPr>
            <a:xfrm>
              <a:off x="1635404" y="1117605"/>
              <a:ext cx="1748453" cy="240209"/>
            </a:xfrm>
            <a:custGeom>
              <a:avLst/>
              <a:gdLst/>
              <a:ahLst/>
              <a:cxnLst/>
              <a:rect l="0" t="0" r="0" b="0"/>
              <a:pathLst>
                <a:path w="1748453" h="240209">
                  <a:moveTo>
                    <a:pt x="15596" y="222245"/>
                  </a:moveTo>
                  <a:lnTo>
                    <a:pt x="15596" y="222245"/>
                  </a:lnTo>
                  <a:lnTo>
                    <a:pt x="12225" y="222245"/>
                  </a:lnTo>
                  <a:lnTo>
                    <a:pt x="8688" y="220363"/>
                  </a:lnTo>
                  <a:lnTo>
                    <a:pt x="4765" y="217881"/>
                  </a:lnTo>
                  <a:lnTo>
                    <a:pt x="669" y="216778"/>
                  </a:lnTo>
                  <a:lnTo>
                    <a:pt x="0" y="215778"/>
                  </a:lnTo>
                  <a:lnTo>
                    <a:pt x="260" y="214406"/>
                  </a:lnTo>
                  <a:lnTo>
                    <a:pt x="1139" y="212786"/>
                  </a:lnTo>
                  <a:lnTo>
                    <a:pt x="2375" y="203763"/>
                  </a:lnTo>
                  <a:lnTo>
                    <a:pt x="12855" y="188782"/>
                  </a:lnTo>
                  <a:lnTo>
                    <a:pt x="29365" y="170937"/>
                  </a:lnTo>
                  <a:lnTo>
                    <a:pt x="73480" y="145945"/>
                  </a:lnTo>
                  <a:lnTo>
                    <a:pt x="118047" y="124388"/>
                  </a:lnTo>
                  <a:lnTo>
                    <a:pt x="164715" y="109547"/>
                  </a:lnTo>
                  <a:lnTo>
                    <a:pt x="211866" y="93838"/>
                  </a:lnTo>
                  <a:lnTo>
                    <a:pt x="248101" y="82520"/>
                  </a:lnTo>
                  <a:lnTo>
                    <a:pt x="278857" y="73362"/>
                  </a:lnTo>
                  <a:lnTo>
                    <a:pt x="316045" y="62941"/>
                  </a:lnTo>
                  <a:lnTo>
                    <a:pt x="356092" y="53606"/>
                  </a:lnTo>
                  <a:lnTo>
                    <a:pt x="389883" y="46635"/>
                  </a:lnTo>
                  <a:lnTo>
                    <a:pt x="422540" y="40479"/>
                  </a:lnTo>
                  <a:lnTo>
                    <a:pt x="462925" y="33040"/>
                  </a:lnTo>
                  <a:lnTo>
                    <a:pt x="497337" y="26911"/>
                  </a:lnTo>
                  <a:lnTo>
                    <a:pt x="540510" y="19494"/>
                  </a:lnTo>
                  <a:lnTo>
                    <a:pt x="578231" y="14709"/>
                  </a:lnTo>
                  <a:lnTo>
                    <a:pt x="613632" y="11410"/>
                  </a:lnTo>
                  <a:lnTo>
                    <a:pt x="650933" y="7846"/>
                  </a:lnTo>
                  <a:lnTo>
                    <a:pt x="688796" y="4908"/>
                  </a:lnTo>
                  <a:lnTo>
                    <a:pt x="726825" y="1451"/>
                  </a:lnTo>
                  <a:lnTo>
                    <a:pt x="774231" y="283"/>
                  </a:lnTo>
                  <a:lnTo>
                    <a:pt x="810230" y="80"/>
                  </a:lnTo>
                  <a:lnTo>
                    <a:pt x="844337" y="20"/>
                  </a:lnTo>
                  <a:lnTo>
                    <a:pt x="877344" y="6"/>
                  </a:lnTo>
                  <a:lnTo>
                    <a:pt x="913650" y="0"/>
                  </a:lnTo>
                  <a:lnTo>
                    <a:pt x="956746" y="702"/>
                  </a:lnTo>
                  <a:lnTo>
                    <a:pt x="990568" y="3367"/>
                  </a:lnTo>
                  <a:lnTo>
                    <a:pt x="1026767" y="5021"/>
                  </a:lnTo>
                  <a:lnTo>
                    <a:pt x="1073439" y="7834"/>
                  </a:lnTo>
                  <a:lnTo>
                    <a:pt x="1112668" y="13136"/>
                  </a:lnTo>
                  <a:lnTo>
                    <a:pt x="1160040" y="19176"/>
                  </a:lnTo>
                  <a:lnTo>
                    <a:pt x="1202298" y="25434"/>
                  </a:lnTo>
                  <a:lnTo>
                    <a:pt x="1238337" y="33638"/>
                  </a:lnTo>
                  <a:lnTo>
                    <a:pt x="1281278" y="45681"/>
                  </a:lnTo>
                  <a:lnTo>
                    <a:pt x="1325351" y="59924"/>
                  </a:lnTo>
                  <a:lnTo>
                    <a:pt x="1369178" y="74444"/>
                  </a:lnTo>
                  <a:lnTo>
                    <a:pt x="1408959" y="87687"/>
                  </a:lnTo>
                  <a:lnTo>
                    <a:pt x="1445150" y="99747"/>
                  </a:lnTo>
                  <a:lnTo>
                    <a:pt x="1492482" y="120123"/>
                  </a:lnTo>
                  <a:lnTo>
                    <a:pt x="1533427" y="138206"/>
                  </a:lnTo>
                  <a:lnTo>
                    <a:pt x="1578704" y="156946"/>
                  </a:lnTo>
                  <a:lnTo>
                    <a:pt x="1623376" y="178525"/>
                  </a:lnTo>
                  <a:lnTo>
                    <a:pt x="1663416" y="198452"/>
                  </a:lnTo>
                  <a:lnTo>
                    <a:pt x="1709660" y="219373"/>
                  </a:lnTo>
                  <a:lnTo>
                    <a:pt x="1743879" y="234098"/>
                  </a:lnTo>
                  <a:lnTo>
                    <a:pt x="1745635" y="235791"/>
                  </a:lnTo>
                  <a:lnTo>
                    <a:pt x="1748452" y="240208"/>
                  </a:lnTo>
                  <a:lnTo>
                    <a:pt x="1736446" y="2285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3482"/>
            <p:cNvSpPr/>
            <p:nvPr>
              <p:custDataLst>
                <p:tags r:id="rId37"/>
              </p:custDataLst>
            </p:nvPr>
          </p:nvSpPr>
          <p:spPr>
            <a:xfrm>
              <a:off x="4427933" y="663680"/>
              <a:ext cx="84941" cy="257071"/>
            </a:xfrm>
            <a:custGeom>
              <a:avLst/>
              <a:gdLst/>
              <a:ahLst/>
              <a:cxnLst/>
              <a:rect l="0" t="0" r="0" b="0"/>
              <a:pathLst>
                <a:path w="84941" h="257071">
                  <a:moveTo>
                    <a:pt x="29767" y="9420"/>
                  </a:moveTo>
                  <a:lnTo>
                    <a:pt x="29767" y="9420"/>
                  </a:lnTo>
                  <a:lnTo>
                    <a:pt x="29767" y="6049"/>
                  </a:lnTo>
                  <a:lnTo>
                    <a:pt x="27885" y="2512"/>
                  </a:lnTo>
                  <a:lnTo>
                    <a:pt x="26396" y="582"/>
                  </a:lnTo>
                  <a:lnTo>
                    <a:pt x="23992" y="0"/>
                  </a:lnTo>
                  <a:lnTo>
                    <a:pt x="17558" y="1235"/>
                  </a:lnTo>
                  <a:lnTo>
                    <a:pt x="14571" y="3963"/>
                  </a:lnTo>
                  <a:lnTo>
                    <a:pt x="6999" y="18622"/>
                  </a:lnTo>
                  <a:lnTo>
                    <a:pt x="0" y="48501"/>
                  </a:lnTo>
                  <a:lnTo>
                    <a:pt x="309" y="64889"/>
                  </a:lnTo>
                  <a:lnTo>
                    <a:pt x="5151" y="81580"/>
                  </a:lnTo>
                  <a:lnTo>
                    <a:pt x="13888" y="92762"/>
                  </a:lnTo>
                  <a:lnTo>
                    <a:pt x="24826" y="99377"/>
                  </a:lnTo>
                  <a:lnTo>
                    <a:pt x="36743" y="102318"/>
                  </a:lnTo>
                  <a:lnTo>
                    <a:pt x="49095" y="99862"/>
                  </a:lnTo>
                  <a:lnTo>
                    <a:pt x="75606" y="86965"/>
                  </a:lnTo>
                  <a:lnTo>
                    <a:pt x="77966" y="87222"/>
                  </a:lnTo>
                  <a:lnTo>
                    <a:pt x="82468" y="89389"/>
                  </a:lnTo>
                  <a:lnTo>
                    <a:pt x="84940" y="98349"/>
                  </a:lnTo>
                  <a:lnTo>
                    <a:pt x="84449" y="119260"/>
                  </a:lnTo>
                  <a:lnTo>
                    <a:pt x="81077" y="159952"/>
                  </a:lnTo>
                  <a:lnTo>
                    <a:pt x="76905" y="197382"/>
                  </a:lnTo>
                  <a:lnTo>
                    <a:pt x="55167" y="257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3483"/>
            <p:cNvSpPr/>
            <p:nvPr>
              <p:custDataLst>
                <p:tags r:id="rId38"/>
              </p:custDataLst>
            </p:nvPr>
          </p:nvSpPr>
          <p:spPr>
            <a:xfrm>
              <a:off x="4319765" y="819150"/>
              <a:ext cx="10936" cy="15771"/>
            </a:xfrm>
            <a:custGeom>
              <a:avLst/>
              <a:gdLst/>
              <a:ahLst/>
              <a:cxnLst/>
              <a:rect l="0" t="0" r="0" b="0"/>
              <a:pathLst>
                <a:path w="10936" h="15771">
                  <a:moveTo>
                    <a:pt x="10935" y="6350"/>
                  </a:moveTo>
                  <a:lnTo>
                    <a:pt x="10935" y="6350"/>
                  </a:lnTo>
                  <a:lnTo>
                    <a:pt x="10935" y="15188"/>
                  </a:lnTo>
                  <a:lnTo>
                    <a:pt x="9524" y="15770"/>
                  </a:lnTo>
                  <a:lnTo>
                    <a:pt x="0" y="13244"/>
                  </a:lnTo>
                  <a:lnTo>
                    <a:pt x="117" y="11651"/>
                  </a:lnTo>
                  <a:lnTo>
                    <a:pt x="45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3484"/>
            <p:cNvSpPr/>
            <p:nvPr>
              <p:custDataLst>
                <p:tags r:id="rId39"/>
              </p:custDataLst>
            </p:nvPr>
          </p:nvSpPr>
          <p:spPr>
            <a:xfrm>
              <a:off x="4170878" y="733879"/>
              <a:ext cx="81324" cy="151752"/>
            </a:xfrm>
            <a:custGeom>
              <a:avLst/>
              <a:gdLst/>
              <a:ahLst/>
              <a:cxnLst/>
              <a:rect l="0" t="0" r="0" b="0"/>
              <a:pathLst>
                <a:path w="81324" h="151752">
                  <a:moveTo>
                    <a:pt x="77272" y="21771"/>
                  </a:moveTo>
                  <a:lnTo>
                    <a:pt x="77272" y="21771"/>
                  </a:lnTo>
                  <a:lnTo>
                    <a:pt x="77272" y="15029"/>
                  </a:lnTo>
                  <a:lnTo>
                    <a:pt x="75390" y="9838"/>
                  </a:lnTo>
                  <a:lnTo>
                    <a:pt x="68434" y="756"/>
                  </a:lnTo>
                  <a:lnTo>
                    <a:pt x="65735" y="0"/>
                  </a:lnTo>
                  <a:lnTo>
                    <a:pt x="58974" y="1041"/>
                  </a:lnTo>
                  <a:lnTo>
                    <a:pt x="43864" y="12336"/>
                  </a:lnTo>
                  <a:lnTo>
                    <a:pt x="18579" y="51921"/>
                  </a:lnTo>
                  <a:lnTo>
                    <a:pt x="1159" y="95538"/>
                  </a:lnTo>
                  <a:lnTo>
                    <a:pt x="0" y="124140"/>
                  </a:lnTo>
                  <a:lnTo>
                    <a:pt x="4359" y="138059"/>
                  </a:lnTo>
                  <a:lnTo>
                    <a:pt x="7496" y="143746"/>
                  </a:lnTo>
                  <a:lnTo>
                    <a:pt x="10999" y="147538"/>
                  </a:lnTo>
                  <a:lnTo>
                    <a:pt x="18654" y="151751"/>
                  </a:lnTo>
                  <a:lnTo>
                    <a:pt x="24082" y="150757"/>
                  </a:lnTo>
                  <a:lnTo>
                    <a:pt x="45207" y="138541"/>
                  </a:lnTo>
                  <a:lnTo>
                    <a:pt x="67222" y="117361"/>
                  </a:lnTo>
                  <a:lnTo>
                    <a:pt x="75863" y="101415"/>
                  </a:lnTo>
                  <a:lnTo>
                    <a:pt x="81323" y="73199"/>
                  </a:lnTo>
                  <a:lnTo>
                    <a:pt x="79570" y="49239"/>
                  </a:lnTo>
                  <a:lnTo>
                    <a:pt x="68292" y="23591"/>
                  </a:lnTo>
                  <a:lnTo>
                    <a:pt x="63168" y="15994"/>
                  </a:lnTo>
                  <a:lnTo>
                    <a:pt x="60814" y="14392"/>
                  </a:lnTo>
                  <a:lnTo>
                    <a:pt x="51872" y="15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3485"/>
            <p:cNvSpPr/>
            <p:nvPr>
              <p:custDataLst>
                <p:tags r:id="rId40"/>
              </p:custDataLst>
            </p:nvPr>
          </p:nvSpPr>
          <p:spPr>
            <a:xfrm>
              <a:off x="3899962" y="965200"/>
              <a:ext cx="157689" cy="148894"/>
            </a:xfrm>
            <a:custGeom>
              <a:avLst/>
              <a:gdLst/>
              <a:ahLst/>
              <a:cxnLst/>
              <a:rect l="0" t="0" r="0" b="0"/>
              <a:pathLst>
                <a:path w="157689" h="148894">
                  <a:moveTo>
                    <a:pt x="30688" y="0"/>
                  </a:moveTo>
                  <a:lnTo>
                    <a:pt x="30688" y="0"/>
                  </a:lnTo>
                  <a:lnTo>
                    <a:pt x="25221" y="0"/>
                  </a:lnTo>
                  <a:lnTo>
                    <a:pt x="21228" y="3371"/>
                  </a:lnTo>
                  <a:lnTo>
                    <a:pt x="12206" y="15580"/>
                  </a:lnTo>
                  <a:lnTo>
                    <a:pt x="8362" y="28562"/>
                  </a:lnTo>
                  <a:lnTo>
                    <a:pt x="0" y="76013"/>
                  </a:lnTo>
                  <a:lnTo>
                    <a:pt x="959" y="116096"/>
                  </a:lnTo>
                  <a:lnTo>
                    <a:pt x="7768" y="133882"/>
                  </a:lnTo>
                  <a:lnTo>
                    <a:pt x="11175" y="140055"/>
                  </a:lnTo>
                  <a:lnTo>
                    <a:pt x="18723" y="146913"/>
                  </a:lnTo>
                  <a:lnTo>
                    <a:pt x="22711" y="148742"/>
                  </a:lnTo>
                  <a:lnTo>
                    <a:pt x="34669" y="148893"/>
                  </a:lnTo>
                  <a:lnTo>
                    <a:pt x="82273" y="141355"/>
                  </a:lnTo>
                  <a:lnTo>
                    <a:pt x="120788" y="129496"/>
                  </a:lnTo>
                  <a:lnTo>
                    <a:pt x="157688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3486"/>
            <p:cNvSpPr/>
            <p:nvPr>
              <p:custDataLst>
                <p:tags r:id="rId41"/>
              </p:custDataLst>
            </p:nvPr>
          </p:nvSpPr>
          <p:spPr>
            <a:xfrm>
              <a:off x="3585845" y="517335"/>
              <a:ext cx="483143" cy="593916"/>
            </a:xfrm>
            <a:custGeom>
              <a:avLst/>
              <a:gdLst/>
              <a:ahLst/>
              <a:cxnLst/>
              <a:rect l="0" t="0" r="0" b="0"/>
              <a:pathLst>
                <a:path w="483143" h="593916">
                  <a:moveTo>
                    <a:pt x="141605" y="593915"/>
                  </a:moveTo>
                  <a:lnTo>
                    <a:pt x="141605" y="593915"/>
                  </a:lnTo>
                  <a:lnTo>
                    <a:pt x="99920" y="558188"/>
                  </a:lnTo>
                  <a:lnTo>
                    <a:pt x="86389" y="542053"/>
                  </a:lnTo>
                  <a:lnTo>
                    <a:pt x="61705" y="495102"/>
                  </a:lnTo>
                  <a:lnTo>
                    <a:pt x="45259" y="457236"/>
                  </a:lnTo>
                  <a:lnTo>
                    <a:pt x="33168" y="424513"/>
                  </a:lnTo>
                  <a:lnTo>
                    <a:pt x="18223" y="379798"/>
                  </a:lnTo>
                  <a:lnTo>
                    <a:pt x="9327" y="339267"/>
                  </a:lnTo>
                  <a:lnTo>
                    <a:pt x="4498" y="305055"/>
                  </a:lnTo>
                  <a:lnTo>
                    <a:pt x="0" y="268683"/>
                  </a:lnTo>
                  <a:lnTo>
                    <a:pt x="1502" y="221187"/>
                  </a:lnTo>
                  <a:lnTo>
                    <a:pt x="10475" y="174698"/>
                  </a:lnTo>
                  <a:lnTo>
                    <a:pt x="28998" y="134183"/>
                  </a:lnTo>
                  <a:lnTo>
                    <a:pt x="61767" y="87532"/>
                  </a:lnTo>
                  <a:lnTo>
                    <a:pt x="95731" y="53857"/>
                  </a:lnTo>
                  <a:lnTo>
                    <a:pt x="132245" y="30555"/>
                  </a:lnTo>
                  <a:lnTo>
                    <a:pt x="172463" y="12127"/>
                  </a:lnTo>
                  <a:lnTo>
                    <a:pt x="213866" y="0"/>
                  </a:lnTo>
                  <a:lnTo>
                    <a:pt x="249172" y="1270"/>
                  </a:lnTo>
                  <a:lnTo>
                    <a:pt x="287541" y="9486"/>
                  </a:lnTo>
                  <a:lnTo>
                    <a:pt x="325341" y="21246"/>
                  </a:lnTo>
                  <a:lnTo>
                    <a:pt x="365733" y="42488"/>
                  </a:lnTo>
                  <a:lnTo>
                    <a:pt x="406435" y="74761"/>
                  </a:lnTo>
                  <a:lnTo>
                    <a:pt x="438441" y="112546"/>
                  </a:lnTo>
                  <a:lnTo>
                    <a:pt x="454971" y="148509"/>
                  </a:lnTo>
                  <a:lnTo>
                    <a:pt x="466895" y="187638"/>
                  </a:lnTo>
                  <a:lnTo>
                    <a:pt x="475211" y="226984"/>
                  </a:lnTo>
                  <a:lnTo>
                    <a:pt x="483142" y="273312"/>
                  </a:lnTo>
                  <a:lnTo>
                    <a:pt x="479167" y="320095"/>
                  </a:lnTo>
                  <a:lnTo>
                    <a:pt x="469705" y="359858"/>
                  </a:lnTo>
                  <a:lnTo>
                    <a:pt x="461199" y="398104"/>
                  </a:lnTo>
                  <a:lnTo>
                    <a:pt x="450085" y="437199"/>
                  </a:lnTo>
                  <a:lnTo>
                    <a:pt x="434773" y="478071"/>
                  </a:lnTo>
                  <a:lnTo>
                    <a:pt x="417976" y="504004"/>
                  </a:lnTo>
                  <a:lnTo>
                    <a:pt x="381074" y="548809"/>
                  </a:lnTo>
                  <a:lnTo>
                    <a:pt x="365203" y="572537"/>
                  </a:lnTo>
                  <a:lnTo>
                    <a:pt x="364753" y="572607"/>
                  </a:lnTo>
                  <a:lnTo>
                    <a:pt x="363855" y="568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0" name="SMARTInkShape-Group739"/>
          <p:cNvGrpSpPr/>
          <p:nvPr/>
        </p:nvGrpSpPr>
        <p:grpSpPr>
          <a:xfrm>
            <a:off x="1006132" y="408161"/>
            <a:ext cx="1000469" cy="1126798"/>
            <a:chOff x="1006132" y="408161"/>
            <a:chExt cx="1000469" cy="1126798"/>
          </a:xfrm>
        </p:grpSpPr>
        <p:sp>
          <p:nvSpPr>
            <p:cNvPr id="523" name="SMARTInkShape-3487"/>
            <p:cNvSpPr/>
            <p:nvPr>
              <p:custDataLst>
                <p:tags r:id="rId21"/>
              </p:custDataLst>
            </p:nvPr>
          </p:nvSpPr>
          <p:spPr>
            <a:xfrm>
              <a:off x="1868777" y="475597"/>
              <a:ext cx="137824" cy="248304"/>
            </a:xfrm>
            <a:custGeom>
              <a:avLst/>
              <a:gdLst/>
              <a:ahLst/>
              <a:cxnLst/>
              <a:rect l="0" t="0" r="0" b="0"/>
              <a:pathLst>
                <a:path w="137824" h="248304">
                  <a:moveTo>
                    <a:pt x="61623" y="45103"/>
                  </a:moveTo>
                  <a:lnTo>
                    <a:pt x="61623" y="45103"/>
                  </a:lnTo>
                  <a:lnTo>
                    <a:pt x="60917" y="38622"/>
                  </a:lnTo>
                  <a:lnTo>
                    <a:pt x="52785" y="15871"/>
                  </a:lnTo>
                  <a:lnTo>
                    <a:pt x="43325" y="2888"/>
                  </a:lnTo>
                  <a:lnTo>
                    <a:pt x="39547" y="732"/>
                  </a:lnTo>
                  <a:lnTo>
                    <a:pt x="35617" y="0"/>
                  </a:lnTo>
                  <a:lnTo>
                    <a:pt x="31585" y="218"/>
                  </a:lnTo>
                  <a:lnTo>
                    <a:pt x="21462" y="6104"/>
                  </a:lnTo>
                  <a:lnTo>
                    <a:pt x="7625" y="19437"/>
                  </a:lnTo>
                  <a:lnTo>
                    <a:pt x="4458" y="23759"/>
                  </a:lnTo>
                  <a:lnTo>
                    <a:pt x="939" y="36087"/>
                  </a:lnTo>
                  <a:lnTo>
                    <a:pt x="0" y="43326"/>
                  </a:lnTo>
                  <a:lnTo>
                    <a:pt x="2720" y="57013"/>
                  </a:lnTo>
                  <a:lnTo>
                    <a:pt x="8633" y="68741"/>
                  </a:lnTo>
                  <a:lnTo>
                    <a:pt x="15964" y="76305"/>
                  </a:lnTo>
                  <a:lnTo>
                    <a:pt x="19895" y="77899"/>
                  </a:lnTo>
                  <a:lnTo>
                    <a:pt x="28025" y="77788"/>
                  </a:lnTo>
                  <a:lnTo>
                    <a:pt x="43907" y="70388"/>
                  </a:lnTo>
                  <a:lnTo>
                    <a:pt x="74859" y="44972"/>
                  </a:lnTo>
                  <a:lnTo>
                    <a:pt x="76797" y="44310"/>
                  </a:lnTo>
                  <a:lnTo>
                    <a:pt x="78089" y="44575"/>
                  </a:lnTo>
                  <a:lnTo>
                    <a:pt x="86649" y="51688"/>
                  </a:lnTo>
                  <a:lnTo>
                    <a:pt x="99395" y="89654"/>
                  </a:lnTo>
                  <a:lnTo>
                    <a:pt x="108125" y="130182"/>
                  </a:lnTo>
                  <a:lnTo>
                    <a:pt x="117349" y="173883"/>
                  </a:lnTo>
                  <a:lnTo>
                    <a:pt x="137823" y="2483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3488"/>
            <p:cNvSpPr/>
            <p:nvPr>
              <p:custDataLst>
                <p:tags r:id="rId22"/>
              </p:custDataLst>
            </p:nvPr>
          </p:nvSpPr>
          <p:spPr>
            <a:xfrm>
              <a:off x="1809750" y="609600"/>
              <a:ext cx="6351" cy="24257"/>
            </a:xfrm>
            <a:custGeom>
              <a:avLst/>
              <a:gdLst/>
              <a:ahLst/>
              <a:cxnLst/>
              <a:rect l="0" t="0" r="0" b="0"/>
              <a:pathLst>
                <a:path w="6351" h="24257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1881" y="19608"/>
                  </a:lnTo>
                  <a:lnTo>
                    <a:pt x="5467" y="24256"/>
                  </a:lnTo>
                  <a:lnTo>
                    <a:pt x="5761" y="23932"/>
                  </a:lnTo>
                  <a:lnTo>
                    <a:pt x="6089" y="21690"/>
                  </a:lnTo>
                  <a:lnTo>
                    <a:pt x="4352" y="18342"/>
                  </a:lnTo>
                  <a:lnTo>
                    <a:pt x="2901" y="16461"/>
                  </a:lnTo>
                  <a:lnTo>
                    <a:pt x="2640" y="14502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3489"/>
            <p:cNvSpPr/>
            <p:nvPr>
              <p:custDataLst>
                <p:tags r:id="rId23"/>
              </p:custDataLst>
            </p:nvPr>
          </p:nvSpPr>
          <p:spPr>
            <a:xfrm>
              <a:off x="1669246" y="558112"/>
              <a:ext cx="68750" cy="130616"/>
            </a:xfrm>
            <a:custGeom>
              <a:avLst/>
              <a:gdLst/>
              <a:ahLst/>
              <a:cxnLst/>
              <a:rect l="0" t="0" r="0" b="0"/>
              <a:pathLst>
                <a:path w="68750" h="130616">
                  <a:moveTo>
                    <a:pt x="38904" y="45138"/>
                  </a:moveTo>
                  <a:lnTo>
                    <a:pt x="38904" y="45138"/>
                  </a:lnTo>
                  <a:lnTo>
                    <a:pt x="38904" y="38396"/>
                  </a:lnTo>
                  <a:lnTo>
                    <a:pt x="37023" y="33205"/>
                  </a:lnTo>
                  <a:lnTo>
                    <a:pt x="35533" y="30832"/>
                  </a:lnTo>
                  <a:lnTo>
                    <a:pt x="35759" y="22552"/>
                  </a:lnTo>
                  <a:lnTo>
                    <a:pt x="36801" y="13228"/>
                  </a:lnTo>
                  <a:lnTo>
                    <a:pt x="34912" y="6732"/>
                  </a:lnTo>
                  <a:lnTo>
                    <a:pt x="33420" y="4717"/>
                  </a:lnTo>
                  <a:lnTo>
                    <a:pt x="29882" y="2479"/>
                  </a:lnTo>
                  <a:lnTo>
                    <a:pt x="27950" y="2587"/>
                  </a:lnTo>
                  <a:lnTo>
                    <a:pt x="23923" y="4590"/>
                  </a:lnTo>
                  <a:lnTo>
                    <a:pt x="10946" y="16425"/>
                  </a:lnTo>
                  <a:lnTo>
                    <a:pt x="438" y="36709"/>
                  </a:lnTo>
                  <a:lnTo>
                    <a:pt x="0" y="81939"/>
                  </a:lnTo>
                  <a:lnTo>
                    <a:pt x="1977" y="109821"/>
                  </a:lnTo>
                  <a:lnTo>
                    <a:pt x="7440" y="122334"/>
                  </a:lnTo>
                  <a:lnTo>
                    <a:pt x="11578" y="126235"/>
                  </a:lnTo>
                  <a:lnTo>
                    <a:pt x="21820" y="130570"/>
                  </a:lnTo>
                  <a:lnTo>
                    <a:pt x="31546" y="130615"/>
                  </a:lnTo>
                  <a:lnTo>
                    <a:pt x="36116" y="129640"/>
                  </a:lnTo>
                  <a:lnTo>
                    <a:pt x="46837" y="121029"/>
                  </a:lnTo>
                  <a:lnTo>
                    <a:pt x="57246" y="107795"/>
                  </a:lnTo>
                  <a:lnTo>
                    <a:pt x="64225" y="92506"/>
                  </a:lnTo>
                  <a:lnTo>
                    <a:pt x="68749" y="61290"/>
                  </a:lnTo>
                  <a:lnTo>
                    <a:pt x="65208" y="24366"/>
                  </a:lnTo>
                  <a:lnTo>
                    <a:pt x="61648" y="12152"/>
                  </a:lnTo>
                  <a:lnTo>
                    <a:pt x="58300" y="7625"/>
                  </a:lnTo>
                  <a:lnTo>
                    <a:pt x="48936" y="714"/>
                  </a:lnTo>
                  <a:lnTo>
                    <a:pt x="43475" y="0"/>
                  </a:lnTo>
                  <a:lnTo>
                    <a:pt x="19854" y="7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3490"/>
            <p:cNvSpPr/>
            <p:nvPr>
              <p:custDataLst>
                <p:tags r:id="rId24"/>
              </p:custDataLst>
            </p:nvPr>
          </p:nvSpPr>
          <p:spPr>
            <a:xfrm>
              <a:off x="1422478" y="851161"/>
              <a:ext cx="184073" cy="128864"/>
            </a:xfrm>
            <a:custGeom>
              <a:avLst/>
              <a:gdLst/>
              <a:ahLst/>
              <a:cxnLst/>
              <a:rect l="0" t="0" r="0" b="0"/>
              <a:pathLst>
                <a:path w="184073" h="128864">
                  <a:moveTo>
                    <a:pt x="6272" y="6089"/>
                  </a:moveTo>
                  <a:lnTo>
                    <a:pt x="6272" y="6089"/>
                  </a:lnTo>
                  <a:lnTo>
                    <a:pt x="183" y="0"/>
                  </a:lnTo>
                  <a:lnTo>
                    <a:pt x="0" y="3187"/>
                  </a:lnTo>
                  <a:lnTo>
                    <a:pt x="1838" y="6681"/>
                  </a:lnTo>
                  <a:lnTo>
                    <a:pt x="8767" y="18044"/>
                  </a:lnTo>
                  <a:lnTo>
                    <a:pt x="24493" y="57773"/>
                  </a:lnTo>
                  <a:lnTo>
                    <a:pt x="39880" y="104230"/>
                  </a:lnTo>
                  <a:lnTo>
                    <a:pt x="46412" y="118972"/>
                  </a:lnTo>
                  <a:lnTo>
                    <a:pt x="52816" y="127809"/>
                  </a:lnTo>
                  <a:lnTo>
                    <a:pt x="55646" y="128863"/>
                  </a:lnTo>
                  <a:lnTo>
                    <a:pt x="62553" y="128153"/>
                  </a:lnTo>
                  <a:lnTo>
                    <a:pt x="79191" y="121243"/>
                  </a:lnTo>
                  <a:lnTo>
                    <a:pt x="120752" y="101699"/>
                  </a:lnTo>
                  <a:lnTo>
                    <a:pt x="184072" y="69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3491"/>
            <p:cNvSpPr/>
            <p:nvPr>
              <p:custDataLst>
                <p:tags r:id="rId25"/>
              </p:custDataLst>
            </p:nvPr>
          </p:nvSpPr>
          <p:spPr>
            <a:xfrm>
              <a:off x="1112098" y="408161"/>
              <a:ext cx="455060" cy="671340"/>
            </a:xfrm>
            <a:custGeom>
              <a:avLst/>
              <a:gdLst/>
              <a:ahLst/>
              <a:cxnLst/>
              <a:rect l="0" t="0" r="0" b="0"/>
              <a:pathLst>
                <a:path w="455060" h="671340">
                  <a:moveTo>
                    <a:pt x="100752" y="671339"/>
                  </a:moveTo>
                  <a:lnTo>
                    <a:pt x="100752" y="671339"/>
                  </a:lnTo>
                  <a:lnTo>
                    <a:pt x="91318" y="660494"/>
                  </a:lnTo>
                  <a:lnTo>
                    <a:pt x="76366" y="619163"/>
                  </a:lnTo>
                  <a:lnTo>
                    <a:pt x="61023" y="575242"/>
                  </a:lnTo>
                  <a:lnTo>
                    <a:pt x="48585" y="533014"/>
                  </a:lnTo>
                  <a:lnTo>
                    <a:pt x="38729" y="492065"/>
                  </a:lnTo>
                  <a:lnTo>
                    <a:pt x="33221" y="454297"/>
                  </a:lnTo>
                  <a:lnTo>
                    <a:pt x="27826" y="419588"/>
                  </a:lnTo>
                  <a:lnTo>
                    <a:pt x="19172" y="376142"/>
                  </a:lnTo>
                  <a:lnTo>
                    <a:pt x="12139" y="336929"/>
                  </a:lnTo>
                  <a:lnTo>
                    <a:pt x="3442" y="291232"/>
                  </a:lnTo>
                  <a:lnTo>
                    <a:pt x="0" y="252807"/>
                  </a:lnTo>
                  <a:lnTo>
                    <a:pt x="1201" y="206647"/>
                  </a:lnTo>
                  <a:lnTo>
                    <a:pt x="6109" y="169351"/>
                  </a:lnTo>
                  <a:lnTo>
                    <a:pt x="16871" y="123600"/>
                  </a:lnTo>
                  <a:lnTo>
                    <a:pt x="35517" y="77150"/>
                  </a:lnTo>
                  <a:lnTo>
                    <a:pt x="57919" y="49574"/>
                  </a:lnTo>
                  <a:lnTo>
                    <a:pt x="96585" y="20420"/>
                  </a:lnTo>
                  <a:lnTo>
                    <a:pt x="128883" y="6253"/>
                  </a:lnTo>
                  <a:lnTo>
                    <a:pt x="166237" y="613"/>
                  </a:lnTo>
                  <a:lnTo>
                    <a:pt x="199706" y="0"/>
                  </a:lnTo>
                  <a:lnTo>
                    <a:pt x="235748" y="2079"/>
                  </a:lnTo>
                  <a:lnTo>
                    <a:pt x="271052" y="9118"/>
                  </a:lnTo>
                  <a:lnTo>
                    <a:pt x="304146" y="20007"/>
                  </a:lnTo>
                  <a:lnTo>
                    <a:pt x="343756" y="40594"/>
                  </a:lnTo>
                  <a:lnTo>
                    <a:pt x="383051" y="72160"/>
                  </a:lnTo>
                  <a:lnTo>
                    <a:pt x="413364" y="110243"/>
                  </a:lnTo>
                  <a:lnTo>
                    <a:pt x="428014" y="147763"/>
                  </a:lnTo>
                  <a:lnTo>
                    <a:pt x="440537" y="192143"/>
                  </a:lnTo>
                  <a:lnTo>
                    <a:pt x="449805" y="234567"/>
                  </a:lnTo>
                  <a:lnTo>
                    <a:pt x="455059" y="274070"/>
                  </a:lnTo>
                  <a:lnTo>
                    <a:pt x="451156" y="318196"/>
                  </a:lnTo>
                  <a:lnTo>
                    <a:pt x="446581" y="353861"/>
                  </a:lnTo>
                  <a:lnTo>
                    <a:pt x="438170" y="394533"/>
                  </a:lnTo>
                  <a:lnTo>
                    <a:pt x="425636" y="439880"/>
                  </a:lnTo>
                  <a:lnTo>
                    <a:pt x="417069" y="478894"/>
                  </a:lnTo>
                  <a:lnTo>
                    <a:pt x="400649" y="525242"/>
                  </a:lnTo>
                  <a:lnTo>
                    <a:pt x="387841" y="554667"/>
                  </a:lnTo>
                  <a:lnTo>
                    <a:pt x="386689" y="554752"/>
                  </a:lnTo>
                  <a:lnTo>
                    <a:pt x="380152" y="550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3492"/>
            <p:cNvSpPr/>
            <p:nvPr>
              <p:custDataLst>
                <p:tags r:id="rId26"/>
              </p:custDataLst>
            </p:nvPr>
          </p:nvSpPr>
          <p:spPr>
            <a:xfrm>
              <a:off x="1006132" y="1028700"/>
              <a:ext cx="621209" cy="506259"/>
            </a:xfrm>
            <a:custGeom>
              <a:avLst/>
              <a:gdLst/>
              <a:ahLst/>
              <a:cxnLst/>
              <a:rect l="0" t="0" r="0" b="0"/>
              <a:pathLst>
                <a:path w="621209" h="506259">
                  <a:moveTo>
                    <a:pt x="517868" y="101600"/>
                  </a:moveTo>
                  <a:lnTo>
                    <a:pt x="517868" y="101600"/>
                  </a:lnTo>
                  <a:lnTo>
                    <a:pt x="491353" y="58683"/>
                  </a:lnTo>
                  <a:lnTo>
                    <a:pt x="476459" y="41925"/>
                  </a:lnTo>
                  <a:lnTo>
                    <a:pt x="452996" y="28023"/>
                  </a:lnTo>
                  <a:lnTo>
                    <a:pt x="406145" y="15753"/>
                  </a:lnTo>
                  <a:lnTo>
                    <a:pt x="376580" y="10155"/>
                  </a:lnTo>
                  <a:lnTo>
                    <a:pt x="331601" y="12338"/>
                  </a:lnTo>
                  <a:lnTo>
                    <a:pt x="287700" y="19570"/>
                  </a:lnTo>
                  <a:lnTo>
                    <a:pt x="250941" y="31511"/>
                  </a:lnTo>
                  <a:lnTo>
                    <a:pt x="207435" y="47358"/>
                  </a:lnTo>
                  <a:lnTo>
                    <a:pt x="161129" y="71130"/>
                  </a:lnTo>
                  <a:lnTo>
                    <a:pt x="118011" y="102271"/>
                  </a:lnTo>
                  <a:lnTo>
                    <a:pt x="74360" y="144727"/>
                  </a:lnTo>
                  <a:lnTo>
                    <a:pt x="45159" y="184725"/>
                  </a:lnTo>
                  <a:lnTo>
                    <a:pt x="22013" y="226597"/>
                  </a:lnTo>
                  <a:lnTo>
                    <a:pt x="11503" y="257108"/>
                  </a:lnTo>
                  <a:lnTo>
                    <a:pt x="3539" y="294187"/>
                  </a:lnTo>
                  <a:lnTo>
                    <a:pt x="0" y="334185"/>
                  </a:lnTo>
                  <a:lnTo>
                    <a:pt x="4749" y="376144"/>
                  </a:lnTo>
                  <a:lnTo>
                    <a:pt x="23360" y="419265"/>
                  </a:lnTo>
                  <a:lnTo>
                    <a:pt x="38403" y="442667"/>
                  </a:lnTo>
                  <a:lnTo>
                    <a:pt x="76176" y="476009"/>
                  </a:lnTo>
                  <a:lnTo>
                    <a:pt x="121315" y="491858"/>
                  </a:lnTo>
                  <a:lnTo>
                    <a:pt x="165891" y="502119"/>
                  </a:lnTo>
                  <a:lnTo>
                    <a:pt x="209281" y="506258"/>
                  </a:lnTo>
                  <a:lnTo>
                    <a:pt x="250046" y="504113"/>
                  </a:lnTo>
                  <a:lnTo>
                    <a:pt x="292306" y="495638"/>
                  </a:lnTo>
                  <a:lnTo>
                    <a:pt x="336108" y="484190"/>
                  </a:lnTo>
                  <a:lnTo>
                    <a:pt x="380366" y="468490"/>
                  </a:lnTo>
                  <a:lnTo>
                    <a:pt x="421388" y="450432"/>
                  </a:lnTo>
                  <a:lnTo>
                    <a:pt x="460353" y="431676"/>
                  </a:lnTo>
                  <a:lnTo>
                    <a:pt x="498710" y="409342"/>
                  </a:lnTo>
                  <a:lnTo>
                    <a:pt x="543821" y="377217"/>
                  </a:lnTo>
                  <a:lnTo>
                    <a:pt x="585979" y="339867"/>
                  </a:lnTo>
                  <a:lnTo>
                    <a:pt x="609623" y="298257"/>
                  </a:lnTo>
                  <a:lnTo>
                    <a:pt x="618620" y="263792"/>
                  </a:lnTo>
                  <a:lnTo>
                    <a:pt x="621208" y="227308"/>
                  </a:lnTo>
                  <a:lnTo>
                    <a:pt x="617654" y="189926"/>
                  </a:lnTo>
                  <a:lnTo>
                    <a:pt x="607720" y="146664"/>
                  </a:lnTo>
                  <a:lnTo>
                    <a:pt x="585727" y="101390"/>
                  </a:lnTo>
                  <a:lnTo>
                    <a:pt x="553496" y="55598"/>
                  </a:lnTo>
                  <a:lnTo>
                    <a:pt x="527249" y="27606"/>
                  </a:lnTo>
                  <a:lnTo>
                    <a:pt x="492582" y="10375"/>
                  </a:lnTo>
                  <a:lnTo>
                    <a:pt x="445924" y="2049"/>
                  </a:lnTo>
                  <a:lnTo>
                    <a:pt x="4289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3493"/>
            <p:cNvSpPr/>
            <p:nvPr>
              <p:custDataLst>
                <p:tags r:id="rId27"/>
              </p:custDataLst>
            </p:nvPr>
          </p:nvSpPr>
          <p:spPr>
            <a:xfrm>
              <a:off x="1195051" y="1195206"/>
              <a:ext cx="246400" cy="229998"/>
            </a:xfrm>
            <a:custGeom>
              <a:avLst/>
              <a:gdLst/>
              <a:ahLst/>
              <a:cxnLst/>
              <a:rect l="0" t="0" r="0" b="0"/>
              <a:pathLst>
                <a:path w="246400" h="229998">
                  <a:moveTo>
                    <a:pt x="214649" y="17644"/>
                  </a:moveTo>
                  <a:lnTo>
                    <a:pt x="214649" y="17644"/>
                  </a:lnTo>
                  <a:lnTo>
                    <a:pt x="200343" y="3338"/>
                  </a:lnTo>
                  <a:lnTo>
                    <a:pt x="193945" y="702"/>
                  </a:lnTo>
                  <a:lnTo>
                    <a:pt x="190263" y="0"/>
                  </a:lnTo>
                  <a:lnTo>
                    <a:pt x="143687" y="7568"/>
                  </a:lnTo>
                  <a:lnTo>
                    <a:pt x="103783" y="20303"/>
                  </a:lnTo>
                  <a:lnTo>
                    <a:pt x="69616" y="41245"/>
                  </a:lnTo>
                  <a:lnTo>
                    <a:pt x="22148" y="87397"/>
                  </a:lnTo>
                  <a:lnTo>
                    <a:pt x="8443" y="110734"/>
                  </a:lnTo>
                  <a:lnTo>
                    <a:pt x="0" y="139921"/>
                  </a:lnTo>
                  <a:lnTo>
                    <a:pt x="1422" y="167945"/>
                  </a:lnTo>
                  <a:lnTo>
                    <a:pt x="9815" y="192394"/>
                  </a:lnTo>
                  <a:lnTo>
                    <a:pt x="22952" y="210316"/>
                  </a:lnTo>
                  <a:lnTo>
                    <a:pt x="45724" y="221574"/>
                  </a:lnTo>
                  <a:lnTo>
                    <a:pt x="88397" y="229997"/>
                  </a:lnTo>
                  <a:lnTo>
                    <a:pt x="132321" y="228730"/>
                  </a:lnTo>
                  <a:lnTo>
                    <a:pt x="174733" y="217536"/>
                  </a:lnTo>
                  <a:lnTo>
                    <a:pt x="216877" y="201533"/>
                  </a:lnTo>
                  <a:lnTo>
                    <a:pt x="246399" y="189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3" name="SMARTInkShape-Group740"/>
          <p:cNvGrpSpPr/>
          <p:nvPr/>
        </p:nvGrpSpPr>
        <p:grpSpPr>
          <a:xfrm>
            <a:off x="3360985" y="1079962"/>
            <a:ext cx="732036" cy="513146"/>
            <a:chOff x="3360985" y="1079962"/>
            <a:chExt cx="732036" cy="513146"/>
          </a:xfrm>
        </p:grpSpPr>
        <p:sp>
          <p:nvSpPr>
            <p:cNvPr id="531" name="SMARTInkShape-3494"/>
            <p:cNvSpPr/>
            <p:nvPr>
              <p:custDataLst>
                <p:tags r:id="rId19"/>
              </p:custDataLst>
            </p:nvPr>
          </p:nvSpPr>
          <p:spPr>
            <a:xfrm>
              <a:off x="3360985" y="1079962"/>
              <a:ext cx="732036" cy="513146"/>
            </a:xfrm>
            <a:custGeom>
              <a:avLst/>
              <a:gdLst/>
              <a:ahLst/>
              <a:cxnLst/>
              <a:rect l="0" t="0" r="0" b="0"/>
              <a:pathLst>
                <a:path w="732036" h="513146">
                  <a:moveTo>
                    <a:pt x="550615" y="43988"/>
                  </a:moveTo>
                  <a:lnTo>
                    <a:pt x="550615" y="43988"/>
                  </a:lnTo>
                  <a:lnTo>
                    <a:pt x="507698" y="18748"/>
                  </a:lnTo>
                  <a:lnTo>
                    <a:pt x="462683" y="3043"/>
                  </a:lnTo>
                  <a:lnTo>
                    <a:pt x="423432" y="577"/>
                  </a:lnTo>
                  <a:lnTo>
                    <a:pt x="388256" y="0"/>
                  </a:lnTo>
                  <a:lnTo>
                    <a:pt x="347913" y="380"/>
                  </a:lnTo>
                  <a:lnTo>
                    <a:pt x="309463" y="4648"/>
                  </a:lnTo>
                  <a:lnTo>
                    <a:pt x="270553" y="11087"/>
                  </a:lnTo>
                  <a:lnTo>
                    <a:pt x="228764" y="21618"/>
                  </a:lnTo>
                  <a:lnTo>
                    <a:pt x="189963" y="34381"/>
                  </a:lnTo>
                  <a:lnTo>
                    <a:pt x="144889" y="57299"/>
                  </a:lnTo>
                  <a:lnTo>
                    <a:pt x="102015" y="85580"/>
                  </a:lnTo>
                  <a:lnTo>
                    <a:pt x="55890" y="131745"/>
                  </a:lnTo>
                  <a:lnTo>
                    <a:pt x="33848" y="159831"/>
                  </a:lnTo>
                  <a:lnTo>
                    <a:pt x="13759" y="200926"/>
                  </a:lnTo>
                  <a:lnTo>
                    <a:pt x="1977" y="243720"/>
                  </a:lnTo>
                  <a:lnTo>
                    <a:pt x="0" y="282614"/>
                  </a:lnTo>
                  <a:lnTo>
                    <a:pt x="2038" y="318201"/>
                  </a:lnTo>
                  <a:lnTo>
                    <a:pt x="10940" y="355655"/>
                  </a:lnTo>
                  <a:lnTo>
                    <a:pt x="29937" y="403034"/>
                  </a:lnTo>
                  <a:lnTo>
                    <a:pt x="58690" y="444327"/>
                  </a:lnTo>
                  <a:lnTo>
                    <a:pt x="96617" y="473885"/>
                  </a:lnTo>
                  <a:lnTo>
                    <a:pt x="139961" y="494044"/>
                  </a:lnTo>
                  <a:lnTo>
                    <a:pt x="178468" y="505421"/>
                  </a:lnTo>
                  <a:lnTo>
                    <a:pt x="221156" y="511379"/>
                  </a:lnTo>
                  <a:lnTo>
                    <a:pt x="265084" y="513145"/>
                  </a:lnTo>
                  <a:lnTo>
                    <a:pt x="311261" y="511786"/>
                  </a:lnTo>
                  <a:lnTo>
                    <a:pt x="344047" y="508015"/>
                  </a:lnTo>
                  <a:lnTo>
                    <a:pt x="377433" y="501635"/>
                  </a:lnTo>
                  <a:lnTo>
                    <a:pt x="411086" y="494096"/>
                  </a:lnTo>
                  <a:lnTo>
                    <a:pt x="444857" y="485336"/>
                  </a:lnTo>
                  <a:lnTo>
                    <a:pt x="478682" y="474387"/>
                  </a:lnTo>
                  <a:lnTo>
                    <a:pt x="512530" y="460584"/>
                  </a:lnTo>
                  <a:lnTo>
                    <a:pt x="545682" y="445747"/>
                  </a:lnTo>
                  <a:lnTo>
                    <a:pt x="591409" y="424789"/>
                  </a:lnTo>
                  <a:lnTo>
                    <a:pt x="631376" y="400313"/>
                  </a:lnTo>
                  <a:lnTo>
                    <a:pt x="674962" y="360795"/>
                  </a:lnTo>
                  <a:lnTo>
                    <a:pt x="707586" y="319018"/>
                  </a:lnTo>
                  <a:lnTo>
                    <a:pt x="727933" y="276794"/>
                  </a:lnTo>
                  <a:lnTo>
                    <a:pt x="732035" y="244358"/>
                  </a:lnTo>
                  <a:lnTo>
                    <a:pt x="725576" y="197710"/>
                  </a:lnTo>
                  <a:lnTo>
                    <a:pt x="717275" y="175809"/>
                  </a:lnTo>
                  <a:lnTo>
                    <a:pt x="688950" y="133004"/>
                  </a:lnTo>
                  <a:lnTo>
                    <a:pt x="633165" y="69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3495"/>
            <p:cNvSpPr/>
            <p:nvPr>
              <p:custDataLst>
                <p:tags r:id="rId20"/>
              </p:custDataLst>
            </p:nvPr>
          </p:nvSpPr>
          <p:spPr>
            <a:xfrm>
              <a:off x="3619500" y="1202576"/>
              <a:ext cx="161387" cy="336313"/>
            </a:xfrm>
            <a:custGeom>
              <a:avLst/>
              <a:gdLst/>
              <a:ahLst/>
              <a:cxnLst/>
              <a:rect l="0" t="0" r="0" b="0"/>
              <a:pathLst>
                <a:path w="161387" h="336313">
                  <a:moveTo>
                    <a:pt x="146050" y="67424"/>
                  </a:moveTo>
                  <a:lnTo>
                    <a:pt x="146050" y="67424"/>
                  </a:lnTo>
                  <a:lnTo>
                    <a:pt x="160977" y="34199"/>
                  </a:lnTo>
                  <a:lnTo>
                    <a:pt x="161386" y="24200"/>
                  </a:lnTo>
                  <a:lnTo>
                    <a:pt x="160507" y="19558"/>
                  </a:lnTo>
                  <a:lnTo>
                    <a:pt x="153886" y="10637"/>
                  </a:lnTo>
                  <a:lnTo>
                    <a:pt x="149158" y="6283"/>
                  </a:lnTo>
                  <a:lnTo>
                    <a:pt x="136377" y="1445"/>
                  </a:lnTo>
                  <a:lnTo>
                    <a:pt x="119879" y="0"/>
                  </a:lnTo>
                  <a:lnTo>
                    <a:pt x="87495" y="4564"/>
                  </a:lnTo>
                  <a:lnTo>
                    <a:pt x="57360" y="18695"/>
                  </a:lnTo>
                  <a:lnTo>
                    <a:pt x="44073" y="30244"/>
                  </a:lnTo>
                  <a:lnTo>
                    <a:pt x="40671" y="36993"/>
                  </a:lnTo>
                  <a:lnTo>
                    <a:pt x="38772" y="52018"/>
                  </a:lnTo>
                  <a:lnTo>
                    <a:pt x="42161" y="66221"/>
                  </a:lnTo>
                  <a:lnTo>
                    <a:pt x="62577" y="99328"/>
                  </a:lnTo>
                  <a:lnTo>
                    <a:pt x="104890" y="144355"/>
                  </a:lnTo>
                  <a:lnTo>
                    <a:pt x="132040" y="188767"/>
                  </a:lnTo>
                  <a:lnTo>
                    <a:pt x="152811" y="232807"/>
                  </a:lnTo>
                  <a:lnTo>
                    <a:pt x="152348" y="249113"/>
                  </a:lnTo>
                  <a:lnTo>
                    <a:pt x="143923" y="278212"/>
                  </a:lnTo>
                  <a:lnTo>
                    <a:pt x="127467" y="299762"/>
                  </a:lnTo>
                  <a:lnTo>
                    <a:pt x="101347" y="320650"/>
                  </a:lnTo>
                  <a:lnTo>
                    <a:pt x="78006" y="330132"/>
                  </a:lnTo>
                  <a:lnTo>
                    <a:pt x="54314" y="336312"/>
                  </a:lnTo>
                  <a:lnTo>
                    <a:pt x="35899" y="332980"/>
                  </a:lnTo>
                  <a:lnTo>
                    <a:pt x="26049" y="329128"/>
                  </a:lnTo>
                  <a:lnTo>
                    <a:pt x="0" y="296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7" name="SMARTInkShape-Group741"/>
          <p:cNvGrpSpPr/>
          <p:nvPr/>
        </p:nvGrpSpPr>
        <p:grpSpPr>
          <a:xfrm>
            <a:off x="8264840" y="5449183"/>
            <a:ext cx="1633667" cy="337235"/>
            <a:chOff x="8264840" y="5449183"/>
            <a:chExt cx="1633667" cy="337235"/>
          </a:xfrm>
        </p:grpSpPr>
        <p:sp>
          <p:nvSpPr>
            <p:cNvPr id="534" name="SMARTInkShape-3496"/>
            <p:cNvSpPr/>
            <p:nvPr>
              <p:custDataLst>
                <p:tags r:id="rId6"/>
              </p:custDataLst>
            </p:nvPr>
          </p:nvSpPr>
          <p:spPr>
            <a:xfrm>
              <a:off x="8300900" y="5449183"/>
              <a:ext cx="93723" cy="228874"/>
            </a:xfrm>
            <a:custGeom>
              <a:avLst/>
              <a:gdLst/>
              <a:ahLst/>
              <a:cxnLst/>
              <a:rect l="0" t="0" r="0" b="0"/>
              <a:pathLst>
                <a:path w="93723" h="228874">
                  <a:moveTo>
                    <a:pt x="87450" y="5467"/>
                  </a:moveTo>
                  <a:lnTo>
                    <a:pt x="87450" y="5467"/>
                  </a:lnTo>
                  <a:lnTo>
                    <a:pt x="92917" y="0"/>
                  </a:lnTo>
                  <a:lnTo>
                    <a:pt x="93212" y="411"/>
                  </a:lnTo>
                  <a:lnTo>
                    <a:pt x="93722" y="8033"/>
                  </a:lnTo>
                  <a:lnTo>
                    <a:pt x="78093" y="49619"/>
                  </a:lnTo>
                  <a:lnTo>
                    <a:pt x="61159" y="87928"/>
                  </a:lnTo>
                  <a:lnTo>
                    <a:pt x="44617" y="126091"/>
                  </a:lnTo>
                  <a:lnTo>
                    <a:pt x="23015" y="173540"/>
                  </a:lnTo>
                  <a:lnTo>
                    <a:pt x="1813" y="219975"/>
                  </a:lnTo>
                  <a:lnTo>
                    <a:pt x="0" y="227333"/>
                  </a:lnTo>
                  <a:lnTo>
                    <a:pt x="927" y="228873"/>
                  </a:lnTo>
                  <a:lnTo>
                    <a:pt x="17600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3497"/>
            <p:cNvSpPr/>
            <p:nvPr>
              <p:custDataLst>
                <p:tags r:id="rId7"/>
              </p:custDataLst>
            </p:nvPr>
          </p:nvSpPr>
          <p:spPr>
            <a:xfrm>
              <a:off x="8445500" y="5458518"/>
              <a:ext cx="30345" cy="199333"/>
            </a:xfrm>
            <a:custGeom>
              <a:avLst/>
              <a:gdLst/>
              <a:ahLst/>
              <a:cxnLst/>
              <a:rect l="0" t="0" r="0" b="0"/>
              <a:pathLst>
                <a:path w="30345" h="199333">
                  <a:moveTo>
                    <a:pt x="12700" y="15182"/>
                  </a:moveTo>
                  <a:lnTo>
                    <a:pt x="12700" y="15182"/>
                  </a:lnTo>
                  <a:lnTo>
                    <a:pt x="27005" y="877"/>
                  </a:lnTo>
                  <a:lnTo>
                    <a:pt x="28586" y="0"/>
                  </a:lnTo>
                  <a:lnTo>
                    <a:pt x="29640" y="122"/>
                  </a:lnTo>
                  <a:lnTo>
                    <a:pt x="30344" y="908"/>
                  </a:lnTo>
                  <a:lnTo>
                    <a:pt x="29243" y="5545"/>
                  </a:lnTo>
                  <a:lnTo>
                    <a:pt x="22788" y="33505"/>
                  </a:lnTo>
                  <a:lnTo>
                    <a:pt x="19083" y="76839"/>
                  </a:lnTo>
                  <a:lnTo>
                    <a:pt x="14199" y="118666"/>
                  </a:lnTo>
                  <a:lnTo>
                    <a:pt x="6228" y="161395"/>
                  </a:lnTo>
                  <a:lnTo>
                    <a:pt x="0" y="199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3498"/>
            <p:cNvSpPr/>
            <p:nvPr>
              <p:custDataLst>
                <p:tags r:id="rId8"/>
              </p:custDataLst>
            </p:nvPr>
          </p:nvSpPr>
          <p:spPr>
            <a:xfrm>
              <a:off x="8264840" y="5468036"/>
              <a:ext cx="301311" cy="56465"/>
            </a:xfrm>
            <a:custGeom>
              <a:avLst/>
              <a:gdLst/>
              <a:ahLst/>
              <a:cxnLst/>
              <a:rect l="0" t="0" r="0" b="0"/>
              <a:pathLst>
                <a:path w="301311" h="56465">
                  <a:moveTo>
                    <a:pt x="28260" y="56464"/>
                  </a:moveTo>
                  <a:lnTo>
                    <a:pt x="28260" y="56464"/>
                  </a:lnTo>
                  <a:lnTo>
                    <a:pt x="1745" y="44255"/>
                  </a:lnTo>
                  <a:lnTo>
                    <a:pt x="0" y="40563"/>
                  </a:lnTo>
                  <a:lnTo>
                    <a:pt x="953" y="36691"/>
                  </a:lnTo>
                  <a:lnTo>
                    <a:pt x="3706" y="32698"/>
                  </a:lnTo>
                  <a:lnTo>
                    <a:pt x="14290" y="26381"/>
                  </a:lnTo>
                  <a:lnTo>
                    <a:pt x="57564" y="13205"/>
                  </a:lnTo>
                  <a:lnTo>
                    <a:pt x="104127" y="4527"/>
                  </a:lnTo>
                  <a:lnTo>
                    <a:pt x="143558" y="858"/>
                  </a:lnTo>
                  <a:lnTo>
                    <a:pt x="175930" y="0"/>
                  </a:lnTo>
                  <a:lnTo>
                    <a:pt x="211719" y="324"/>
                  </a:lnTo>
                  <a:lnTo>
                    <a:pt x="257517" y="3768"/>
                  </a:lnTo>
                  <a:lnTo>
                    <a:pt x="301310" y="56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3499"/>
            <p:cNvSpPr/>
            <p:nvPr>
              <p:custDataLst>
                <p:tags r:id="rId9"/>
              </p:custDataLst>
            </p:nvPr>
          </p:nvSpPr>
          <p:spPr>
            <a:xfrm>
              <a:off x="8542734" y="5665577"/>
              <a:ext cx="99617" cy="87387"/>
            </a:xfrm>
            <a:custGeom>
              <a:avLst/>
              <a:gdLst/>
              <a:ahLst/>
              <a:cxnLst/>
              <a:rect l="0" t="0" r="0" b="0"/>
              <a:pathLst>
                <a:path w="99617" h="87387">
                  <a:moveTo>
                    <a:pt x="80566" y="30373"/>
                  </a:moveTo>
                  <a:lnTo>
                    <a:pt x="80566" y="30373"/>
                  </a:lnTo>
                  <a:lnTo>
                    <a:pt x="79861" y="16575"/>
                  </a:lnTo>
                  <a:lnTo>
                    <a:pt x="77195" y="10600"/>
                  </a:lnTo>
                  <a:lnTo>
                    <a:pt x="71777" y="5592"/>
                  </a:lnTo>
                  <a:lnTo>
                    <a:pt x="68357" y="3269"/>
                  </a:lnTo>
                  <a:lnTo>
                    <a:pt x="53430" y="0"/>
                  </a:lnTo>
                  <a:lnTo>
                    <a:pt x="41694" y="2998"/>
                  </a:lnTo>
                  <a:lnTo>
                    <a:pt x="29423" y="10445"/>
                  </a:lnTo>
                  <a:lnTo>
                    <a:pt x="12025" y="29799"/>
                  </a:lnTo>
                  <a:lnTo>
                    <a:pt x="2481" y="48547"/>
                  </a:lnTo>
                  <a:lnTo>
                    <a:pt x="0" y="58676"/>
                  </a:lnTo>
                  <a:lnTo>
                    <a:pt x="1455" y="64059"/>
                  </a:lnTo>
                  <a:lnTo>
                    <a:pt x="8716" y="75683"/>
                  </a:lnTo>
                  <a:lnTo>
                    <a:pt x="18999" y="84142"/>
                  </a:lnTo>
                  <a:lnTo>
                    <a:pt x="24704" y="87386"/>
                  </a:lnTo>
                  <a:lnTo>
                    <a:pt x="99616" y="81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3500"/>
            <p:cNvSpPr/>
            <p:nvPr>
              <p:custDataLst>
                <p:tags r:id="rId10"/>
              </p:custDataLst>
            </p:nvPr>
          </p:nvSpPr>
          <p:spPr>
            <a:xfrm>
              <a:off x="8813798" y="5619750"/>
              <a:ext cx="158753" cy="25401"/>
            </a:xfrm>
            <a:custGeom>
              <a:avLst/>
              <a:gdLst/>
              <a:ahLst/>
              <a:cxnLst/>
              <a:rect l="0" t="0" r="0" b="0"/>
              <a:pathLst>
                <a:path w="158753" h="25401">
                  <a:moveTo>
                    <a:pt x="2" y="25400"/>
                  </a:moveTo>
                  <a:lnTo>
                    <a:pt x="2" y="25400"/>
                  </a:lnTo>
                  <a:lnTo>
                    <a:pt x="0" y="19933"/>
                  </a:lnTo>
                  <a:lnTo>
                    <a:pt x="707" y="19638"/>
                  </a:lnTo>
                  <a:lnTo>
                    <a:pt x="45450" y="17178"/>
                  </a:lnTo>
                  <a:lnTo>
                    <a:pt x="83610" y="13584"/>
                  </a:lnTo>
                  <a:lnTo>
                    <a:pt x="122689" y="7805"/>
                  </a:lnTo>
                  <a:lnTo>
                    <a:pt x="1587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3501"/>
            <p:cNvSpPr/>
            <p:nvPr>
              <p:custDataLst>
                <p:tags r:id="rId11"/>
              </p:custDataLst>
            </p:nvPr>
          </p:nvSpPr>
          <p:spPr>
            <a:xfrm>
              <a:off x="8905138" y="5546529"/>
              <a:ext cx="29313" cy="181172"/>
            </a:xfrm>
            <a:custGeom>
              <a:avLst/>
              <a:gdLst/>
              <a:ahLst/>
              <a:cxnLst/>
              <a:rect l="0" t="0" r="0" b="0"/>
              <a:pathLst>
                <a:path w="29313" h="181172">
                  <a:moveTo>
                    <a:pt x="29312" y="3371"/>
                  </a:moveTo>
                  <a:lnTo>
                    <a:pt x="29312" y="3371"/>
                  </a:lnTo>
                  <a:lnTo>
                    <a:pt x="29312" y="0"/>
                  </a:lnTo>
                  <a:lnTo>
                    <a:pt x="28607" y="418"/>
                  </a:lnTo>
                  <a:lnTo>
                    <a:pt x="20473" y="14959"/>
                  </a:lnTo>
                  <a:lnTo>
                    <a:pt x="8113" y="57118"/>
                  </a:lnTo>
                  <a:lnTo>
                    <a:pt x="377" y="103410"/>
                  </a:lnTo>
                  <a:lnTo>
                    <a:pt x="0" y="143808"/>
                  </a:lnTo>
                  <a:lnTo>
                    <a:pt x="10262" y="181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3502"/>
            <p:cNvSpPr/>
            <p:nvPr>
              <p:custDataLst>
                <p:tags r:id="rId12"/>
              </p:custDataLst>
            </p:nvPr>
          </p:nvSpPr>
          <p:spPr>
            <a:xfrm>
              <a:off x="9124950" y="5514492"/>
              <a:ext cx="101601" cy="168759"/>
            </a:xfrm>
            <a:custGeom>
              <a:avLst/>
              <a:gdLst/>
              <a:ahLst/>
              <a:cxnLst/>
              <a:rect l="0" t="0" r="0" b="0"/>
              <a:pathLst>
                <a:path w="101601" h="168759">
                  <a:moveTo>
                    <a:pt x="101600" y="3658"/>
                  </a:moveTo>
                  <a:lnTo>
                    <a:pt x="101600" y="3658"/>
                  </a:lnTo>
                  <a:lnTo>
                    <a:pt x="101600" y="287"/>
                  </a:lnTo>
                  <a:lnTo>
                    <a:pt x="100188" y="0"/>
                  </a:lnTo>
                  <a:lnTo>
                    <a:pt x="80551" y="6407"/>
                  </a:lnTo>
                  <a:lnTo>
                    <a:pt x="68961" y="17816"/>
                  </a:lnTo>
                  <a:lnTo>
                    <a:pt x="37982" y="60999"/>
                  </a:lnTo>
                  <a:lnTo>
                    <a:pt x="20424" y="97946"/>
                  </a:lnTo>
                  <a:lnTo>
                    <a:pt x="0" y="168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3503"/>
            <p:cNvSpPr/>
            <p:nvPr>
              <p:custDataLst>
                <p:tags r:id="rId13"/>
              </p:custDataLst>
            </p:nvPr>
          </p:nvSpPr>
          <p:spPr>
            <a:xfrm>
              <a:off x="9239250" y="5513827"/>
              <a:ext cx="41280" cy="175774"/>
            </a:xfrm>
            <a:custGeom>
              <a:avLst/>
              <a:gdLst/>
              <a:ahLst/>
              <a:cxnLst/>
              <a:rect l="0" t="0" r="0" b="0"/>
              <a:pathLst>
                <a:path w="41280" h="175774">
                  <a:moveTo>
                    <a:pt x="12700" y="17023"/>
                  </a:moveTo>
                  <a:lnTo>
                    <a:pt x="12700" y="17023"/>
                  </a:lnTo>
                  <a:lnTo>
                    <a:pt x="41279" y="0"/>
                  </a:lnTo>
                  <a:lnTo>
                    <a:pt x="36769" y="15429"/>
                  </a:lnTo>
                  <a:lnTo>
                    <a:pt x="20479" y="57352"/>
                  </a:lnTo>
                  <a:lnTo>
                    <a:pt x="7493" y="104638"/>
                  </a:lnTo>
                  <a:lnTo>
                    <a:pt x="1481" y="145624"/>
                  </a:lnTo>
                  <a:lnTo>
                    <a:pt x="0" y="175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3504"/>
            <p:cNvSpPr/>
            <p:nvPr>
              <p:custDataLst>
                <p:tags r:id="rId14"/>
              </p:custDataLst>
            </p:nvPr>
          </p:nvSpPr>
          <p:spPr>
            <a:xfrm>
              <a:off x="9066721" y="5486400"/>
              <a:ext cx="299530" cy="76201"/>
            </a:xfrm>
            <a:custGeom>
              <a:avLst/>
              <a:gdLst/>
              <a:ahLst/>
              <a:cxnLst/>
              <a:rect l="0" t="0" r="0" b="0"/>
              <a:pathLst>
                <a:path w="299530" h="76201">
                  <a:moveTo>
                    <a:pt x="39179" y="76200"/>
                  </a:moveTo>
                  <a:lnTo>
                    <a:pt x="39179" y="76200"/>
                  </a:lnTo>
                  <a:lnTo>
                    <a:pt x="15311" y="66148"/>
                  </a:lnTo>
                  <a:lnTo>
                    <a:pt x="10567" y="65266"/>
                  </a:lnTo>
                  <a:lnTo>
                    <a:pt x="3415" y="60521"/>
                  </a:lnTo>
                  <a:lnTo>
                    <a:pt x="519" y="57281"/>
                  </a:lnTo>
                  <a:lnTo>
                    <a:pt x="0" y="53710"/>
                  </a:lnTo>
                  <a:lnTo>
                    <a:pt x="3185" y="45977"/>
                  </a:lnTo>
                  <a:lnTo>
                    <a:pt x="23026" y="33692"/>
                  </a:lnTo>
                  <a:lnTo>
                    <a:pt x="61361" y="21115"/>
                  </a:lnTo>
                  <a:lnTo>
                    <a:pt x="98354" y="15194"/>
                  </a:lnTo>
                  <a:lnTo>
                    <a:pt x="145142" y="6696"/>
                  </a:lnTo>
                  <a:lnTo>
                    <a:pt x="189109" y="1984"/>
                  </a:lnTo>
                  <a:lnTo>
                    <a:pt x="2995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3505"/>
            <p:cNvSpPr/>
            <p:nvPr>
              <p:custDataLst>
                <p:tags r:id="rId15"/>
              </p:custDataLst>
            </p:nvPr>
          </p:nvSpPr>
          <p:spPr>
            <a:xfrm>
              <a:off x="9315450" y="5652929"/>
              <a:ext cx="57151" cy="133489"/>
            </a:xfrm>
            <a:custGeom>
              <a:avLst/>
              <a:gdLst/>
              <a:ahLst/>
              <a:cxnLst/>
              <a:rect l="0" t="0" r="0" b="0"/>
              <a:pathLst>
                <a:path w="57151" h="133489">
                  <a:moveTo>
                    <a:pt x="57150" y="23971"/>
                  </a:moveTo>
                  <a:lnTo>
                    <a:pt x="57150" y="23971"/>
                  </a:lnTo>
                  <a:lnTo>
                    <a:pt x="57150" y="20600"/>
                  </a:lnTo>
                  <a:lnTo>
                    <a:pt x="56445" y="19607"/>
                  </a:lnTo>
                  <a:lnTo>
                    <a:pt x="55269" y="18945"/>
                  </a:lnTo>
                  <a:lnTo>
                    <a:pt x="53779" y="18504"/>
                  </a:lnTo>
                  <a:lnTo>
                    <a:pt x="30017" y="1786"/>
                  </a:lnTo>
                  <a:lnTo>
                    <a:pt x="24393" y="0"/>
                  </a:lnTo>
                  <a:lnTo>
                    <a:pt x="21201" y="934"/>
                  </a:lnTo>
                  <a:lnTo>
                    <a:pt x="13891" y="5736"/>
                  </a:lnTo>
                  <a:lnTo>
                    <a:pt x="9702" y="12574"/>
                  </a:lnTo>
                  <a:lnTo>
                    <a:pt x="8585" y="16373"/>
                  </a:lnTo>
                  <a:lnTo>
                    <a:pt x="9225" y="24357"/>
                  </a:lnTo>
                  <a:lnTo>
                    <a:pt x="22381" y="54622"/>
                  </a:lnTo>
                  <a:lnTo>
                    <a:pt x="42493" y="90697"/>
                  </a:lnTo>
                  <a:lnTo>
                    <a:pt x="45226" y="105132"/>
                  </a:lnTo>
                  <a:lnTo>
                    <a:pt x="44967" y="111945"/>
                  </a:lnTo>
                  <a:lnTo>
                    <a:pt x="43386" y="117192"/>
                  </a:lnTo>
                  <a:lnTo>
                    <a:pt x="37861" y="124906"/>
                  </a:lnTo>
                  <a:lnTo>
                    <a:pt x="23447" y="133213"/>
                  </a:lnTo>
                  <a:lnTo>
                    <a:pt x="19159" y="133488"/>
                  </a:lnTo>
                  <a:lnTo>
                    <a:pt x="15596" y="132260"/>
                  </a:lnTo>
                  <a:lnTo>
                    <a:pt x="9752" y="127132"/>
                  </a:lnTo>
                  <a:lnTo>
                    <a:pt x="4804" y="120150"/>
                  </a:lnTo>
                  <a:lnTo>
                    <a:pt x="0" y="93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3506"/>
            <p:cNvSpPr/>
            <p:nvPr>
              <p:custDataLst>
                <p:tags r:id="rId16"/>
              </p:custDataLst>
            </p:nvPr>
          </p:nvSpPr>
          <p:spPr>
            <a:xfrm>
              <a:off x="9576009" y="5604561"/>
              <a:ext cx="82342" cy="8840"/>
            </a:xfrm>
            <a:custGeom>
              <a:avLst/>
              <a:gdLst/>
              <a:ahLst/>
              <a:cxnLst/>
              <a:rect l="0" t="0" r="0" b="0"/>
              <a:pathLst>
                <a:path w="82342" h="8840">
                  <a:moveTo>
                    <a:pt x="18841" y="8839"/>
                  </a:moveTo>
                  <a:lnTo>
                    <a:pt x="18841" y="8839"/>
                  </a:lnTo>
                  <a:lnTo>
                    <a:pt x="1164" y="8839"/>
                  </a:lnTo>
                  <a:lnTo>
                    <a:pt x="0" y="8134"/>
                  </a:lnTo>
                  <a:lnTo>
                    <a:pt x="637" y="6957"/>
                  </a:lnTo>
                  <a:lnTo>
                    <a:pt x="5810" y="3770"/>
                  </a:lnTo>
                  <a:lnTo>
                    <a:pt x="15166" y="0"/>
                  </a:lnTo>
                  <a:lnTo>
                    <a:pt x="39076" y="654"/>
                  </a:lnTo>
                  <a:lnTo>
                    <a:pt x="82341" y="8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3507"/>
            <p:cNvSpPr/>
            <p:nvPr>
              <p:custDataLst>
                <p:tags r:id="rId17"/>
              </p:custDataLst>
            </p:nvPr>
          </p:nvSpPr>
          <p:spPr>
            <a:xfrm>
              <a:off x="9531456" y="5683250"/>
              <a:ext cx="133245" cy="17645"/>
            </a:xfrm>
            <a:custGeom>
              <a:avLst/>
              <a:gdLst/>
              <a:ahLst/>
              <a:cxnLst/>
              <a:rect l="0" t="0" r="0" b="0"/>
              <a:pathLst>
                <a:path w="133245" h="17645">
                  <a:moveTo>
                    <a:pt x="25294" y="0"/>
                  </a:moveTo>
                  <a:lnTo>
                    <a:pt x="25294" y="0"/>
                  </a:lnTo>
                  <a:lnTo>
                    <a:pt x="53" y="14305"/>
                  </a:lnTo>
                  <a:lnTo>
                    <a:pt x="0" y="15887"/>
                  </a:lnTo>
                  <a:lnTo>
                    <a:pt x="2081" y="16940"/>
                  </a:lnTo>
                  <a:lnTo>
                    <a:pt x="5584" y="17644"/>
                  </a:lnTo>
                  <a:lnTo>
                    <a:pt x="51234" y="13839"/>
                  </a:lnTo>
                  <a:lnTo>
                    <a:pt x="1332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3508"/>
            <p:cNvSpPr/>
            <p:nvPr>
              <p:custDataLst>
                <p:tags r:id="rId18"/>
              </p:custDataLst>
            </p:nvPr>
          </p:nvSpPr>
          <p:spPr>
            <a:xfrm>
              <a:off x="9855200" y="5549900"/>
              <a:ext cx="43307" cy="234951"/>
            </a:xfrm>
            <a:custGeom>
              <a:avLst/>
              <a:gdLst/>
              <a:ahLst/>
              <a:cxnLst/>
              <a:rect l="0" t="0" r="0" b="0"/>
              <a:pathLst>
                <a:path w="43307" h="234951">
                  <a:moveTo>
                    <a:pt x="31750" y="0"/>
                  </a:moveTo>
                  <a:lnTo>
                    <a:pt x="31750" y="0"/>
                  </a:lnTo>
                  <a:lnTo>
                    <a:pt x="35120" y="3371"/>
                  </a:lnTo>
                  <a:lnTo>
                    <a:pt x="40587" y="15580"/>
                  </a:lnTo>
                  <a:lnTo>
                    <a:pt x="43306" y="32603"/>
                  </a:lnTo>
                  <a:lnTo>
                    <a:pt x="40739" y="71278"/>
                  </a:lnTo>
                  <a:lnTo>
                    <a:pt x="32141" y="112842"/>
                  </a:lnTo>
                  <a:lnTo>
                    <a:pt x="20655" y="151968"/>
                  </a:lnTo>
                  <a:lnTo>
                    <a:pt x="9200" y="190022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8" name="SMARTInkShape-3509"/>
          <p:cNvSpPr/>
          <p:nvPr>
            <p:custDataLst>
              <p:tags r:id="rId5"/>
            </p:custDataLst>
          </p:nvPr>
        </p:nvSpPr>
        <p:spPr>
          <a:xfrm>
            <a:off x="203200" y="185556"/>
            <a:ext cx="4848395" cy="2944995"/>
          </a:xfrm>
          <a:custGeom>
            <a:avLst/>
            <a:gdLst/>
            <a:ahLst/>
            <a:cxnLst/>
            <a:rect l="0" t="0" r="0" b="0"/>
            <a:pathLst>
              <a:path w="4848395" h="2944995">
                <a:moveTo>
                  <a:pt x="4724400" y="17644"/>
                </a:moveTo>
                <a:lnTo>
                  <a:pt x="4724400" y="17644"/>
                </a:lnTo>
                <a:lnTo>
                  <a:pt x="4747460" y="1757"/>
                </a:lnTo>
                <a:lnTo>
                  <a:pt x="4754874" y="0"/>
                </a:lnTo>
                <a:lnTo>
                  <a:pt x="4764755" y="4863"/>
                </a:lnTo>
                <a:lnTo>
                  <a:pt x="4770354" y="9123"/>
                </a:lnTo>
                <a:lnTo>
                  <a:pt x="4784975" y="42087"/>
                </a:lnTo>
                <a:lnTo>
                  <a:pt x="4791502" y="80861"/>
                </a:lnTo>
                <a:lnTo>
                  <a:pt x="4800178" y="125902"/>
                </a:lnTo>
                <a:lnTo>
                  <a:pt x="4805823" y="160303"/>
                </a:lnTo>
                <a:lnTo>
                  <a:pt x="4810682" y="196759"/>
                </a:lnTo>
                <a:lnTo>
                  <a:pt x="4815194" y="234129"/>
                </a:lnTo>
                <a:lnTo>
                  <a:pt x="4821432" y="273785"/>
                </a:lnTo>
                <a:lnTo>
                  <a:pt x="4828203" y="314929"/>
                </a:lnTo>
                <a:lnTo>
                  <a:pt x="4833565" y="356734"/>
                </a:lnTo>
                <a:lnTo>
                  <a:pt x="4836417" y="398832"/>
                </a:lnTo>
                <a:lnTo>
                  <a:pt x="4838391" y="440355"/>
                </a:lnTo>
                <a:lnTo>
                  <a:pt x="4841620" y="479977"/>
                </a:lnTo>
                <a:lnTo>
                  <a:pt x="4843526" y="522516"/>
                </a:lnTo>
                <a:lnTo>
                  <a:pt x="4844373" y="565882"/>
                </a:lnTo>
                <a:lnTo>
                  <a:pt x="4844749" y="606322"/>
                </a:lnTo>
                <a:lnTo>
                  <a:pt x="4844916" y="649225"/>
                </a:lnTo>
                <a:lnTo>
                  <a:pt x="4845696" y="694163"/>
                </a:lnTo>
                <a:lnTo>
                  <a:pt x="4848394" y="740006"/>
                </a:lnTo>
                <a:lnTo>
                  <a:pt x="4848182" y="784370"/>
                </a:lnTo>
                <a:lnTo>
                  <a:pt x="4846442" y="827605"/>
                </a:lnTo>
                <a:lnTo>
                  <a:pt x="4845669" y="870340"/>
                </a:lnTo>
                <a:lnTo>
                  <a:pt x="4845325" y="914733"/>
                </a:lnTo>
                <a:lnTo>
                  <a:pt x="4844467" y="959628"/>
                </a:lnTo>
                <a:lnTo>
                  <a:pt x="4841734" y="1003100"/>
                </a:lnTo>
                <a:lnTo>
                  <a:pt x="4840048" y="1047821"/>
                </a:lnTo>
                <a:lnTo>
                  <a:pt x="4838593" y="1092861"/>
                </a:lnTo>
                <a:lnTo>
                  <a:pt x="4835595" y="1136398"/>
                </a:lnTo>
                <a:lnTo>
                  <a:pt x="4831910" y="1179266"/>
                </a:lnTo>
                <a:lnTo>
                  <a:pt x="4827921" y="1221837"/>
                </a:lnTo>
                <a:lnTo>
                  <a:pt x="4823797" y="1264276"/>
                </a:lnTo>
                <a:lnTo>
                  <a:pt x="4819611" y="1304775"/>
                </a:lnTo>
                <a:lnTo>
                  <a:pt x="4815399" y="1344647"/>
                </a:lnTo>
                <a:lnTo>
                  <a:pt x="4811175" y="1385886"/>
                </a:lnTo>
                <a:lnTo>
                  <a:pt x="4805064" y="1425851"/>
                </a:lnTo>
                <a:lnTo>
                  <a:pt x="4797645" y="1464075"/>
                </a:lnTo>
                <a:lnTo>
                  <a:pt x="4789644" y="1499878"/>
                </a:lnTo>
                <a:lnTo>
                  <a:pt x="4781385" y="1536487"/>
                </a:lnTo>
                <a:lnTo>
                  <a:pt x="4773009" y="1573219"/>
                </a:lnTo>
                <a:lnTo>
                  <a:pt x="4764584" y="1608359"/>
                </a:lnTo>
                <a:lnTo>
                  <a:pt x="4756136" y="1640910"/>
                </a:lnTo>
                <a:lnTo>
                  <a:pt x="4746971" y="1672545"/>
                </a:lnTo>
                <a:lnTo>
                  <a:pt x="4735843" y="1705420"/>
                </a:lnTo>
                <a:lnTo>
                  <a:pt x="4717678" y="1752291"/>
                </a:lnTo>
                <a:lnTo>
                  <a:pt x="4702261" y="1797458"/>
                </a:lnTo>
                <a:lnTo>
                  <a:pt x="4688755" y="1838750"/>
                </a:lnTo>
                <a:lnTo>
                  <a:pt x="4672445" y="1877796"/>
                </a:lnTo>
                <a:lnTo>
                  <a:pt x="4657579" y="1916176"/>
                </a:lnTo>
                <a:lnTo>
                  <a:pt x="4640866" y="1954359"/>
                </a:lnTo>
                <a:lnTo>
                  <a:pt x="4616960" y="2000823"/>
                </a:lnTo>
                <a:lnTo>
                  <a:pt x="4596038" y="2048153"/>
                </a:lnTo>
                <a:lnTo>
                  <a:pt x="4571731" y="2088312"/>
                </a:lnTo>
                <a:lnTo>
                  <a:pt x="4546547" y="2127785"/>
                </a:lnTo>
                <a:lnTo>
                  <a:pt x="4514843" y="2172109"/>
                </a:lnTo>
                <a:lnTo>
                  <a:pt x="4481218" y="2214704"/>
                </a:lnTo>
                <a:lnTo>
                  <a:pt x="4438748" y="2258716"/>
                </a:lnTo>
                <a:lnTo>
                  <a:pt x="4393645" y="2295396"/>
                </a:lnTo>
                <a:lnTo>
                  <a:pt x="4354945" y="2325324"/>
                </a:lnTo>
                <a:lnTo>
                  <a:pt x="4313538" y="2351984"/>
                </a:lnTo>
                <a:lnTo>
                  <a:pt x="4267024" y="2378653"/>
                </a:lnTo>
                <a:lnTo>
                  <a:pt x="4232497" y="2394386"/>
                </a:lnTo>
                <a:lnTo>
                  <a:pt x="4191614" y="2411434"/>
                </a:lnTo>
                <a:lnTo>
                  <a:pt x="4147516" y="2426442"/>
                </a:lnTo>
                <a:lnTo>
                  <a:pt x="4115464" y="2437949"/>
                </a:lnTo>
                <a:lnTo>
                  <a:pt x="4082405" y="2448237"/>
                </a:lnTo>
                <a:lnTo>
                  <a:pt x="4047486" y="2457513"/>
                </a:lnTo>
                <a:lnTo>
                  <a:pt x="4008447" y="2466339"/>
                </a:lnTo>
                <a:lnTo>
                  <a:pt x="3965697" y="2474966"/>
                </a:lnTo>
                <a:lnTo>
                  <a:pt x="3920826" y="2483504"/>
                </a:lnTo>
                <a:lnTo>
                  <a:pt x="3875014" y="2492002"/>
                </a:lnTo>
                <a:lnTo>
                  <a:pt x="3850520" y="2496244"/>
                </a:lnTo>
                <a:lnTo>
                  <a:pt x="3825018" y="2500483"/>
                </a:lnTo>
                <a:lnTo>
                  <a:pt x="3798846" y="2504720"/>
                </a:lnTo>
                <a:lnTo>
                  <a:pt x="3771519" y="2508250"/>
                </a:lnTo>
                <a:lnTo>
                  <a:pt x="3743423" y="2511309"/>
                </a:lnTo>
                <a:lnTo>
                  <a:pt x="3714816" y="2514054"/>
                </a:lnTo>
                <a:lnTo>
                  <a:pt x="3685866" y="2516590"/>
                </a:lnTo>
                <a:lnTo>
                  <a:pt x="3656689" y="2518985"/>
                </a:lnTo>
                <a:lnTo>
                  <a:pt x="3627359" y="2521288"/>
                </a:lnTo>
                <a:lnTo>
                  <a:pt x="3596517" y="2524235"/>
                </a:lnTo>
                <a:lnTo>
                  <a:pt x="3564667" y="2527610"/>
                </a:lnTo>
                <a:lnTo>
                  <a:pt x="3532144" y="2531271"/>
                </a:lnTo>
                <a:lnTo>
                  <a:pt x="3499174" y="2534418"/>
                </a:lnTo>
                <a:lnTo>
                  <a:pt x="3465905" y="2537221"/>
                </a:lnTo>
                <a:lnTo>
                  <a:pt x="3432437" y="2539795"/>
                </a:lnTo>
                <a:lnTo>
                  <a:pt x="3397424" y="2542217"/>
                </a:lnTo>
                <a:lnTo>
                  <a:pt x="3361383" y="2544537"/>
                </a:lnTo>
                <a:lnTo>
                  <a:pt x="3324655" y="2546789"/>
                </a:lnTo>
                <a:lnTo>
                  <a:pt x="3286764" y="2549702"/>
                </a:lnTo>
                <a:lnTo>
                  <a:pt x="3248098" y="2553055"/>
                </a:lnTo>
                <a:lnTo>
                  <a:pt x="3208915" y="2556701"/>
                </a:lnTo>
                <a:lnTo>
                  <a:pt x="3170094" y="2559838"/>
                </a:lnTo>
                <a:lnTo>
                  <a:pt x="3131512" y="2562634"/>
                </a:lnTo>
                <a:lnTo>
                  <a:pt x="3093091" y="2565204"/>
                </a:lnTo>
                <a:lnTo>
                  <a:pt x="3053366" y="2568328"/>
                </a:lnTo>
                <a:lnTo>
                  <a:pt x="3012772" y="2571822"/>
                </a:lnTo>
                <a:lnTo>
                  <a:pt x="2971598" y="2575563"/>
                </a:lnTo>
                <a:lnTo>
                  <a:pt x="2930037" y="2578762"/>
                </a:lnTo>
                <a:lnTo>
                  <a:pt x="2888220" y="2581600"/>
                </a:lnTo>
                <a:lnTo>
                  <a:pt x="2846230" y="2584198"/>
                </a:lnTo>
                <a:lnTo>
                  <a:pt x="2803420" y="2587341"/>
                </a:lnTo>
                <a:lnTo>
                  <a:pt x="2760063" y="2590848"/>
                </a:lnTo>
                <a:lnTo>
                  <a:pt x="2716342" y="2594596"/>
                </a:lnTo>
                <a:lnTo>
                  <a:pt x="2671672" y="2598507"/>
                </a:lnTo>
                <a:lnTo>
                  <a:pt x="2626370" y="2602524"/>
                </a:lnTo>
                <a:lnTo>
                  <a:pt x="2580647" y="2606614"/>
                </a:lnTo>
                <a:lnTo>
                  <a:pt x="2534642" y="2611458"/>
                </a:lnTo>
                <a:lnTo>
                  <a:pt x="2488450" y="2616803"/>
                </a:lnTo>
                <a:lnTo>
                  <a:pt x="2442133" y="2622483"/>
                </a:lnTo>
                <a:lnTo>
                  <a:pt x="2395028" y="2627681"/>
                </a:lnTo>
                <a:lnTo>
                  <a:pt x="2347397" y="2632558"/>
                </a:lnTo>
                <a:lnTo>
                  <a:pt x="2299414" y="2637220"/>
                </a:lnTo>
                <a:lnTo>
                  <a:pt x="2250493" y="2641739"/>
                </a:lnTo>
                <a:lnTo>
                  <a:pt x="2200945" y="2646163"/>
                </a:lnTo>
                <a:lnTo>
                  <a:pt x="2150980" y="2650523"/>
                </a:lnTo>
                <a:lnTo>
                  <a:pt x="2100737" y="2655547"/>
                </a:lnTo>
                <a:lnTo>
                  <a:pt x="2050308" y="2661013"/>
                </a:lnTo>
                <a:lnTo>
                  <a:pt x="1999755" y="2666773"/>
                </a:lnTo>
                <a:lnTo>
                  <a:pt x="1949120" y="2672730"/>
                </a:lnTo>
                <a:lnTo>
                  <a:pt x="1898430" y="2678818"/>
                </a:lnTo>
                <a:lnTo>
                  <a:pt x="1847703" y="2684993"/>
                </a:lnTo>
                <a:lnTo>
                  <a:pt x="1796247" y="2690521"/>
                </a:lnTo>
                <a:lnTo>
                  <a:pt x="1744303" y="2695618"/>
                </a:lnTo>
                <a:lnTo>
                  <a:pt x="1692035" y="2700427"/>
                </a:lnTo>
                <a:lnTo>
                  <a:pt x="1638846" y="2706454"/>
                </a:lnTo>
                <a:lnTo>
                  <a:pt x="1585042" y="2713296"/>
                </a:lnTo>
                <a:lnTo>
                  <a:pt x="1530828" y="2720678"/>
                </a:lnTo>
                <a:lnTo>
                  <a:pt x="1476341" y="2727717"/>
                </a:lnTo>
                <a:lnTo>
                  <a:pt x="1421672" y="2734526"/>
                </a:lnTo>
                <a:lnTo>
                  <a:pt x="1366881" y="2741182"/>
                </a:lnTo>
                <a:lnTo>
                  <a:pt x="1312715" y="2747736"/>
                </a:lnTo>
                <a:lnTo>
                  <a:pt x="1258965" y="2754222"/>
                </a:lnTo>
                <a:lnTo>
                  <a:pt x="1205494" y="2760663"/>
                </a:lnTo>
                <a:lnTo>
                  <a:pt x="1152207" y="2767779"/>
                </a:lnTo>
                <a:lnTo>
                  <a:pt x="1099043" y="2775345"/>
                </a:lnTo>
                <a:lnTo>
                  <a:pt x="1045962" y="2783211"/>
                </a:lnTo>
                <a:lnTo>
                  <a:pt x="994347" y="2790572"/>
                </a:lnTo>
                <a:lnTo>
                  <a:pt x="943709" y="2797596"/>
                </a:lnTo>
                <a:lnTo>
                  <a:pt x="893723" y="2804396"/>
                </a:lnTo>
                <a:lnTo>
                  <a:pt x="844876" y="2811750"/>
                </a:lnTo>
                <a:lnTo>
                  <a:pt x="796790" y="2819476"/>
                </a:lnTo>
                <a:lnTo>
                  <a:pt x="749210" y="2827449"/>
                </a:lnTo>
                <a:lnTo>
                  <a:pt x="701262" y="2834881"/>
                </a:lnTo>
                <a:lnTo>
                  <a:pt x="653069" y="2841951"/>
                </a:lnTo>
                <a:lnTo>
                  <a:pt x="604713" y="2848782"/>
                </a:lnTo>
                <a:lnTo>
                  <a:pt x="557658" y="2855453"/>
                </a:lnTo>
                <a:lnTo>
                  <a:pt x="511472" y="2862017"/>
                </a:lnTo>
                <a:lnTo>
                  <a:pt x="465865" y="2868509"/>
                </a:lnTo>
                <a:lnTo>
                  <a:pt x="422054" y="2875659"/>
                </a:lnTo>
                <a:lnTo>
                  <a:pt x="379442" y="2883249"/>
                </a:lnTo>
                <a:lnTo>
                  <a:pt x="337628" y="2891131"/>
                </a:lnTo>
                <a:lnTo>
                  <a:pt x="302696" y="2897091"/>
                </a:lnTo>
                <a:lnTo>
                  <a:pt x="272353" y="2901770"/>
                </a:lnTo>
                <a:lnTo>
                  <a:pt x="245069" y="2905594"/>
                </a:lnTo>
                <a:lnTo>
                  <a:pt x="197819" y="2913607"/>
                </a:lnTo>
                <a:lnTo>
                  <a:pt x="157064" y="2921167"/>
                </a:lnTo>
                <a:lnTo>
                  <a:pt x="122488" y="2926878"/>
                </a:lnTo>
                <a:lnTo>
                  <a:pt x="88776" y="2931768"/>
                </a:lnTo>
                <a:lnTo>
                  <a:pt x="41826" y="2938488"/>
                </a:lnTo>
                <a:lnTo>
                  <a:pt x="0" y="294499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287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MARTInkShape-7008"/>
          <p:cNvSpPr/>
          <p:nvPr>
            <p:custDataLst>
              <p:tags r:id="rId1"/>
            </p:custDataLst>
          </p:nvPr>
        </p:nvSpPr>
        <p:spPr>
          <a:xfrm>
            <a:off x="4253156" y="609600"/>
            <a:ext cx="20395" cy="69851"/>
          </a:xfrm>
          <a:custGeom>
            <a:avLst/>
            <a:gdLst/>
            <a:ahLst/>
            <a:cxnLst/>
            <a:rect l="0" t="0" r="0" b="0"/>
            <a:pathLst>
              <a:path w="20395" h="69851">
                <a:moveTo>
                  <a:pt x="20394" y="0"/>
                </a:moveTo>
                <a:lnTo>
                  <a:pt x="20394" y="0"/>
                </a:lnTo>
                <a:lnTo>
                  <a:pt x="2503" y="19773"/>
                </a:lnTo>
                <a:lnTo>
                  <a:pt x="0" y="23765"/>
                </a:lnTo>
                <a:lnTo>
                  <a:pt x="982" y="37609"/>
                </a:lnTo>
                <a:lnTo>
                  <a:pt x="14044" y="698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SMARTInkShape-Group1524"/>
          <p:cNvGrpSpPr/>
          <p:nvPr/>
        </p:nvGrpSpPr>
        <p:grpSpPr>
          <a:xfrm>
            <a:off x="862172" y="444411"/>
            <a:ext cx="3398679" cy="596980"/>
            <a:chOff x="862172" y="444411"/>
            <a:chExt cx="3398679" cy="596980"/>
          </a:xfrm>
        </p:grpSpPr>
        <p:sp>
          <p:nvSpPr>
            <p:cNvPr id="36" name="SMARTInkShape-7009"/>
            <p:cNvSpPr/>
            <p:nvPr>
              <p:custDataLst>
                <p:tags r:id="rId146"/>
              </p:custDataLst>
            </p:nvPr>
          </p:nvSpPr>
          <p:spPr>
            <a:xfrm>
              <a:off x="3037383" y="584200"/>
              <a:ext cx="93168" cy="38101"/>
            </a:xfrm>
            <a:custGeom>
              <a:avLst/>
              <a:gdLst/>
              <a:ahLst/>
              <a:cxnLst/>
              <a:rect l="0" t="0" r="0" b="0"/>
              <a:pathLst>
                <a:path w="93168" h="38101">
                  <a:moveTo>
                    <a:pt x="42367" y="38100"/>
                  </a:moveTo>
                  <a:lnTo>
                    <a:pt x="42367" y="38100"/>
                  </a:lnTo>
                  <a:lnTo>
                    <a:pt x="0" y="32012"/>
                  </a:lnTo>
                  <a:lnTo>
                    <a:pt x="717" y="31219"/>
                  </a:lnTo>
                  <a:lnTo>
                    <a:pt x="11290" y="26027"/>
                  </a:lnTo>
                  <a:lnTo>
                    <a:pt x="53065" y="11363"/>
                  </a:lnTo>
                  <a:lnTo>
                    <a:pt x="93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7010"/>
            <p:cNvSpPr/>
            <p:nvPr>
              <p:custDataLst>
                <p:tags r:id="rId147"/>
              </p:custDataLst>
            </p:nvPr>
          </p:nvSpPr>
          <p:spPr>
            <a:xfrm>
              <a:off x="3175000" y="590550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13092" y="29825"/>
                  </a:lnTo>
                  <a:lnTo>
                    <a:pt x="10935" y="45761"/>
                  </a:lnTo>
                  <a:lnTo>
                    <a:pt x="6752" y="90836"/>
                  </a:lnTo>
                  <a:lnTo>
                    <a:pt x="5823" y="101049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7011"/>
            <p:cNvSpPr/>
            <p:nvPr>
              <p:custDataLst>
                <p:tags r:id="rId148"/>
              </p:custDataLst>
            </p:nvPr>
          </p:nvSpPr>
          <p:spPr>
            <a:xfrm>
              <a:off x="3187700" y="5207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7012"/>
            <p:cNvSpPr/>
            <p:nvPr>
              <p:custDataLst>
                <p:tags r:id="rId149"/>
              </p:custDataLst>
            </p:nvPr>
          </p:nvSpPr>
          <p:spPr>
            <a:xfrm>
              <a:off x="3232699" y="565150"/>
              <a:ext cx="164552" cy="133361"/>
            </a:xfrm>
            <a:custGeom>
              <a:avLst/>
              <a:gdLst/>
              <a:ahLst/>
              <a:cxnLst/>
              <a:rect l="0" t="0" r="0" b="0"/>
              <a:pathLst>
                <a:path w="164552" h="133361">
                  <a:moveTo>
                    <a:pt x="24851" y="0"/>
                  </a:moveTo>
                  <a:lnTo>
                    <a:pt x="24851" y="0"/>
                  </a:lnTo>
                  <a:lnTo>
                    <a:pt x="28222" y="3371"/>
                  </a:lnTo>
                  <a:lnTo>
                    <a:pt x="29877" y="8789"/>
                  </a:lnTo>
                  <a:lnTo>
                    <a:pt x="30318" y="12209"/>
                  </a:lnTo>
                  <a:lnTo>
                    <a:pt x="27045" y="21654"/>
                  </a:lnTo>
                  <a:lnTo>
                    <a:pt x="21033" y="36990"/>
                  </a:lnTo>
                  <a:lnTo>
                    <a:pt x="11816" y="84125"/>
                  </a:lnTo>
                  <a:lnTo>
                    <a:pt x="1303" y="128610"/>
                  </a:lnTo>
                  <a:lnTo>
                    <a:pt x="274" y="133360"/>
                  </a:lnTo>
                  <a:lnTo>
                    <a:pt x="0" y="132651"/>
                  </a:lnTo>
                  <a:lnTo>
                    <a:pt x="401" y="125984"/>
                  </a:lnTo>
                  <a:lnTo>
                    <a:pt x="8288" y="89196"/>
                  </a:lnTo>
                  <a:lnTo>
                    <a:pt x="23226" y="44900"/>
                  </a:lnTo>
                  <a:lnTo>
                    <a:pt x="39059" y="11796"/>
                  </a:lnTo>
                  <a:lnTo>
                    <a:pt x="44806" y="5243"/>
                  </a:lnTo>
                  <a:lnTo>
                    <a:pt x="47326" y="4906"/>
                  </a:lnTo>
                  <a:lnTo>
                    <a:pt x="49712" y="6093"/>
                  </a:lnTo>
                  <a:lnTo>
                    <a:pt x="52009" y="8295"/>
                  </a:lnTo>
                  <a:lnTo>
                    <a:pt x="54560" y="18268"/>
                  </a:lnTo>
                  <a:lnTo>
                    <a:pt x="56548" y="65509"/>
                  </a:lnTo>
                  <a:lnTo>
                    <a:pt x="56566" y="66956"/>
                  </a:lnTo>
                  <a:lnTo>
                    <a:pt x="57989" y="66510"/>
                  </a:lnTo>
                  <a:lnTo>
                    <a:pt x="102151" y="25661"/>
                  </a:lnTo>
                  <a:lnTo>
                    <a:pt x="117297" y="15873"/>
                  </a:lnTo>
                  <a:lnTo>
                    <a:pt x="129674" y="12464"/>
                  </a:lnTo>
                  <a:lnTo>
                    <a:pt x="134949" y="12543"/>
                  </a:lnTo>
                  <a:lnTo>
                    <a:pt x="138466" y="14712"/>
                  </a:lnTo>
                  <a:lnTo>
                    <a:pt x="140811" y="18275"/>
                  </a:lnTo>
                  <a:lnTo>
                    <a:pt x="143417" y="29289"/>
                  </a:lnTo>
                  <a:lnTo>
                    <a:pt x="145089" y="66986"/>
                  </a:lnTo>
                  <a:lnTo>
                    <a:pt x="148791" y="104876"/>
                  </a:lnTo>
                  <a:lnTo>
                    <a:pt x="164551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7013"/>
            <p:cNvSpPr/>
            <p:nvPr>
              <p:custDataLst>
                <p:tags r:id="rId150"/>
              </p:custDataLst>
            </p:nvPr>
          </p:nvSpPr>
          <p:spPr>
            <a:xfrm>
              <a:off x="3433051" y="444411"/>
              <a:ext cx="251878" cy="247740"/>
            </a:xfrm>
            <a:custGeom>
              <a:avLst/>
              <a:gdLst/>
              <a:ahLst/>
              <a:cxnLst/>
              <a:rect l="0" t="0" r="0" b="0"/>
              <a:pathLst>
                <a:path w="251878" h="247740">
                  <a:moveTo>
                    <a:pt x="14999" y="247739"/>
                  </a:moveTo>
                  <a:lnTo>
                    <a:pt x="14999" y="247739"/>
                  </a:lnTo>
                  <a:lnTo>
                    <a:pt x="56065" y="204791"/>
                  </a:lnTo>
                  <a:lnTo>
                    <a:pt x="67247" y="183281"/>
                  </a:lnTo>
                  <a:lnTo>
                    <a:pt x="70696" y="164905"/>
                  </a:lnTo>
                  <a:lnTo>
                    <a:pt x="69769" y="160061"/>
                  </a:lnTo>
                  <a:lnTo>
                    <a:pt x="64977" y="152797"/>
                  </a:lnTo>
                  <a:lnTo>
                    <a:pt x="61017" y="151283"/>
                  </a:lnTo>
                  <a:lnTo>
                    <a:pt x="50974" y="151483"/>
                  </a:lnTo>
                  <a:lnTo>
                    <a:pt x="41336" y="155805"/>
                  </a:lnTo>
                  <a:lnTo>
                    <a:pt x="8724" y="184413"/>
                  </a:lnTo>
                  <a:lnTo>
                    <a:pt x="832" y="202243"/>
                  </a:lnTo>
                  <a:lnTo>
                    <a:pt x="0" y="215524"/>
                  </a:lnTo>
                  <a:lnTo>
                    <a:pt x="767" y="222029"/>
                  </a:lnTo>
                  <a:lnTo>
                    <a:pt x="3394" y="225660"/>
                  </a:lnTo>
                  <a:lnTo>
                    <a:pt x="7262" y="227375"/>
                  </a:lnTo>
                  <a:lnTo>
                    <a:pt x="16499" y="227400"/>
                  </a:lnTo>
                  <a:lnTo>
                    <a:pt x="46120" y="217807"/>
                  </a:lnTo>
                  <a:lnTo>
                    <a:pt x="53054" y="213739"/>
                  </a:lnTo>
                  <a:lnTo>
                    <a:pt x="55891" y="213078"/>
                  </a:lnTo>
                  <a:lnTo>
                    <a:pt x="58488" y="213343"/>
                  </a:lnTo>
                  <a:lnTo>
                    <a:pt x="60925" y="214225"/>
                  </a:lnTo>
                  <a:lnTo>
                    <a:pt x="65515" y="218968"/>
                  </a:lnTo>
                  <a:lnTo>
                    <a:pt x="74209" y="230140"/>
                  </a:lnTo>
                  <a:lnTo>
                    <a:pt x="83970" y="236958"/>
                  </a:lnTo>
                  <a:lnTo>
                    <a:pt x="105912" y="240076"/>
                  </a:lnTo>
                  <a:lnTo>
                    <a:pt x="128014" y="237629"/>
                  </a:lnTo>
                  <a:lnTo>
                    <a:pt x="141428" y="228664"/>
                  </a:lnTo>
                  <a:lnTo>
                    <a:pt x="170015" y="194113"/>
                  </a:lnTo>
                  <a:lnTo>
                    <a:pt x="191379" y="158315"/>
                  </a:lnTo>
                  <a:lnTo>
                    <a:pt x="214155" y="115461"/>
                  </a:lnTo>
                  <a:lnTo>
                    <a:pt x="228955" y="71936"/>
                  </a:lnTo>
                  <a:lnTo>
                    <a:pt x="244763" y="25700"/>
                  </a:lnTo>
                  <a:lnTo>
                    <a:pt x="251783" y="3130"/>
                  </a:lnTo>
                  <a:lnTo>
                    <a:pt x="251877" y="0"/>
                  </a:lnTo>
                  <a:lnTo>
                    <a:pt x="250529" y="30"/>
                  </a:lnTo>
                  <a:lnTo>
                    <a:pt x="248218" y="2166"/>
                  </a:lnTo>
                  <a:lnTo>
                    <a:pt x="234372" y="39671"/>
                  </a:lnTo>
                  <a:lnTo>
                    <a:pt x="222207" y="73984"/>
                  </a:lnTo>
                  <a:lnTo>
                    <a:pt x="209665" y="118253"/>
                  </a:lnTo>
                  <a:lnTo>
                    <a:pt x="197718" y="162963"/>
                  </a:lnTo>
                  <a:lnTo>
                    <a:pt x="190101" y="203962"/>
                  </a:lnTo>
                  <a:lnTo>
                    <a:pt x="188072" y="220286"/>
                  </a:lnTo>
                  <a:lnTo>
                    <a:pt x="189648" y="225204"/>
                  </a:lnTo>
                  <a:lnTo>
                    <a:pt x="192815" y="228482"/>
                  </a:lnTo>
                  <a:lnTo>
                    <a:pt x="197043" y="230668"/>
                  </a:lnTo>
                  <a:lnTo>
                    <a:pt x="201978" y="229303"/>
                  </a:lnTo>
                  <a:lnTo>
                    <a:pt x="224549" y="209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7014"/>
            <p:cNvSpPr/>
            <p:nvPr>
              <p:custDataLst>
                <p:tags r:id="rId151"/>
              </p:custDataLst>
            </p:nvPr>
          </p:nvSpPr>
          <p:spPr>
            <a:xfrm>
              <a:off x="3602477" y="556757"/>
              <a:ext cx="112274" cy="18115"/>
            </a:xfrm>
            <a:custGeom>
              <a:avLst/>
              <a:gdLst/>
              <a:ahLst/>
              <a:cxnLst/>
              <a:rect l="0" t="0" r="0" b="0"/>
              <a:pathLst>
                <a:path w="112274" h="18115">
                  <a:moveTo>
                    <a:pt x="17023" y="14743"/>
                  </a:moveTo>
                  <a:lnTo>
                    <a:pt x="17023" y="14743"/>
                  </a:lnTo>
                  <a:lnTo>
                    <a:pt x="4813" y="14743"/>
                  </a:lnTo>
                  <a:lnTo>
                    <a:pt x="2533" y="15449"/>
                  </a:lnTo>
                  <a:lnTo>
                    <a:pt x="1014" y="16624"/>
                  </a:lnTo>
                  <a:lnTo>
                    <a:pt x="0" y="18114"/>
                  </a:lnTo>
                  <a:lnTo>
                    <a:pt x="2637" y="16006"/>
                  </a:lnTo>
                  <a:lnTo>
                    <a:pt x="9218" y="11071"/>
                  </a:lnTo>
                  <a:lnTo>
                    <a:pt x="43459" y="0"/>
                  </a:lnTo>
                  <a:lnTo>
                    <a:pt x="112273" y="2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7015"/>
            <p:cNvSpPr/>
            <p:nvPr>
              <p:custDataLst>
                <p:tags r:id="rId152"/>
              </p:custDataLst>
            </p:nvPr>
          </p:nvSpPr>
          <p:spPr>
            <a:xfrm>
              <a:off x="3710070" y="561779"/>
              <a:ext cx="61831" cy="87364"/>
            </a:xfrm>
            <a:custGeom>
              <a:avLst/>
              <a:gdLst/>
              <a:ahLst/>
              <a:cxnLst/>
              <a:rect l="0" t="0" r="0" b="0"/>
              <a:pathLst>
                <a:path w="61831" h="87364">
                  <a:moveTo>
                    <a:pt x="61830" y="3371"/>
                  </a:moveTo>
                  <a:lnTo>
                    <a:pt x="61830" y="3371"/>
                  </a:lnTo>
                  <a:lnTo>
                    <a:pt x="46903" y="3371"/>
                  </a:lnTo>
                  <a:lnTo>
                    <a:pt x="42731" y="1490"/>
                  </a:lnTo>
                  <a:lnTo>
                    <a:pt x="40631" y="0"/>
                  </a:lnTo>
                  <a:lnTo>
                    <a:pt x="32652" y="226"/>
                  </a:lnTo>
                  <a:lnTo>
                    <a:pt x="27562" y="1275"/>
                  </a:lnTo>
                  <a:lnTo>
                    <a:pt x="18142" y="9965"/>
                  </a:lnTo>
                  <a:lnTo>
                    <a:pt x="3968" y="31798"/>
                  </a:lnTo>
                  <a:lnTo>
                    <a:pt x="0" y="55460"/>
                  </a:lnTo>
                  <a:lnTo>
                    <a:pt x="2196" y="74700"/>
                  </a:lnTo>
                  <a:lnTo>
                    <a:pt x="7315" y="85967"/>
                  </a:lnTo>
                  <a:lnTo>
                    <a:pt x="10670" y="87363"/>
                  </a:lnTo>
                  <a:lnTo>
                    <a:pt x="20042" y="87032"/>
                  </a:lnTo>
                  <a:lnTo>
                    <a:pt x="33848" y="82879"/>
                  </a:lnTo>
                  <a:lnTo>
                    <a:pt x="40691" y="75397"/>
                  </a:lnTo>
                  <a:lnTo>
                    <a:pt x="45379" y="64310"/>
                  </a:lnTo>
                  <a:lnTo>
                    <a:pt x="49130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7016"/>
            <p:cNvSpPr/>
            <p:nvPr>
              <p:custDataLst>
                <p:tags r:id="rId153"/>
              </p:custDataLst>
            </p:nvPr>
          </p:nvSpPr>
          <p:spPr>
            <a:xfrm>
              <a:off x="3822700" y="545515"/>
              <a:ext cx="127001" cy="110223"/>
            </a:xfrm>
            <a:custGeom>
              <a:avLst/>
              <a:gdLst/>
              <a:ahLst/>
              <a:cxnLst/>
              <a:rect l="0" t="0" r="0" b="0"/>
              <a:pathLst>
                <a:path w="127001" h="110223">
                  <a:moveTo>
                    <a:pt x="0" y="32335"/>
                  </a:moveTo>
                  <a:lnTo>
                    <a:pt x="0" y="32335"/>
                  </a:lnTo>
                  <a:lnTo>
                    <a:pt x="0" y="23497"/>
                  </a:lnTo>
                  <a:lnTo>
                    <a:pt x="10935" y="9039"/>
                  </a:lnTo>
                  <a:lnTo>
                    <a:pt x="17560" y="11633"/>
                  </a:lnTo>
                  <a:lnTo>
                    <a:pt x="22290" y="14300"/>
                  </a:lnTo>
                  <a:lnTo>
                    <a:pt x="25443" y="18195"/>
                  </a:lnTo>
                  <a:lnTo>
                    <a:pt x="39924" y="61250"/>
                  </a:lnTo>
                  <a:lnTo>
                    <a:pt x="42404" y="85744"/>
                  </a:lnTo>
                  <a:lnTo>
                    <a:pt x="38983" y="101861"/>
                  </a:lnTo>
                  <a:lnTo>
                    <a:pt x="35435" y="108626"/>
                  </a:lnTo>
                  <a:lnTo>
                    <a:pt x="34206" y="110007"/>
                  </a:lnTo>
                  <a:lnTo>
                    <a:pt x="33387" y="110222"/>
                  </a:lnTo>
                  <a:lnTo>
                    <a:pt x="32841" y="109659"/>
                  </a:lnTo>
                  <a:lnTo>
                    <a:pt x="28702" y="102126"/>
                  </a:lnTo>
                  <a:lnTo>
                    <a:pt x="29749" y="80844"/>
                  </a:lnTo>
                  <a:lnTo>
                    <a:pt x="46563" y="42048"/>
                  </a:lnTo>
                  <a:lnTo>
                    <a:pt x="64831" y="13027"/>
                  </a:lnTo>
                  <a:lnTo>
                    <a:pt x="79849" y="0"/>
                  </a:lnTo>
                  <a:lnTo>
                    <a:pt x="127000" y="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7017"/>
            <p:cNvSpPr/>
            <p:nvPr>
              <p:custDataLst>
                <p:tags r:id="rId154"/>
              </p:custDataLst>
            </p:nvPr>
          </p:nvSpPr>
          <p:spPr>
            <a:xfrm>
              <a:off x="3873500" y="549341"/>
              <a:ext cx="146051" cy="169880"/>
            </a:xfrm>
            <a:custGeom>
              <a:avLst/>
              <a:gdLst/>
              <a:ahLst/>
              <a:cxnLst/>
              <a:rect l="0" t="0" r="0" b="0"/>
              <a:pathLst>
                <a:path w="146051" h="169880">
                  <a:moveTo>
                    <a:pt x="146050" y="9459"/>
                  </a:moveTo>
                  <a:lnTo>
                    <a:pt x="146050" y="9459"/>
                  </a:lnTo>
                  <a:lnTo>
                    <a:pt x="142679" y="6088"/>
                  </a:lnTo>
                  <a:lnTo>
                    <a:pt x="137261" y="4433"/>
                  </a:lnTo>
                  <a:lnTo>
                    <a:pt x="126277" y="1620"/>
                  </a:lnTo>
                  <a:lnTo>
                    <a:pt x="122285" y="0"/>
                  </a:lnTo>
                  <a:lnTo>
                    <a:pt x="118918" y="330"/>
                  </a:lnTo>
                  <a:lnTo>
                    <a:pt x="115967" y="1962"/>
                  </a:lnTo>
                  <a:lnTo>
                    <a:pt x="102791" y="14720"/>
                  </a:lnTo>
                  <a:lnTo>
                    <a:pt x="98602" y="26379"/>
                  </a:lnTo>
                  <a:lnTo>
                    <a:pt x="97444" y="40262"/>
                  </a:lnTo>
                  <a:lnTo>
                    <a:pt x="102451" y="64540"/>
                  </a:lnTo>
                  <a:lnTo>
                    <a:pt x="118563" y="110427"/>
                  </a:lnTo>
                  <a:lnTo>
                    <a:pt x="116660" y="133293"/>
                  </a:lnTo>
                  <a:lnTo>
                    <a:pt x="108257" y="154571"/>
                  </a:lnTo>
                  <a:lnTo>
                    <a:pt x="95152" y="164029"/>
                  </a:lnTo>
                  <a:lnTo>
                    <a:pt x="76156" y="169879"/>
                  </a:lnTo>
                  <a:lnTo>
                    <a:pt x="0" y="168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7018"/>
            <p:cNvSpPr/>
            <p:nvPr>
              <p:custDataLst>
                <p:tags r:id="rId155"/>
              </p:custDataLst>
            </p:nvPr>
          </p:nvSpPr>
          <p:spPr>
            <a:xfrm>
              <a:off x="862172" y="831850"/>
              <a:ext cx="3036729" cy="209541"/>
            </a:xfrm>
            <a:custGeom>
              <a:avLst/>
              <a:gdLst/>
              <a:ahLst/>
              <a:cxnLst/>
              <a:rect l="0" t="0" r="0" b="0"/>
              <a:pathLst>
                <a:path w="3036729" h="209541">
                  <a:moveTo>
                    <a:pt x="14128" y="203200"/>
                  </a:moveTo>
                  <a:lnTo>
                    <a:pt x="14128" y="203200"/>
                  </a:lnTo>
                  <a:lnTo>
                    <a:pt x="10757" y="203200"/>
                  </a:lnTo>
                  <a:lnTo>
                    <a:pt x="1919" y="206571"/>
                  </a:lnTo>
                  <a:lnTo>
                    <a:pt x="344" y="207564"/>
                  </a:lnTo>
                  <a:lnTo>
                    <a:pt x="0" y="208226"/>
                  </a:lnTo>
                  <a:lnTo>
                    <a:pt x="476" y="208667"/>
                  </a:lnTo>
                  <a:lnTo>
                    <a:pt x="36458" y="209434"/>
                  </a:lnTo>
                  <a:lnTo>
                    <a:pt x="74837" y="209516"/>
                  </a:lnTo>
                  <a:lnTo>
                    <a:pt x="110432" y="209540"/>
                  </a:lnTo>
                  <a:lnTo>
                    <a:pt x="151553" y="207665"/>
                  </a:lnTo>
                  <a:lnTo>
                    <a:pt x="183156" y="204479"/>
                  </a:lnTo>
                  <a:lnTo>
                    <a:pt x="216016" y="200711"/>
                  </a:lnTo>
                  <a:lnTo>
                    <a:pt x="253199" y="198566"/>
                  </a:lnTo>
                  <a:lnTo>
                    <a:pt x="293948" y="196907"/>
                  </a:lnTo>
                  <a:lnTo>
                    <a:pt x="337930" y="193818"/>
                  </a:lnTo>
                  <a:lnTo>
                    <a:pt x="385229" y="190093"/>
                  </a:lnTo>
                  <a:lnTo>
                    <a:pt x="409695" y="188112"/>
                  </a:lnTo>
                  <a:lnTo>
                    <a:pt x="435178" y="186086"/>
                  </a:lnTo>
                  <a:lnTo>
                    <a:pt x="461339" y="184030"/>
                  </a:lnTo>
                  <a:lnTo>
                    <a:pt x="487952" y="181953"/>
                  </a:lnTo>
                  <a:lnTo>
                    <a:pt x="515572" y="179863"/>
                  </a:lnTo>
                  <a:lnTo>
                    <a:pt x="543863" y="177764"/>
                  </a:lnTo>
                  <a:lnTo>
                    <a:pt x="572601" y="175660"/>
                  </a:lnTo>
                  <a:lnTo>
                    <a:pt x="601638" y="172845"/>
                  </a:lnTo>
                  <a:lnTo>
                    <a:pt x="630873" y="169558"/>
                  </a:lnTo>
                  <a:lnTo>
                    <a:pt x="660242" y="165955"/>
                  </a:lnTo>
                  <a:lnTo>
                    <a:pt x="691109" y="162848"/>
                  </a:lnTo>
                  <a:lnTo>
                    <a:pt x="722977" y="160071"/>
                  </a:lnTo>
                  <a:lnTo>
                    <a:pt x="755510" y="157514"/>
                  </a:lnTo>
                  <a:lnTo>
                    <a:pt x="789900" y="155104"/>
                  </a:lnTo>
                  <a:lnTo>
                    <a:pt x="825526" y="152791"/>
                  </a:lnTo>
                  <a:lnTo>
                    <a:pt x="861976" y="150544"/>
                  </a:lnTo>
                  <a:lnTo>
                    <a:pt x="898271" y="148341"/>
                  </a:lnTo>
                  <a:lnTo>
                    <a:pt x="934462" y="146166"/>
                  </a:lnTo>
                  <a:lnTo>
                    <a:pt x="970584" y="144011"/>
                  </a:lnTo>
                  <a:lnTo>
                    <a:pt x="1007366" y="141868"/>
                  </a:lnTo>
                  <a:lnTo>
                    <a:pt x="1044586" y="139734"/>
                  </a:lnTo>
                  <a:lnTo>
                    <a:pt x="1082100" y="137606"/>
                  </a:lnTo>
                  <a:lnTo>
                    <a:pt x="1120515" y="135482"/>
                  </a:lnTo>
                  <a:lnTo>
                    <a:pt x="1159531" y="133360"/>
                  </a:lnTo>
                  <a:lnTo>
                    <a:pt x="1198946" y="131240"/>
                  </a:lnTo>
                  <a:lnTo>
                    <a:pt x="1238629" y="129827"/>
                  </a:lnTo>
                  <a:lnTo>
                    <a:pt x="1278490" y="128885"/>
                  </a:lnTo>
                  <a:lnTo>
                    <a:pt x="1318469" y="128256"/>
                  </a:lnTo>
                  <a:lnTo>
                    <a:pt x="1359233" y="127132"/>
                  </a:lnTo>
                  <a:lnTo>
                    <a:pt x="1400520" y="125677"/>
                  </a:lnTo>
                  <a:lnTo>
                    <a:pt x="1442156" y="124001"/>
                  </a:lnTo>
                  <a:lnTo>
                    <a:pt x="1483319" y="122179"/>
                  </a:lnTo>
                  <a:lnTo>
                    <a:pt x="1524167" y="120258"/>
                  </a:lnTo>
                  <a:lnTo>
                    <a:pt x="1564804" y="118272"/>
                  </a:lnTo>
                  <a:lnTo>
                    <a:pt x="1605301" y="116242"/>
                  </a:lnTo>
                  <a:lnTo>
                    <a:pt x="1645704" y="114184"/>
                  </a:lnTo>
                  <a:lnTo>
                    <a:pt x="1686045" y="112106"/>
                  </a:lnTo>
                  <a:lnTo>
                    <a:pt x="1725639" y="110721"/>
                  </a:lnTo>
                  <a:lnTo>
                    <a:pt x="1764736" y="109797"/>
                  </a:lnTo>
                  <a:lnTo>
                    <a:pt x="1803500" y="109181"/>
                  </a:lnTo>
                  <a:lnTo>
                    <a:pt x="1842748" y="108065"/>
                  </a:lnTo>
                  <a:lnTo>
                    <a:pt x="1882319" y="106616"/>
                  </a:lnTo>
                  <a:lnTo>
                    <a:pt x="1922105" y="104944"/>
                  </a:lnTo>
                  <a:lnTo>
                    <a:pt x="1961329" y="103829"/>
                  </a:lnTo>
                  <a:lnTo>
                    <a:pt x="2000179" y="103086"/>
                  </a:lnTo>
                  <a:lnTo>
                    <a:pt x="2038779" y="102591"/>
                  </a:lnTo>
                  <a:lnTo>
                    <a:pt x="2076507" y="101555"/>
                  </a:lnTo>
                  <a:lnTo>
                    <a:pt x="2113652" y="100159"/>
                  </a:lnTo>
                  <a:lnTo>
                    <a:pt x="2150411" y="98523"/>
                  </a:lnTo>
                  <a:lnTo>
                    <a:pt x="2185500" y="97432"/>
                  </a:lnTo>
                  <a:lnTo>
                    <a:pt x="2219476" y="96704"/>
                  </a:lnTo>
                  <a:lnTo>
                    <a:pt x="2252710" y="96220"/>
                  </a:lnTo>
                  <a:lnTo>
                    <a:pt x="2285449" y="95191"/>
                  </a:lnTo>
                  <a:lnTo>
                    <a:pt x="2317859" y="93799"/>
                  </a:lnTo>
                  <a:lnTo>
                    <a:pt x="2350048" y="92166"/>
                  </a:lnTo>
                  <a:lnTo>
                    <a:pt x="2381386" y="91077"/>
                  </a:lnTo>
                  <a:lnTo>
                    <a:pt x="2412156" y="90352"/>
                  </a:lnTo>
                  <a:lnTo>
                    <a:pt x="2442546" y="89868"/>
                  </a:lnTo>
                  <a:lnTo>
                    <a:pt x="2471979" y="89545"/>
                  </a:lnTo>
                  <a:lnTo>
                    <a:pt x="2500773" y="89330"/>
                  </a:lnTo>
                  <a:lnTo>
                    <a:pt x="2529141" y="89187"/>
                  </a:lnTo>
                  <a:lnTo>
                    <a:pt x="2556520" y="88386"/>
                  </a:lnTo>
                  <a:lnTo>
                    <a:pt x="2583239" y="87146"/>
                  </a:lnTo>
                  <a:lnTo>
                    <a:pt x="2609519" y="85614"/>
                  </a:lnTo>
                  <a:lnTo>
                    <a:pt x="2634799" y="83887"/>
                  </a:lnTo>
                  <a:lnTo>
                    <a:pt x="2659414" y="82030"/>
                  </a:lnTo>
                  <a:lnTo>
                    <a:pt x="2706756" y="78791"/>
                  </a:lnTo>
                  <a:lnTo>
                    <a:pt x="2751314" y="77352"/>
                  </a:lnTo>
                  <a:lnTo>
                    <a:pt x="2790874" y="74830"/>
                  </a:lnTo>
                  <a:lnTo>
                    <a:pt x="2826565" y="72063"/>
                  </a:lnTo>
                  <a:lnTo>
                    <a:pt x="2873720" y="69800"/>
                  </a:lnTo>
                  <a:lnTo>
                    <a:pt x="2913405" y="64975"/>
                  </a:lnTo>
                  <a:lnTo>
                    <a:pt x="2958458" y="55142"/>
                  </a:lnTo>
                  <a:lnTo>
                    <a:pt x="2994252" y="41974"/>
                  </a:lnTo>
                  <a:lnTo>
                    <a:pt x="3012205" y="29944"/>
                  </a:lnTo>
                  <a:lnTo>
                    <a:pt x="30367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7019"/>
            <p:cNvSpPr/>
            <p:nvPr>
              <p:custDataLst>
                <p:tags r:id="rId156"/>
              </p:custDataLst>
            </p:nvPr>
          </p:nvSpPr>
          <p:spPr>
            <a:xfrm>
              <a:off x="4203700" y="762000"/>
              <a:ext cx="57151" cy="82551"/>
            </a:xfrm>
            <a:custGeom>
              <a:avLst/>
              <a:gdLst/>
              <a:ahLst/>
              <a:cxnLst/>
              <a:rect l="0" t="0" r="0" b="0"/>
              <a:pathLst>
                <a:path w="57151" h="82551">
                  <a:moveTo>
                    <a:pt x="57150" y="0"/>
                  </a:moveTo>
                  <a:lnTo>
                    <a:pt x="57150" y="0"/>
                  </a:lnTo>
                  <a:lnTo>
                    <a:pt x="34233" y="33901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7020"/>
            <p:cNvSpPr/>
            <p:nvPr>
              <p:custDataLst>
                <p:tags r:id="rId157"/>
              </p:custDataLst>
            </p:nvPr>
          </p:nvSpPr>
          <p:spPr>
            <a:xfrm>
              <a:off x="2759105" y="460462"/>
              <a:ext cx="130146" cy="239417"/>
            </a:xfrm>
            <a:custGeom>
              <a:avLst/>
              <a:gdLst/>
              <a:ahLst/>
              <a:cxnLst/>
              <a:rect l="0" t="0" r="0" b="0"/>
              <a:pathLst>
                <a:path w="130146" h="239417">
                  <a:moveTo>
                    <a:pt x="3145" y="28488"/>
                  </a:moveTo>
                  <a:lnTo>
                    <a:pt x="3145" y="28488"/>
                  </a:lnTo>
                  <a:lnTo>
                    <a:pt x="3145" y="23021"/>
                  </a:lnTo>
                  <a:lnTo>
                    <a:pt x="24193" y="27683"/>
                  </a:lnTo>
                  <a:lnTo>
                    <a:pt x="63198" y="21848"/>
                  </a:lnTo>
                  <a:lnTo>
                    <a:pt x="107322" y="5977"/>
                  </a:lnTo>
                  <a:lnTo>
                    <a:pt x="117816" y="573"/>
                  </a:lnTo>
                  <a:lnTo>
                    <a:pt x="118398" y="0"/>
                  </a:lnTo>
                  <a:lnTo>
                    <a:pt x="72083" y="19805"/>
                  </a:lnTo>
                  <a:lnTo>
                    <a:pt x="42856" y="31560"/>
                  </a:lnTo>
                  <a:lnTo>
                    <a:pt x="17809" y="47753"/>
                  </a:lnTo>
                  <a:lnTo>
                    <a:pt x="11309" y="56806"/>
                  </a:lnTo>
                  <a:lnTo>
                    <a:pt x="8588" y="62183"/>
                  </a:lnTo>
                  <a:lnTo>
                    <a:pt x="8184" y="67885"/>
                  </a:lnTo>
                  <a:lnTo>
                    <a:pt x="11499" y="79864"/>
                  </a:lnTo>
                  <a:lnTo>
                    <a:pt x="23321" y="92244"/>
                  </a:lnTo>
                  <a:lnTo>
                    <a:pt x="49542" y="114068"/>
                  </a:lnTo>
                  <a:lnTo>
                    <a:pt x="60480" y="130986"/>
                  </a:lnTo>
                  <a:lnTo>
                    <a:pt x="60418" y="137742"/>
                  </a:lnTo>
                  <a:lnTo>
                    <a:pt x="51629" y="158618"/>
                  </a:lnTo>
                  <a:lnTo>
                    <a:pt x="46331" y="166992"/>
                  </a:lnTo>
                  <a:lnTo>
                    <a:pt x="13022" y="196148"/>
                  </a:lnTo>
                  <a:lnTo>
                    <a:pt x="0" y="217847"/>
                  </a:lnTo>
                  <a:lnTo>
                    <a:pt x="101" y="225772"/>
                  </a:lnTo>
                  <a:lnTo>
                    <a:pt x="1116" y="229861"/>
                  </a:lnTo>
                  <a:lnTo>
                    <a:pt x="4614" y="233292"/>
                  </a:lnTo>
                  <a:lnTo>
                    <a:pt x="16028" y="238986"/>
                  </a:lnTo>
                  <a:lnTo>
                    <a:pt x="45062" y="239416"/>
                  </a:lnTo>
                  <a:lnTo>
                    <a:pt x="83847" y="231704"/>
                  </a:lnTo>
                  <a:lnTo>
                    <a:pt x="130145" y="218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7021"/>
            <p:cNvSpPr/>
            <p:nvPr>
              <p:custDataLst>
                <p:tags r:id="rId158"/>
              </p:custDataLst>
            </p:nvPr>
          </p:nvSpPr>
          <p:spPr>
            <a:xfrm>
              <a:off x="2941605" y="565566"/>
              <a:ext cx="36546" cy="148122"/>
            </a:xfrm>
            <a:custGeom>
              <a:avLst/>
              <a:gdLst/>
              <a:ahLst/>
              <a:cxnLst/>
              <a:rect l="0" t="0" r="0" b="0"/>
              <a:pathLst>
                <a:path w="36546" h="148122">
                  <a:moveTo>
                    <a:pt x="36545" y="18634"/>
                  </a:moveTo>
                  <a:lnTo>
                    <a:pt x="36545" y="18634"/>
                  </a:lnTo>
                  <a:lnTo>
                    <a:pt x="33174" y="11892"/>
                  </a:lnTo>
                  <a:lnTo>
                    <a:pt x="27756" y="6701"/>
                  </a:lnTo>
                  <a:lnTo>
                    <a:pt x="21350" y="2747"/>
                  </a:lnTo>
                  <a:lnTo>
                    <a:pt x="13776" y="521"/>
                  </a:lnTo>
                  <a:lnTo>
                    <a:pt x="9257" y="0"/>
                  </a:lnTo>
                  <a:lnTo>
                    <a:pt x="4897" y="1651"/>
                  </a:lnTo>
                  <a:lnTo>
                    <a:pt x="2746" y="3078"/>
                  </a:lnTo>
                  <a:lnTo>
                    <a:pt x="356" y="10309"/>
                  </a:lnTo>
                  <a:lnTo>
                    <a:pt x="0" y="20579"/>
                  </a:lnTo>
                  <a:lnTo>
                    <a:pt x="10056" y="57610"/>
                  </a:lnTo>
                  <a:lnTo>
                    <a:pt x="31177" y="104975"/>
                  </a:lnTo>
                  <a:lnTo>
                    <a:pt x="34159" y="119096"/>
                  </a:lnTo>
                  <a:lnTo>
                    <a:pt x="32467" y="138947"/>
                  </a:lnTo>
                  <a:lnTo>
                    <a:pt x="30298" y="143293"/>
                  </a:lnTo>
                  <a:lnTo>
                    <a:pt x="27442" y="146190"/>
                  </a:lnTo>
                  <a:lnTo>
                    <a:pt x="24126" y="148121"/>
                  </a:lnTo>
                  <a:lnTo>
                    <a:pt x="20505" y="147998"/>
                  </a:lnTo>
                  <a:lnTo>
                    <a:pt x="12718" y="144098"/>
                  </a:lnTo>
                  <a:lnTo>
                    <a:pt x="4795" y="101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7022"/>
            <p:cNvSpPr/>
            <p:nvPr>
              <p:custDataLst>
                <p:tags r:id="rId159"/>
              </p:custDataLst>
            </p:nvPr>
          </p:nvSpPr>
          <p:spPr>
            <a:xfrm>
              <a:off x="3074450" y="453498"/>
              <a:ext cx="55218" cy="258631"/>
            </a:xfrm>
            <a:custGeom>
              <a:avLst/>
              <a:gdLst/>
              <a:ahLst/>
              <a:cxnLst/>
              <a:rect l="0" t="0" r="0" b="0"/>
              <a:pathLst>
                <a:path w="55218" h="258631">
                  <a:moveTo>
                    <a:pt x="49750" y="16402"/>
                  </a:moveTo>
                  <a:lnTo>
                    <a:pt x="49750" y="16402"/>
                  </a:lnTo>
                  <a:lnTo>
                    <a:pt x="55217" y="0"/>
                  </a:lnTo>
                  <a:lnTo>
                    <a:pt x="52467" y="4879"/>
                  </a:lnTo>
                  <a:lnTo>
                    <a:pt x="36293" y="50816"/>
                  </a:lnTo>
                  <a:lnTo>
                    <a:pt x="26007" y="88923"/>
                  </a:lnTo>
                  <a:lnTo>
                    <a:pt x="19582" y="132562"/>
                  </a:lnTo>
                  <a:lnTo>
                    <a:pt x="9584" y="174657"/>
                  </a:lnTo>
                  <a:lnTo>
                    <a:pt x="2493" y="215722"/>
                  </a:lnTo>
                  <a:lnTo>
                    <a:pt x="0" y="240873"/>
                  </a:lnTo>
                  <a:lnTo>
                    <a:pt x="1061" y="247188"/>
                  </a:lnTo>
                  <a:lnTo>
                    <a:pt x="6003" y="256087"/>
                  </a:lnTo>
                  <a:lnTo>
                    <a:pt x="8591" y="258036"/>
                  </a:lnTo>
                  <a:lnTo>
                    <a:pt x="11022" y="258630"/>
                  </a:lnTo>
                  <a:lnTo>
                    <a:pt x="13348" y="258321"/>
                  </a:lnTo>
                  <a:lnTo>
                    <a:pt x="26735" y="241030"/>
                  </a:lnTo>
                  <a:lnTo>
                    <a:pt x="37050" y="219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1525"/>
          <p:cNvGrpSpPr/>
          <p:nvPr/>
        </p:nvGrpSpPr>
        <p:grpSpPr>
          <a:xfrm>
            <a:off x="2210768" y="404468"/>
            <a:ext cx="214594" cy="300383"/>
            <a:chOff x="2210768" y="404468"/>
            <a:chExt cx="214594" cy="300383"/>
          </a:xfrm>
        </p:grpSpPr>
        <p:sp>
          <p:nvSpPr>
            <p:cNvPr id="51" name="SMARTInkShape-7023"/>
            <p:cNvSpPr/>
            <p:nvPr>
              <p:custDataLst>
                <p:tags r:id="rId143"/>
              </p:custDataLst>
            </p:nvPr>
          </p:nvSpPr>
          <p:spPr>
            <a:xfrm>
              <a:off x="2210768" y="552450"/>
              <a:ext cx="71071" cy="137069"/>
            </a:xfrm>
            <a:custGeom>
              <a:avLst/>
              <a:gdLst/>
              <a:ahLst/>
              <a:cxnLst/>
              <a:rect l="0" t="0" r="0" b="0"/>
              <a:pathLst>
                <a:path w="71071" h="137069">
                  <a:moveTo>
                    <a:pt x="43482" y="63500"/>
                  </a:moveTo>
                  <a:lnTo>
                    <a:pt x="43482" y="63500"/>
                  </a:lnTo>
                  <a:lnTo>
                    <a:pt x="46853" y="60129"/>
                  </a:lnTo>
                  <a:lnTo>
                    <a:pt x="48508" y="54711"/>
                  </a:lnTo>
                  <a:lnTo>
                    <a:pt x="49570" y="43106"/>
                  </a:lnTo>
                  <a:lnTo>
                    <a:pt x="47834" y="38443"/>
                  </a:lnTo>
                  <a:lnTo>
                    <a:pt x="46383" y="36212"/>
                  </a:lnTo>
                  <a:lnTo>
                    <a:pt x="44005" y="34725"/>
                  </a:lnTo>
                  <a:lnTo>
                    <a:pt x="37600" y="33072"/>
                  </a:lnTo>
                  <a:lnTo>
                    <a:pt x="28168" y="37982"/>
                  </a:lnTo>
                  <a:lnTo>
                    <a:pt x="18331" y="47220"/>
                  </a:lnTo>
                  <a:lnTo>
                    <a:pt x="4386" y="76042"/>
                  </a:lnTo>
                  <a:lnTo>
                    <a:pt x="485" y="86678"/>
                  </a:lnTo>
                  <a:lnTo>
                    <a:pt x="0" y="96591"/>
                  </a:lnTo>
                  <a:lnTo>
                    <a:pt x="5107" y="115131"/>
                  </a:lnTo>
                  <a:lnTo>
                    <a:pt x="16511" y="134694"/>
                  </a:lnTo>
                  <a:lnTo>
                    <a:pt x="22679" y="137068"/>
                  </a:lnTo>
                  <a:lnTo>
                    <a:pt x="38940" y="135943"/>
                  </a:lnTo>
                  <a:lnTo>
                    <a:pt x="54163" y="128858"/>
                  </a:lnTo>
                  <a:lnTo>
                    <a:pt x="61186" y="124005"/>
                  </a:lnTo>
                  <a:lnTo>
                    <a:pt x="65868" y="116537"/>
                  </a:lnTo>
                  <a:lnTo>
                    <a:pt x="71070" y="96950"/>
                  </a:lnTo>
                  <a:lnTo>
                    <a:pt x="70046" y="52704"/>
                  </a:lnTo>
                  <a:lnTo>
                    <a:pt x="688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7024"/>
            <p:cNvSpPr/>
            <p:nvPr>
              <p:custDataLst>
                <p:tags r:id="rId144"/>
              </p:custDataLst>
            </p:nvPr>
          </p:nvSpPr>
          <p:spPr>
            <a:xfrm>
              <a:off x="2362200" y="404468"/>
              <a:ext cx="63162" cy="300383"/>
            </a:xfrm>
            <a:custGeom>
              <a:avLst/>
              <a:gdLst/>
              <a:ahLst/>
              <a:cxnLst/>
              <a:rect l="0" t="0" r="0" b="0"/>
              <a:pathLst>
                <a:path w="63162" h="300383">
                  <a:moveTo>
                    <a:pt x="50800" y="65432"/>
                  </a:moveTo>
                  <a:lnTo>
                    <a:pt x="50800" y="65432"/>
                  </a:lnTo>
                  <a:lnTo>
                    <a:pt x="62356" y="24023"/>
                  </a:lnTo>
                  <a:lnTo>
                    <a:pt x="63161" y="10672"/>
                  </a:lnTo>
                  <a:lnTo>
                    <a:pt x="61468" y="3935"/>
                  </a:lnTo>
                  <a:lnTo>
                    <a:pt x="60029" y="1151"/>
                  </a:lnTo>
                  <a:lnTo>
                    <a:pt x="56247" y="0"/>
                  </a:lnTo>
                  <a:lnTo>
                    <a:pt x="44519" y="603"/>
                  </a:lnTo>
                  <a:lnTo>
                    <a:pt x="38852" y="4574"/>
                  </a:lnTo>
                  <a:lnTo>
                    <a:pt x="28791" y="18393"/>
                  </a:lnTo>
                  <a:lnTo>
                    <a:pt x="18565" y="42636"/>
                  </a:lnTo>
                  <a:lnTo>
                    <a:pt x="11067" y="81177"/>
                  </a:lnTo>
                  <a:lnTo>
                    <a:pt x="7748" y="128345"/>
                  </a:lnTo>
                  <a:lnTo>
                    <a:pt x="6764" y="164584"/>
                  </a:lnTo>
                  <a:lnTo>
                    <a:pt x="9844" y="199938"/>
                  </a:lnTo>
                  <a:lnTo>
                    <a:pt x="12136" y="246988"/>
                  </a:lnTo>
                  <a:lnTo>
                    <a:pt x="10707" y="274679"/>
                  </a:lnTo>
                  <a:lnTo>
                    <a:pt x="0" y="300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7025"/>
            <p:cNvSpPr/>
            <p:nvPr>
              <p:custDataLst>
                <p:tags r:id="rId145"/>
              </p:custDataLst>
            </p:nvPr>
          </p:nvSpPr>
          <p:spPr>
            <a:xfrm>
              <a:off x="2325394" y="596900"/>
              <a:ext cx="93957" cy="82551"/>
            </a:xfrm>
            <a:custGeom>
              <a:avLst/>
              <a:gdLst/>
              <a:ahLst/>
              <a:cxnLst/>
              <a:rect l="0" t="0" r="0" b="0"/>
              <a:pathLst>
                <a:path w="93957" h="82551">
                  <a:moveTo>
                    <a:pt x="5056" y="82550"/>
                  </a:moveTo>
                  <a:lnTo>
                    <a:pt x="5056" y="82550"/>
                  </a:lnTo>
                  <a:lnTo>
                    <a:pt x="30" y="59946"/>
                  </a:lnTo>
                  <a:lnTo>
                    <a:pt x="0" y="47104"/>
                  </a:lnTo>
                  <a:lnTo>
                    <a:pt x="2338" y="39044"/>
                  </a:lnTo>
                  <a:lnTo>
                    <a:pt x="7622" y="30540"/>
                  </a:lnTo>
                  <a:lnTo>
                    <a:pt x="20398" y="23552"/>
                  </a:lnTo>
                  <a:lnTo>
                    <a:pt x="939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1526"/>
          <p:cNvGrpSpPr/>
          <p:nvPr/>
        </p:nvGrpSpPr>
        <p:grpSpPr>
          <a:xfrm>
            <a:off x="768373" y="398349"/>
            <a:ext cx="1162028" cy="497170"/>
            <a:chOff x="768373" y="398349"/>
            <a:chExt cx="1162028" cy="497170"/>
          </a:xfrm>
        </p:grpSpPr>
        <p:sp>
          <p:nvSpPr>
            <p:cNvPr id="55" name="SMARTInkShape-7026"/>
            <p:cNvSpPr/>
            <p:nvPr>
              <p:custDataLst>
                <p:tags r:id="rId131"/>
              </p:custDataLst>
            </p:nvPr>
          </p:nvSpPr>
          <p:spPr>
            <a:xfrm>
              <a:off x="1451661" y="546100"/>
              <a:ext cx="78690" cy="142813"/>
            </a:xfrm>
            <a:custGeom>
              <a:avLst/>
              <a:gdLst/>
              <a:ahLst/>
              <a:cxnLst/>
              <a:rect l="0" t="0" r="0" b="0"/>
              <a:pathLst>
                <a:path w="78690" h="142813">
                  <a:moveTo>
                    <a:pt x="8839" y="25400"/>
                  </a:moveTo>
                  <a:lnTo>
                    <a:pt x="8839" y="25400"/>
                  </a:lnTo>
                  <a:lnTo>
                    <a:pt x="0" y="25400"/>
                  </a:lnTo>
                  <a:lnTo>
                    <a:pt x="4025" y="25400"/>
                  </a:lnTo>
                  <a:lnTo>
                    <a:pt x="6335" y="26811"/>
                  </a:lnTo>
                  <a:lnTo>
                    <a:pt x="35850" y="67463"/>
                  </a:lnTo>
                  <a:lnTo>
                    <a:pt x="47024" y="91564"/>
                  </a:lnTo>
                  <a:lnTo>
                    <a:pt x="51433" y="116579"/>
                  </a:lnTo>
                  <a:lnTo>
                    <a:pt x="49368" y="135123"/>
                  </a:lnTo>
                  <a:lnTo>
                    <a:pt x="47147" y="138765"/>
                  </a:lnTo>
                  <a:lnTo>
                    <a:pt x="44256" y="141193"/>
                  </a:lnTo>
                  <a:lnTo>
                    <a:pt x="40917" y="142812"/>
                  </a:lnTo>
                  <a:lnTo>
                    <a:pt x="37985" y="141775"/>
                  </a:lnTo>
                  <a:lnTo>
                    <a:pt x="32847" y="134978"/>
                  </a:lnTo>
                  <a:lnTo>
                    <a:pt x="25987" y="115880"/>
                  </a:lnTo>
                  <a:lnTo>
                    <a:pt x="22857" y="82234"/>
                  </a:lnTo>
                  <a:lnTo>
                    <a:pt x="28672" y="51098"/>
                  </a:lnTo>
                  <a:lnTo>
                    <a:pt x="39291" y="34705"/>
                  </a:lnTo>
                  <a:lnTo>
                    <a:pt x="786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7027"/>
            <p:cNvSpPr/>
            <p:nvPr>
              <p:custDataLst>
                <p:tags r:id="rId132"/>
              </p:custDataLst>
            </p:nvPr>
          </p:nvSpPr>
          <p:spPr>
            <a:xfrm>
              <a:off x="1711430" y="509201"/>
              <a:ext cx="9421" cy="36900"/>
            </a:xfrm>
            <a:custGeom>
              <a:avLst/>
              <a:gdLst/>
              <a:ahLst/>
              <a:cxnLst/>
              <a:rect l="0" t="0" r="0" b="0"/>
              <a:pathLst>
                <a:path w="9421" h="36900">
                  <a:moveTo>
                    <a:pt x="9420" y="36899"/>
                  </a:moveTo>
                  <a:lnTo>
                    <a:pt x="9420" y="36899"/>
                  </a:lnTo>
                  <a:lnTo>
                    <a:pt x="6049" y="12480"/>
                  </a:lnTo>
                  <a:lnTo>
                    <a:pt x="2512" y="4880"/>
                  </a:lnTo>
                  <a:lnTo>
                    <a:pt x="582" y="2853"/>
                  </a:lnTo>
                  <a:lnTo>
                    <a:pt x="0" y="1501"/>
                  </a:lnTo>
                  <a:lnTo>
                    <a:pt x="318" y="601"/>
                  </a:lnTo>
                  <a:lnTo>
                    <a:pt x="1235" y="0"/>
                  </a:lnTo>
                  <a:lnTo>
                    <a:pt x="3070" y="17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7028"/>
            <p:cNvSpPr/>
            <p:nvPr>
              <p:custDataLst>
                <p:tags r:id="rId133"/>
              </p:custDataLst>
            </p:nvPr>
          </p:nvSpPr>
          <p:spPr>
            <a:xfrm>
              <a:off x="1676400" y="60960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19050" y="0"/>
                  </a:moveTo>
                  <a:lnTo>
                    <a:pt x="19050" y="0"/>
                  </a:lnTo>
                  <a:lnTo>
                    <a:pt x="10212" y="24419"/>
                  </a:lnTo>
                  <a:lnTo>
                    <a:pt x="3318" y="66785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7029"/>
            <p:cNvSpPr/>
            <p:nvPr>
              <p:custDataLst>
                <p:tags r:id="rId134"/>
              </p:custDataLst>
            </p:nvPr>
          </p:nvSpPr>
          <p:spPr>
            <a:xfrm>
              <a:off x="1563845" y="577850"/>
              <a:ext cx="99856" cy="35122"/>
            </a:xfrm>
            <a:custGeom>
              <a:avLst/>
              <a:gdLst/>
              <a:ahLst/>
              <a:cxnLst/>
              <a:rect l="0" t="0" r="0" b="0"/>
              <a:pathLst>
                <a:path w="99856" h="35122">
                  <a:moveTo>
                    <a:pt x="30005" y="31750"/>
                  </a:moveTo>
                  <a:lnTo>
                    <a:pt x="30005" y="31750"/>
                  </a:lnTo>
                  <a:lnTo>
                    <a:pt x="4144" y="31750"/>
                  </a:lnTo>
                  <a:lnTo>
                    <a:pt x="2181" y="32456"/>
                  </a:lnTo>
                  <a:lnTo>
                    <a:pt x="872" y="33631"/>
                  </a:lnTo>
                  <a:lnTo>
                    <a:pt x="0" y="35121"/>
                  </a:lnTo>
                  <a:lnTo>
                    <a:pt x="829" y="34703"/>
                  </a:lnTo>
                  <a:lnTo>
                    <a:pt x="9444" y="28078"/>
                  </a:lnTo>
                  <a:lnTo>
                    <a:pt x="47105" y="13636"/>
                  </a:lnTo>
                  <a:lnTo>
                    <a:pt x="998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7030"/>
            <p:cNvSpPr/>
            <p:nvPr>
              <p:custDataLst>
                <p:tags r:id="rId135"/>
              </p:custDataLst>
            </p:nvPr>
          </p:nvSpPr>
          <p:spPr>
            <a:xfrm>
              <a:off x="1606843" y="398349"/>
              <a:ext cx="31458" cy="321209"/>
            </a:xfrm>
            <a:custGeom>
              <a:avLst/>
              <a:gdLst/>
              <a:ahLst/>
              <a:cxnLst/>
              <a:rect l="0" t="0" r="0" b="0"/>
              <a:pathLst>
                <a:path w="31458" h="321209">
                  <a:moveTo>
                    <a:pt x="12407" y="39801"/>
                  </a:moveTo>
                  <a:lnTo>
                    <a:pt x="12407" y="39801"/>
                  </a:lnTo>
                  <a:lnTo>
                    <a:pt x="15778" y="36430"/>
                  </a:lnTo>
                  <a:lnTo>
                    <a:pt x="17433" y="31012"/>
                  </a:lnTo>
                  <a:lnTo>
                    <a:pt x="24467" y="208"/>
                  </a:lnTo>
                  <a:lnTo>
                    <a:pt x="24680" y="0"/>
                  </a:lnTo>
                  <a:lnTo>
                    <a:pt x="24822" y="567"/>
                  </a:lnTo>
                  <a:lnTo>
                    <a:pt x="18162" y="39852"/>
                  </a:lnTo>
                  <a:lnTo>
                    <a:pt x="12231" y="83561"/>
                  </a:lnTo>
                  <a:lnTo>
                    <a:pt x="7886" y="129202"/>
                  </a:lnTo>
                  <a:lnTo>
                    <a:pt x="4717" y="170712"/>
                  </a:lnTo>
                  <a:lnTo>
                    <a:pt x="1192" y="214997"/>
                  </a:lnTo>
                  <a:lnTo>
                    <a:pt x="0" y="257774"/>
                  </a:lnTo>
                  <a:lnTo>
                    <a:pt x="1627" y="303290"/>
                  </a:lnTo>
                  <a:lnTo>
                    <a:pt x="4794" y="315657"/>
                  </a:lnTo>
                  <a:lnTo>
                    <a:pt x="8553" y="321154"/>
                  </a:lnTo>
                  <a:lnTo>
                    <a:pt x="10543" y="321208"/>
                  </a:lnTo>
                  <a:lnTo>
                    <a:pt x="12576" y="319834"/>
                  </a:lnTo>
                  <a:lnTo>
                    <a:pt x="31457" y="287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7031"/>
            <p:cNvSpPr/>
            <p:nvPr>
              <p:custDataLst>
                <p:tags r:id="rId136"/>
              </p:custDataLst>
            </p:nvPr>
          </p:nvSpPr>
          <p:spPr>
            <a:xfrm>
              <a:off x="1885950" y="559683"/>
              <a:ext cx="44451" cy="113418"/>
            </a:xfrm>
            <a:custGeom>
              <a:avLst/>
              <a:gdLst/>
              <a:ahLst/>
              <a:cxnLst/>
              <a:rect l="0" t="0" r="0" b="0"/>
              <a:pathLst>
                <a:path w="44451" h="113418">
                  <a:moveTo>
                    <a:pt x="44450" y="5467"/>
                  </a:moveTo>
                  <a:lnTo>
                    <a:pt x="44450" y="5467"/>
                  </a:lnTo>
                  <a:lnTo>
                    <a:pt x="41079" y="5467"/>
                  </a:lnTo>
                  <a:lnTo>
                    <a:pt x="20685" y="0"/>
                  </a:lnTo>
                  <a:lnTo>
                    <a:pt x="14367" y="1391"/>
                  </a:lnTo>
                  <a:lnTo>
                    <a:pt x="11695" y="2749"/>
                  </a:lnTo>
                  <a:lnTo>
                    <a:pt x="9913" y="5772"/>
                  </a:lnTo>
                  <a:lnTo>
                    <a:pt x="7934" y="14775"/>
                  </a:lnTo>
                  <a:lnTo>
                    <a:pt x="8935" y="23950"/>
                  </a:lnTo>
                  <a:lnTo>
                    <a:pt x="15347" y="38931"/>
                  </a:lnTo>
                  <a:lnTo>
                    <a:pt x="39117" y="81767"/>
                  </a:lnTo>
                  <a:lnTo>
                    <a:pt x="40198" y="94412"/>
                  </a:lnTo>
                  <a:lnTo>
                    <a:pt x="39499" y="100747"/>
                  </a:lnTo>
                  <a:lnTo>
                    <a:pt x="37622" y="105676"/>
                  </a:lnTo>
                  <a:lnTo>
                    <a:pt x="31772" y="113034"/>
                  </a:lnTo>
                  <a:lnTo>
                    <a:pt x="0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7032"/>
            <p:cNvSpPr/>
            <p:nvPr>
              <p:custDataLst>
                <p:tags r:id="rId137"/>
              </p:custDataLst>
            </p:nvPr>
          </p:nvSpPr>
          <p:spPr>
            <a:xfrm>
              <a:off x="1052583" y="630924"/>
              <a:ext cx="65586" cy="126265"/>
            </a:xfrm>
            <a:custGeom>
              <a:avLst/>
              <a:gdLst/>
              <a:ahLst/>
              <a:cxnLst/>
              <a:rect l="0" t="0" r="0" b="0"/>
              <a:pathLst>
                <a:path w="65586" h="126265">
                  <a:moveTo>
                    <a:pt x="58667" y="23126"/>
                  </a:moveTo>
                  <a:lnTo>
                    <a:pt x="58667" y="23126"/>
                  </a:lnTo>
                  <a:lnTo>
                    <a:pt x="47836" y="13000"/>
                  </a:lnTo>
                  <a:lnTo>
                    <a:pt x="43740" y="11570"/>
                  </a:lnTo>
                  <a:lnTo>
                    <a:pt x="37686" y="12816"/>
                  </a:lnTo>
                  <a:lnTo>
                    <a:pt x="18931" y="19365"/>
                  </a:lnTo>
                  <a:lnTo>
                    <a:pt x="10903" y="27099"/>
                  </a:lnTo>
                  <a:lnTo>
                    <a:pt x="4983" y="39708"/>
                  </a:lnTo>
                  <a:lnTo>
                    <a:pt x="0" y="59424"/>
                  </a:lnTo>
                  <a:lnTo>
                    <a:pt x="1078" y="80416"/>
                  </a:lnTo>
                  <a:lnTo>
                    <a:pt x="6966" y="99388"/>
                  </a:lnTo>
                  <a:lnTo>
                    <a:pt x="16639" y="112524"/>
                  </a:lnTo>
                  <a:lnTo>
                    <a:pt x="33985" y="124482"/>
                  </a:lnTo>
                  <a:lnTo>
                    <a:pt x="44404" y="126264"/>
                  </a:lnTo>
                  <a:lnTo>
                    <a:pt x="49159" y="125751"/>
                  </a:lnTo>
                  <a:lnTo>
                    <a:pt x="53739" y="122587"/>
                  </a:lnTo>
                  <a:lnTo>
                    <a:pt x="62592" y="111546"/>
                  </a:lnTo>
                  <a:lnTo>
                    <a:pt x="65585" y="95350"/>
                  </a:lnTo>
                  <a:lnTo>
                    <a:pt x="61758" y="49465"/>
                  </a:lnTo>
                  <a:lnTo>
                    <a:pt x="53086" y="3019"/>
                  </a:lnTo>
                  <a:lnTo>
                    <a:pt x="52659" y="78"/>
                  </a:lnTo>
                  <a:lnTo>
                    <a:pt x="53250" y="0"/>
                  </a:lnTo>
                  <a:lnTo>
                    <a:pt x="58667" y="4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7033"/>
            <p:cNvSpPr/>
            <p:nvPr>
              <p:custDataLst>
                <p:tags r:id="rId138"/>
              </p:custDataLst>
            </p:nvPr>
          </p:nvSpPr>
          <p:spPr>
            <a:xfrm>
              <a:off x="1764492" y="561635"/>
              <a:ext cx="89709" cy="124813"/>
            </a:xfrm>
            <a:custGeom>
              <a:avLst/>
              <a:gdLst/>
              <a:ahLst/>
              <a:cxnLst/>
              <a:rect l="0" t="0" r="0" b="0"/>
              <a:pathLst>
                <a:path w="89709" h="124813">
                  <a:moveTo>
                    <a:pt x="32558" y="67015"/>
                  </a:moveTo>
                  <a:lnTo>
                    <a:pt x="32558" y="67015"/>
                  </a:lnTo>
                  <a:lnTo>
                    <a:pt x="29187" y="67015"/>
                  </a:lnTo>
                  <a:lnTo>
                    <a:pt x="25650" y="65133"/>
                  </a:lnTo>
                  <a:lnTo>
                    <a:pt x="23720" y="63644"/>
                  </a:lnTo>
                  <a:lnTo>
                    <a:pt x="24549" y="61240"/>
                  </a:lnTo>
                  <a:lnTo>
                    <a:pt x="46802" y="34108"/>
                  </a:lnTo>
                  <a:lnTo>
                    <a:pt x="54339" y="16578"/>
                  </a:lnTo>
                  <a:lnTo>
                    <a:pt x="56349" y="6734"/>
                  </a:lnTo>
                  <a:lnTo>
                    <a:pt x="55474" y="3544"/>
                  </a:lnTo>
                  <a:lnTo>
                    <a:pt x="53480" y="1418"/>
                  </a:lnTo>
                  <a:lnTo>
                    <a:pt x="50739" y="0"/>
                  </a:lnTo>
                  <a:lnTo>
                    <a:pt x="46796" y="466"/>
                  </a:lnTo>
                  <a:lnTo>
                    <a:pt x="36769" y="4747"/>
                  </a:lnTo>
                  <a:lnTo>
                    <a:pt x="27139" y="15116"/>
                  </a:lnTo>
                  <a:lnTo>
                    <a:pt x="9458" y="44769"/>
                  </a:lnTo>
                  <a:lnTo>
                    <a:pt x="0" y="79552"/>
                  </a:lnTo>
                  <a:lnTo>
                    <a:pt x="684" y="99398"/>
                  </a:lnTo>
                  <a:lnTo>
                    <a:pt x="5692" y="113863"/>
                  </a:lnTo>
                  <a:lnTo>
                    <a:pt x="12621" y="122644"/>
                  </a:lnTo>
                  <a:lnTo>
                    <a:pt x="17856" y="124562"/>
                  </a:lnTo>
                  <a:lnTo>
                    <a:pt x="31198" y="124812"/>
                  </a:lnTo>
                  <a:lnTo>
                    <a:pt x="89708" y="98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7034"/>
            <p:cNvSpPr/>
            <p:nvPr>
              <p:custDataLst>
                <p:tags r:id="rId139"/>
              </p:custDataLst>
            </p:nvPr>
          </p:nvSpPr>
          <p:spPr>
            <a:xfrm>
              <a:off x="1330060" y="566429"/>
              <a:ext cx="98691" cy="133545"/>
            </a:xfrm>
            <a:custGeom>
              <a:avLst/>
              <a:gdLst/>
              <a:ahLst/>
              <a:cxnLst/>
              <a:rect l="0" t="0" r="0" b="0"/>
              <a:pathLst>
                <a:path w="98691" h="133545">
                  <a:moveTo>
                    <a:pt x="9790" y="62221"/>
                  </a:moveTo>
                  <a:lnTo>
                    <a:pt x="9790" y="62221"/>
                  </a:lnTo>
                  <a:lnTo>
                    <a:pt x="15257" y="67688"/>
                  </a:lnTo>
                  <a:lnTo>
                    <a:pt x="19250" y="68309"/>
                  </a:lnTo>
                  <a:lnTo>
                    <a:pt x="28272" y="65123"/>
                  </a:lnTo>
                  <a:lnTo>
                    <a:pt x="36511" y="59710"/>
                  </a:lnTo>
                  <a:lnTo>
                    <a:pt x="55404" y="33064"/>
                  </a:lnTo>
                  <a:lnTo>
                    <a:pt x="56404" y="20570"/>
                  </a:lnTo>
                  <a:lnTo>
                    <a:pt x="54496" y="8432"/>
                  </a:lnTo>
                  <a:lnTo>
                    <a:pt x="53000" y="5195"/>
                  </a:lnTo>
                  <a:lnTo>
                    <a:pt x="51296" y="3037"/>
                  </a:lnTo>
                  <a:lnTo>
                    <a:pt x="45641" y="639"/>
                  </a:lnTo>
                  <a:lnTo>
                    <a:pt x="42157" y="0"/>
                  </a:lnTo>
                  <a:lnTo>
                    <a:pt x="32642" y="4934"/>
                  </a:lnTo>
                  <a:lnTo>
                    <a:pt x="19148" y="17730"/>
                  </a:lnTo>
                  <a:lnTo>
                    <a:pt x="12538" y="29042"/>
                  </a:lnTo>
                  <a:lnTo>
                    <a:pt x="559" y="67034"/>
                  </a:lnTo>
                  <a:lnTo>
                    <a:pt x="0" y="93516"/>
                  </a:lnTo>
                  <a:lnTo>
                    <a:pt x="3322" y="109291"/>
                  </a:lnTo>
                  <a:lnTo>
                    <a:pt x="9502" y="121006"/>
                  </a:lnTo>
                  <a:lnTo>
                    <a:pt x="22597" y="129035"/>
                  </a:lnTo>
                  <a:lnTo>
                    <a:pt x="38766" y="133544"/>
                  </a:lnTo>
                  <a:lnTo>
                    <a:pt x="53007" y="133196"/>
                  </a:lnTo>
                  <a:lnTo>
                    <a:pt x="98690" y="113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7035"/>
            <p:cNvSpPr/>
            <p:nvPr>
              <p:custDataLst>
                <p:tags r:id="rId140"/>
              </p:custDataLst>
            </p:nvPr>
          </p:nvSpPr>
          <p:spPr>
            <a:xfrm>
              <a:off x="1155700" y="576710"/>
              <a:ext cx="108090" cy="318809"/>
            </a:xfrm>
            <a:custGeom>
              <a:avLst/>
              <a:gdLst/>
              <a:ahLst/>
              <a:cxnLst/>
              <a:rect l="0" t="0" r="0" b="0"/>
              <a:pathLst>
                <a:path w="108090" h="318809">
                  <a:moveTo>
                    <a:pt x="31750" y="77340"/>
                  </a:moveTo>
                  <a:lnTo>
                    <a:pt x="31750" y="77340"/>
                  </a:lnTo>
                  <a:lnTo>
                    <a:pt x="31750" y="71873"/>
                  </a:lnTo>
                  <a:lnTo>
                    <a:pt x="31750" y="116447"/>
                  </a:lnTo>
                  <a:lnTo>
                    <a:pt x="31750" y="159227"/>
                  </a:lnTo>
                  <a:lnTo>
                    <a:pt x="31750" y="203808"/>
                  </a:lnTo>
                  <a:lnTo>
                    <a:pt x="27386" y="247823"/>
                  </a:lnTo>
                  <a:lnTo>
                    <a:pt x="23911" y="284739"/>
                  </a:lnTo>
                  <a:lnTo>
                    <a:pt x="19477" y="318808"/>
                  </a:lnTo>
                  <a:lnTo>
                    <a:pt x="19334" y="318752"/>
                  </a:lnTo>
                  <a:lnTo>
                    <a:pt x="19075" y="273184"/>
                  </a:lnTo>
                  <a:lnTo>
                    <a:pt x="19055" y="229803"/>
                  </a:lnTo>
                  <a:lnTo>
                    <a:pt x="19051" y="184368"/>
                  </a:lnTo>
                  <a:lnTo>
                    <a:pt x="19756" y="145192"/>
                  </a:lnTo>
                  <a:lnTo>
                    <a:pt x="24120" y="100188"/>
                  </a:lnTo>
                  <a:lnTo>
                    <a:pt x="30587" y="60121"/>
                  </a:lnTo>
                  <a:lnTo>
                    <a:pt x="45716" y="13889"/>
                  </a:lnTo>
                  <a:lnTo>
                    <a:pt x="52304" y="4925"/>
                  </a:lnTo>
                  <a:lnTo>
                    <a:pt x="56036" y="1547"/>
                  </a:lnTo>
                  <a:lnTo>
                    <a:pt x="60641" y="0"/>
                  </a:lnTo>
                  <a:lnTo>
                    <a:pt x="71401" y="163"/>
                  </a:lnTo>
                  <a:lnTo>
                    <a:pt x="83239" y="6350"/>
                  </a:lnTo>
                  <a:lnTo>
                    <a:pt x="89360" y="10963"/>
                  </a:lnTo>
                  <a:lnTo>
                    <a:pt x="104715" y="41053"/>
                  </a:lnTo>
                  <a:lnTo>
                    <a:pt x="108089" y="81248"/>
                  </a:lnTo>
                  <a:lnTo>
                    <a:pt x="97878" y="117695"/>
                  </a:lnTo>
                  <a:lnTo>
                    <a:pt x="78076" y="144095"/>
                  </a:lnTo>
                  <a:lnTo>
                    <a:pt x="61077" y="158581"/>
                  </a:lnTo>
                  <a:lnTo>
                    <a:pt x="47841" y="162836"/>
                  </a:lnTo>
                  <a:lnTo>
                    <a:pt x="40361" y="163971"/>
                  </a:lnTo>
                  <a:lnTo>
                    <a:pt x="0" y="153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7036"/>
            <p:cNvSpPr/>
            <p:nvPr>
              <p:custDataLst>
                <p:tags r:id="rId141"/>
              </p:custDataLst>
            </p:nvPr>
          </p:nvSpPr>
          <p:spPr>
            <a:xfrm>
              <a:off x="908389" y="622300"/>
              <a:ext cx="107612" cy="136135"/>
            </a:xfrm>
            <a:custGeom>
              <a:avLst/>
              <a:gdLst/>
              <a:ahLst/>
              <a:cxnLst/>
              <a:rect l="0" t="0" r="0" b="0"/>
              <a:pathLst>
                <a:path w="107612" h="136135">
                  <a:moveTo>
                    <a:pt x="12361" y="57150"/>
                  </a:moveTo>
                  <a:lnTo>
                    <a:pt x="12361" y="57150"/>
                  </a:lnTo>
                  <a:lnTo>
                    <a:pt x="8990" y="53779"/>
                  </a:lnTo>
                  <a:lnTo>
                    <a:pt x="3523" y="41570"/>
                  </a:lnTo>
                  <a:lnTo>
                    <a:pt x="0" y="12839"/>
                  </a:lnTo>
                  <a:lnTo>
                    <a:pt x="2004" y="9971"/>
                  </a:lnTo>
                  <a:lnTo>
                    <a:pt x="9874" y="4902"/>
                  </a:lnTo>
                  <a:lnTo>
                    <a:pt x="14231" y="4679"/>
                  </a:lnTo>
                  <a:lnTo>
                    <a:pt x="22835" y="8194"/>
                  </a:lnTo>
                  <a:lnTo>
                    <a:pt x="48335" y="49754"/>
                  </a:lnTo>
                  <a:lnTo>
                    <a:pt x="57671" y="76282"/>
                  </a:lnTo>
                  <a:lnTo>
                    <a:pt x="62438" y="121645"/>
                  </a:lnTo>
                  <a:lnTo>
                    <a:pt x="62134" y="131675"/>
                  </a:lnTo>
                  <a:lnTo>
                    <a:pt x="61065" y="134350"/>
                  </a:lnTo>
                  <a:lnTo>
                    <a:pt x="59647" y="136134"/>
                  </a:lnTo>
                  <a:lnTo>
                    <a:pt x="57291" y="135206"/>
                  </a:lnTo>
                  <a:lnTo>
                    <a:pt x="50909" y="128530"/>
                  </a:lnTo>
                  <a:lnTo>
                    <a:pt x="47133" y="116626"/>
                  </a:lnTo>
                  <a:lnTo>
                    <a:pt x="45214" y="69059"/>
                  </a:lnTo>
                  <a:lnTo>
                    <a:pt x="47659" y="50213"/>
                  </a:lnTo>
                  <a:lnTo>
                    <a:pt x="54860" y="34311"/>
                  </a:lnTo>
                  <a:lnTo>
                    <a:pt x="68933" y="17222"/>
                  </a:lnTo>
                  <a:lnTo>
                    <a:pt x="86330" y="5127"/>
                  </a:lnTo>
                  <a:lnTo>
                    <a:pt x="1076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7037"/>
            <p:cNvSpPr/>
            <p:nvPr>
              <p:custDataLst>
                <p:tags r:id="rId142"/>
              </p:custDataLst>
            </p:nvPr>
          </p:nvSpPr>
          <p:spPr>
            <a:xfrm>
              <a:off x="768373" y="401001"/>
              <a:ext cx="141045" cy="422936"/>
            </a:xfrm>
            <a:custGeom>
              <a:avLst/>
              <a:gdLst/>
              <a:ahLst/>
              <a:cxnLst/>
              <a:rect l="0" t="0" r="0" b="0"/>
              <a:pathLst>
                <a:path w="141045" h="422936">
                  <a:moveTo>
                    <a:pt x="6327" y="106999"/>
                  </a:moveTo>
                  <a:lnTo>
                    <a:pt x="6327" y="106999"/>
                  </a:lnTo>
                  <a:lnTo>
                    <a:pt x="2956" y="106999"/>
                  </a:lnTo>
                  <a:lnTo>
                    <a:pt x="1963" y="107705"/>
                  </a:lnTo>
                  <a:lnTo>
                    <a:pt x="1301" y="108880"/>
                  </a:lnTo>
                  <a:lnTo>
                    <a:pt x="369" y="115788"/>
                  </a:lnTo>
                  <a:lnTo>
                    <a:pt x="0" y="158705"/>
                  </a:lnTo>
                  <a:lnTo>
                    <a:pt x="3355" y="201812"/>
                  </a:lnTo>
                  <a:lnTo>
                    <a:pt x="8817" y="248059"/>
                  </a:lnTo>
                  <a:lnTo>
                    <a:pt x="14904" y="293042"/>
                  </a:lnTo>
                  <a:lnTo>
                    <a:pt x="23282" y="338690"/>
                  </a:lnTo>
                  <a:lnTo>
                    <a:pt x="30476" y="386022"/>
                  </a:lnTo>
                  <a:lnTo>
                    <a:pt x="37415" y="422935"/>
                  </a:lnTo>
                  <a:lnTo>
                    <a:pt x="37636" y="422751"/>
                  </a:lnTo>
                  <a:lnTo>
                    <a:pt x="36065" y="406342"/>
                  </a:lnTo>
                  <a:lnTo>
                    <a:pt x="33012" y="366438"/>
                  </a:lnTo>
                  <a:lnTo>
                    <a:pt x="30887" y="331666"/>
                  </a:lnTo>
                  <a:lnTo>
                    <a:pt x="25239" y="292694"/>
                  </a:lnTo>
                  <a:lnTo>
                    <a:pt x="21788" y="251854"/>
                  </a:lnTo>
                  <a:lnTo>
                    <a:pt x="20254" y="214418"/>
                  </a:lnTo>
                  <a:lnTo>
                    <a:pt x="20096" y="176065"/>
                  </a:lnTo>
                  <a:lnTo>
                    <a:pt x="23499" y="137105"/>
                  </a:lnTo>
                  <a:lnTo>
                    <a:pt x="24821" y="92558"/>
                  </a:lnTo>
                  <a:lnTo>
                    <a:pt x="27148" y="46709"/>
                  </a:lnTo>
                  <a:lnTo>
                    <a:pt x="34194" y="13637"/>
                  </a:lnTo>
                  <a:lnTo>
                    <a:pt x="39721" y="8069"/>
                  </a:lnTo>
                  <a:lnTo>
                    <a:pt x="57152" y="0"/>
                  </a:lnTo>
                  <a:lnTo>
                    <a:pt x="67022" y="389"/>
                  </a:lnTo>
                  <a:lnTo>
                    <a:pt x="87395" y="8346"/>
                  </a:lnTo>
                  <a:lnTo>
                    <a:pt x="115327" y="35435"/>
                  </a:lnTo>
                  <a:lnTo>
                    <a:pt x="131365" y="60160"/>
                  </a:lnTo>
                  <a:lnTo>
                    <a:pt x="140585" y="91004"/>
                  </a:lnTo>
                  <a:lnTo>
                    <a:pt x="141044" y="120212"/>
                  </a:lnTo>
                  <a:lnTo>
                    <a:pt x="126598" y="153483"/>
                  </a:lnTo>
                  <a:lnTo>
                    <a:pt x="112227" y="170227"/>
                  </a:lnTo>
                  <a:lnTo>
                    <a:pt x="95021" y="181667"/>
                  </a:lnTo>
                  <a:lnTo>
                    <a:pt x="50698" y="193885"/>
                  </a:lnTo>
                  <a:lnTo>
                    <a:pt x="28332" y="191931"/>
                  </a:lnTo>
                  <a:lnTo>
                    <a:pt x="23820" y="190432"/>
                  </a:lnTo>
                  <a:lnTo>
                    <a:pt x="21517" y="188726"/>
                  </a:lnTo>
                  <a:lnTo>
                    <a:pt x="20687" y="186884"/>
                  </a:lnTo>
                  <a:lnTo>
                    <a:pt x="21544" y="184950"/>
                  </a:lnTo>
                  <a:lnTo>
                    <a:pt x="31727" y="176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SMARTInkShape-7038"/>
          <p:cNvSpPr/>
          <p:nvPr>
            <p:custDataLst>
              <p:tags r:id="rId2"/>
            </p:custDataLst>
          </p:nvPr>
        </p:nvSpPr>
        <p:spPr>
          <a:xfrm>
            <a:off x="2019300" y="4102100"/>
            <a:ext cx="38101" cy="44451"/>
          </a:xfrm>
          <a:custGeom>
            <a:avLst/>
            <a:gdLst/>
            <a:ahLst/>
            <a:cxnLst/>
            <a:rect l="0" t="0" r="0" b="0"/>
            <a:pathLst>
              <a:path w="38101" h="44451">
                <a:moveTo>
                  <a:pt x="38100" y="44450"/>
                </a:moveTo>
                <a:lnTo>
                  <a:pt x="38100" y="44450"/>
                </a:lnTo>
                <a:lnTo>
                  <a:pt x="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SMARTInkShape-Group1529"/>
          <p:cNvGrpSpPr/>
          <p:nvPr/>
        </p:nvGrpSpPr>
        <p:grpSpPr>
          <a:xfrm>
            <a:off x="5341694" y="312910"/>
            <a:ext cx="246307" cy="584937"/>
            <a:chOff x="5341694" y="312910"/>
            <a:chExt cx="246307" cy="584937"/>
          </a:xfrm>
        </p:grpSpPr>
        <p:sp>
          <p:nvSpPr>
            <p:cNvPr id="69" name="SMARTInkShape-7039"/>
            <p:cNvSpPr/>
            <p:nvPr>
              <p:custDataLst>
                <p:tags r:id="rId129"/>
              </p:custDataLst>
            </p:nvPr>
          </p:nvSpPr>
          <p:spPr>
            <a:xfrm>
              <a:off x="5372138" y="312910"/>
              <a:ext cx="152363" cy="137941"/>
            </a:xfrm>
            <a:custGeom>
              <a:avLst/>
              <a:gdLst/>
              <a:ahLst/>
              <a:cxnLst/>
              <a:rect l="0" t="0" r="0" b="0"/>
              <a:pathLst>
                <a:path w="152363" h="137941">
                  <a:moveTo>
                    <a:pt x="25362" y="55390"/>
                  </a:moveTo>
                  <a:lnTo>
                    <a:pt x="25362" y="55390"/>
                  </a:lnTo>
                  <a:lnTo>
                    <a:pt x="25362" y="42736"/>
                  </a:lnTo>
                  <a:lnTo>
                    <a:pt x="21991" y="42704"/>
                  </a:lnTo>
                  <a:lnTo>
                    <a:pt x="13153" y="52807"/>
                  </a:lnTo>
                  <a:lnTo>
                    <a:pt x="92" y="74216"/>
                  </a:lnTo>
                  <a:lnTo>
                    <a:pt x="0" y="71003"/>
                  </a:lnTo>
                  <a:lnTo>
                    <a:pt x="17642" y="30896"/>
                  </a:lnTo>
                  <a:lnTo>
                    <a:pt x="33187" y="14579"/>
                  </a:lnTo>
                  <a:lnTo>
                    <a:pt x="51629" y="2199"/>
                  </a:lnTo>
                  <a:lnTo>
                    <a:pt x="57732" y="0"/>
                  </a:lnTo>
                  <a:lnTo>
                    <a:pt x="64678" y="904"/>
                  </a:lnTo>
                  <a:lnTo>
                    <a:pt x="68506" y="2132"/>
                  </a:lnTo>
                  <a:lnTo>
                    <a:pt x="84006" y="17346"/>
                  </a:lnTo>
                  <a:lnTo>
                    <a:pt x="109432" y="61599"/>
                  </a:lnTo>
                  <a:lnTo>
                    <a:pt x="133612" y="105770"/>
                  </a:lnTo>
                  <a:lnTo>
                    <a:pt x="152362" y="137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7040"/>
            <p:cNvSpPr/>
            <p:nvPr>
              <p:custDataLst>
                <p:tags r:id="rId130"/>
              </p:custDataLst>
            </p:nvPr>
          </p:nvSpPr>
          <p:spPr>
            <a:xfrm>
              <a:off x="5341694" y="557015"/>
              <a:ext cx="246307" cy="340832"/>
            </a:xfrm>
            <a:custGeom>
              <a:avLst/>
              <a:gdLst/>
              <a:ahLst/>
              <a:cxnLst/>
              <a:rect l="0" t="0" r="0" b="0"/>
              <a:pathLst>
                <a:path w="246307" h="340832">
                  <a:moveTo>
                    <a:pt x="106606" y="71635"/>
                  </a:moveTo>
                  <a:lnTo>
                    <a:pt x="106606" y="71635"/>
                  </a:lnTo>
                  <a:lnTo>
                    <a:pt x="106606" y="66168"/>
                  </a:lnTo>
                  <a:lnTo>
                    <a:pt x="105900" y="65873"/>
                  </a:lnTo>
                  <a:lnTo>
                    <a:pt x="86212" y="65308"/>
                  </a:lnTo>
                  <a:lnTo>
                    <a:pt x="72576" y="75405"/>
                  </a:lnTo>
                  <a:lnTo>
                    <a:pt x="49711" y="103555"/>
                  </a:lnTo>
                  <a:lnTo>
                    <a:pt x="29856" y="145906"/>
                  </a:lnTo>
                  <a:lnTo>
                    <a:pt x="15769" y="188768"/>
                  </a:lnTo>
                  <a:lnTo>
                    <a:pt x="7803" y="226913"/>
                  </a:lnTo>
                  <a:lnTo>
                    <a:pt x="0" y="273933"/>
                  </a:lnTo>
                  <a:lnTo>
                    <a:pt x="5796" y="308199"/>
                  </a:lnTo>
                  <a:lnTo>
                    <a:pt x="16450" y="331679"/>
                  </a:lnTo>
                  <a:lnTo>
                    <a:pt x="21808" y="336015"/>
                  </a:lnTo>
                  <a:lnTo>
                    <a:pt x="35286" y="340831"/>
                  </a:lnTo>
                  <a:lnTo>
                    <a:pt x="62113" y="340172"/>
                  </a:lnTo>
                  <a:lnTo>
                    <a:pt x="95774" y="325395"/>
                  </a:lnTo>
                  <a:lnTo>
                    <a:pt x="140384" y="285418"/>
                  </a:lnTo>
                  <a:lnTo>
                    <a:pt x="168492" y="241691"/>
                  </a:lnTo>
                  <a:lnTo>
                    <a:pt x="180446" y="205278"/>
                  </a:lnTo>
                  <a:lnTo>
                    <a:pt x="186576" y="162503"/>
                  </a:lnTo>
                  <a:lnTo>
                    <a:pt x="186510" y="121137"/>
                  </a:lnTo>
                  <a:lnTo>
                    <a:pt x="183904" y="81363"/>
                  </a:lnTo>
                  <a:lnTo>
                    <a:pt x="183538" y="69654"/>
                  </a:lnTo>
                  <a:lnTo>
                    <a:pt x="175605" y="47236"/>
                  </a:lnTo>
                  <a:lnTo>
                    <a:pt x="155272" y="18545"/>
                  </a:lnTo>
                  <a:lnTo>
                    <a:pt x="147517" y="10841"/>
                  </a:lnTo>
                  <a:lnTo>
                    <a:pt x="129492" y="2282"/>
                  </a:lnTo>
                  <a:lnTo>
                    <a:pt x="119747" y="0"/>
                  </a:lnTo>
                  <a:lnTo>
                    <a:pt x="97630" y="3108"/>
                  </a:lnTo>
                  <a:lnTo>
                    <a:pt x="55679" y="22351"/>
                  </a:lnTo>
                  <a:lnTo>
                    <a:pt x="41403" y="39853"/>
                  </a:lnTo>
                  <a:lnTo>
                    <a:pt x="24111" y="75470"/>
                  </a:lnTo>
                  <a:lnTo>
                    <a:pt x="22434" y="91449"/>
                  </a:lnTo>
                  <a:lnTo>
                    <a:pt x="22975" y="99661"/>
                  </a:lnTo>
                  <a:lnTo>
                    <a:pt x="29220" y="114430"/>
                  </a:lnTo>
                  <a:lnTo>
                    <a:pt x="33849" y="121332"/>
                  </a:lnTo>
                  <a:lnTo>
                    <a:pt x="52162" y="130882"/>
                  </a:lnTo>
                  <a:lnTo>
                    <a:pt x="75353" y="136067"/>
                  </a:lnTo>
                  <a:lnTo>
                    <a:pt x="120868" y="135528"/>
                  </a:lnTo>
                  <a:lnTo>
                    <a:pt x="160302" y="131842"/>
                  </a:lnTo>
                  <a:lnTo>
                    <a:pt x="198613" y="122908"/>
                  </a:lnTo>
                  <a:lnTo>
                    <a:pt x="246306" y="103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1530"/>
          <p:cNvGrpSpPr/>
          <p:nvPr/>
        </p:nvGrpSpPr>
        <p:grpSpPr>
          <a:xfrm>
            <a:off x="6108700" y="623183"/>
            <a:ext cx="1016001" cy="292211"/>
            <a:chOff x="6108700" y="623183"/>
            <a:chExt cx="1016001" cy="292211"/>
          </a:xfrm>
        </p:grpSpPr>
        <p:sp>
          <p:nvSpPr>
            <p:cNvPr id="72" name="SMARTInkShape-7041"/>
            <p:cNvSpPr/>
            <p:nvPr>
              <p:custDataLst>
                <p:tags r:id="rId118"/>
              </p:custDataLst>
            </p:nvPr>
          </p:nvSpPr>
          <p:spPr>
            <a:xfrm>
              <a:off x="6108700" y="747930"/>
              <a:ext cx="120651" cy="145967"/>
            </a:xfrm>
            <a:custGeom>
              <a:avLst/>
              <a:gdLst/>
              <a:ahLst/>
              <a:cxnLst/>
              <a:rect l="0" t="0" r="0" b="0"/>
              <a:pathLst>
                <a:path w="120651" h="145967">
                  <a:moveTo>
                    <a:pt x="0" y="52170"/>
                  </a:moveTo>
                  <a:lnTo>
                    <a:pt x="0" y="52170"/>
                  </a:lnTo>
                  <a:lnTo>
                    <a:pt x="5775" y="57240"/>
                  </a:lnTo>
                  <a:lnTo>
                    <a:pt x="15195" y="62296"/>
                  </a:lnTo>
                  <a:lnTo>
                    <a:pt x="20394" y="63726"/>
                  </a:lnTo>
                  <a:lnTo>
                    <a:pt x="26939" y="62480"/>
                  </a:lnTo>
                  <a:lnTo>
                    <a:pt x="42637" y="55931"/>
                  </a:lnTo>
                  <a:lnTo>
                    <a:pt x="58494" y="43171"/>
                  </a:lnTo>
                  <a:lnTo>
                    <a:pt x="64804" y="33824"/>
                  </a:lnTo>
                  <a:lnTo>
                    <a:pt x="67607" y="24261"/>
                  </a:lnTo>
                  <a:lnTo>
                    <a:pt x="68853" y="12955"/>
                  </a:lnTo>
                  <a:lnTo>
                    <a:pt x="67774" y="8388"/>
                  </a:lnTo>
                  <a:lnTo>
                    <a:pt x="62812" y="1431"/>
                  </a:lnTo>
                  <a:lnTo>
                    <a:pt x="59513" y="0"/>
                  </a:lnTo>
                  <a:lnTo>
                    <a:pt x="52086" y="291"/>
                  </a:lnTo>
                  <a:lnTo>
                    <a:pt x="39970" y="4421"/>
                  </a:lnTo>
                  <a:lnTo>
                    <a:pt x="24072" y="23598"/>
                  </a:lnTo>
                  <a:lnTo>
                    <a:pt x="12698" y="48251"/>
                  </a:lnTo>
                  <a:lnTo>
                    <a:pt x="8310" y="89888"/>
                  </a:lnTo>
                  <a:lnTo>
                    <a:pt x="10279" y="106328"/>
                  </a:lnTo>
                  <a:lnTo>
                    <a:pt x="22096" y="130854"/>
                  </a:lnTo>
                  <a:lnTo>
                    <a:pt x="28842" y="136376"/>
                  </a:lnTo>
                  <a:lnTo>
                    <a:pt x="45744" y="142512"/>
                  </a:lnTo>
                  <a:lnTo>
                    <a:pt x="68352" y="145966"/>
                  </a:lnTo>
                  <a:lnTo>
                    <a:pt x="120650" y="128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7042"/>
            <p:cNvSpPr/>
            <p:nvPr>
              <p:custDataLst>
                <p:tags r:id="rId119"/>
              </p:custDataLst>
            </p:nvPr>
          </p:nvSpPr>
          <p:spPr>
            <a:xfrm>
              <a:off x="6261100" y="750861"/>
              <a:ext cx="44451" cy="144845"/>
            </a:xfrm>
            <a:custGeom>
              <a:avLst/>
              <a:gdLst/>
              <a:ahLst/>
              <a:cxnLst/>
              <a:rect l="0" t="0" r="0" b="0"/>
              <a:pathLst>
                <a:path w="44451" h="144845">
                  <a:moveTo>
                    <a:pt x="44450" y="30189"/>
                  </a:moveTo>
                  <a:lnTo>
                    <a:pt x="44450" y="30189"/>
                  </a:lnTo>
                  <a:lnTo>
                    <a:pt x="44450" y="12512"/>
                  </a:lnTo>
                  <a:lnTo>
                    <a:pt x="43039" y="9232"/>
                  </a:lnTo>
                  <a:lnTo>
                    <a:pt x="37708" y="3706"/>
                  </a:lnTo>
                  <a:lnTo>
                    <a:pt x="32517" y="780"/>
                  </a:lnTo>
                  <a:lnTo>
                    <a:pt x="30145" y="0"/>
                  </a:lnTo>
                  <a:lnTo>
                    <a:pt x="23746" y="1014"/>
                  </a:lnTo>
                  <a:lnTo>
                    <a:pt x="20064" y="2272"/>
                  </a:lnTo>
                  <a:lnTo>
                    <a:pt x="14091" y="7433"/>
                  </a:lnTo>
                  <a:lnTo>
                    <a:pt x="11511" y="10785"/>
                  </a:lnTo>
                  <a:lnTo>
                    <a:pt x="8644" y="20154"/>
                  </a:lnTo>
                  <a:lnTo>
                    <a:pt x="6803" y="36673"/>
                  </a:lnTo>
                  <a:lnTo>
                    <a:pt x="27333" y="79383"/>
                  </a:lnTo>
                  <a:lnTo>
                    <a:pt x="35764" y="106072"/>
                  </a:lnTo>
                  <a:lnTo>
                    <a:pt x="37638" y="128355"/>
                  </a:lnTo>
                  <a:lnTo>
                    <a:pt x="34132" y="137554"/>
                  </a:lnTo>
                  <a:lnTo>
                    <a:pt x="31221" y="141982"/>
                  </a:lnTo>
                  <a:lnTo>
                    <a:pt x="27164" y="144229"/>
                  </a:lnTo>
                  <a:lnTo>
                    <a:pt x="17012" y="144844"/>
                  </a:lnTo>
                  <a:lnTo>
                    <a:pt x="12752" y="142609"/>
                  </a:lnTo>
                  <a:lnTo>
                    <a:pt x="6138" y="134481"/>
                  </a:lnTo>
                  <a:lnTo>
                    <a:pt x="0" y="100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7043"/>
            <p:cNvSpPr/>
            <p:nvPr>
              <p:custDataLst>
                <p:tags r:id="rId120"/>
              </p:custDataLst>
            </p:nvPr>
          </p:nvSpPr>
          <p:spPr>
            <a:xfrm>
              <a:off x="6370227" y="623183"/>
              <a:ext cx="43274" cy="287785"/>
            </a:xfrm>
            <a:custGeom>
              <a:avLst/>
              <a:gdLst/>
              <a:ahLst/>
              <a:cxnLst/>
              <a:rect l="0" t="0" r="0" b="0"/>
              <a:pathLst>
                <a:path w="43274" h="287785">
                  <a:moveTo>
                    <a:pt x="30573" y="5467"/>
                  </a:moveTo>
                  <a:lnTo>
                    <a:pt x="30573" y="5467"/>
                  </a:lnTo>
                  <a:lnTo>
                    <a:pt x="33944" y="5467"/>
                  </a:lnTo>
                  <a:lnTo>
                    <a:pt x="37480" y="3585"/>
                  </a:lnTo>
                  <a:lnTo>
                    <a:pt x="42129" y="0"/>
                  </a:lnTo>
                  <a:lnTo>
                    <a:pt x="39563" y="2749"/>
                  </a:lnTo>
                  <a:lnTo>
                    <a:pt x="25337" y="46554"/>
                  </a:lnTo>
                  <a:lnTo>
                    <a:pt x="18203" y="84433"/>
                  </a:lnTo>
                  <a:lnTo>
                    <a:pt x="13503" y="128818"/>
                  </a:lnTo>
                  <a:lnTo>
                    <a:pt x="10229" y="175836"/>
                  </a:lnTo>
                  <a:lnTo>
                    <a:pt x="4790" y="217284"/>
                  </a:lnTo>
                  <a:lnTo>
                    <a:pt x="0" y="259523"/>
                  </a:lnTo>
                  <a:lnTo>
                    <a:pt x="3110" y="273838"/>
                  </a:lnTo>
                  <a:lnTo>
                    <a:pt x="5914" y="279631"/>
                  </a:lnTo>
                  <a:lnTo>
                    <a:pt x="9196" y="283493"/>
                  </a:lnTo>
                  <a:lnTo>
                    <a:pt x="16603" y="287784"/>
                  </a:lnTo>
                  <a:lnTo>
                    <a:pt x="21260" y="286106"/>
                  </a:lnTo>
                  <a:lnTo>
                    <a:pt x="32078" y="276716"/>
                  </a:lnTo>
                  <a:lnTo>
                    <a:pt x="43273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7044"/>
            <p:cNvSpPr/>
            <p:nvPr>
              <p:custDataLst>
                <p:tags r:id="rId121"/>
              </p:custDataLst>
            </p:nvPr>
          </p:nvSpPr>
          <p:spPr>
            <a:xfrm>
              <a:off x="6332715" y="781050"/>
              <a:ext cx="137936" cy="30868"/>
            </a:xfrm>
            <a:custGeom>
              <a:avLst/>
              <a:gdLst/>
              <a:ahLst/>
              <a:cxnLst/>
              <a:rect l="0" t="0" r="0" b="0"/>
              <a:pathLst>
                <a:path w="137936" h="30868">
                  <a:moveTo>
                    <a:pt x="10935" y="25400"/>
                  </a:moveTo>
                  <a:lnTo>
                    <a:pt x="10935" y="25400"/>
                  </a:lnTo>
                  <a:lnTo>
                    <a:pt x="0" y="30867"/>
                  </a:lnTo>
                  <a:lnTo>
                    <a:pt x="17927" y="24726"/>
                  </a:lnTo>
                  <a:lnTo>
                    <a:pt x="64772" y="14022"/>
                  </a:lnTo>
                  <a:lnTo>
                    <a:pt x="1379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7045"/>
            <p:cNvSpPr/>
            <p:nvPr>
              <p:custDataLst>
                <p:tags r:id="rId122"/>
              </p:custDataLst>
            </p:nvPr>
          </p:nvSpPr>
          <p:spPr>
            <a:xfrm>
              <a:off x="6489700" y="812800"/>
              <a:ext cx="5594" cy="88901"/>
            </a:xfrm>
            <a:custGeom>
              <a:avLst/>
              <a:gdLst/>
              <a:ahLst/>
              <a:cxnLst/>
              <a:rect l="0" t="0" r="0" b="0"/>
              <a:pathLst>
                <a:path w="5594" h="8890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5593" y="41927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7046"/>
            <p:cNvSpPr/>
            <p:nvPr>
              <p:custDataLst>
                <p:tags r:id="rId123"/>
              </p:custDataLst>
            </p:nvPr>
          </p:nvSpPr>
          <p:spPr>
            <a:xfrm>
              <a:off x="6477262" y="732739"/>
              <a:ext cx="6089" cy="54662"/>
            </a:xfrm>
            <a:custGeom>
              <a:avLst/>
              <a:gdLst/>
              <a:ahLst/>
              <a:cxnLst/>
              <a:rect l="0" t="0" r="0" b="0"/>
              <a:pathLst>
                <a:path w="6089" h="54662">
                  <a:moveTo>
                    <a:pt x="6088" y="54661"/>
                  </a:moveTo>
                  <a:lnTo>
                    <a:pt x="6088" y="54661"/>
                  </a:lnTo>
                  <a:lnTo>
                    <a:pt x="4206" y="25768"/>
                  </a:lnTo>
                  <a:lnTo>
                    <a:pt x="0" y="187"/>
                  </a:lnTo>
                  <a:lnTo>
                    <a:pt x="618" y="0"/>
                  </a:lnTo>
                  <a:lnTo>
                    <a:pt x="6088" y="3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7047"/>
            <p:cNvSpPr/>
            <p:nvPr>
              <p:custDataLst>
                <p:tags r:id="rId124"/>
              </p:custDataLst>
            </p:nvPr>
          </p:nvSpPr>
          <p:spPr>
            <a:xfrm>
              <a:off x="6543741" y="800100"/>
              <a:ext cx="149160" cy="115294"/>
            </a:xfrm>
            <a:custGeom>
              <a:avLst/>
              <a:gdLst/>
              <a:ahLst/>
              <a:cxnLst/>
              <a:rect l="0" t="0" r="0" b="0"/>
              <a:pathLst>
                <a:path w="149160" h="115294">
                  <a:moveTo>
                    <a:pt x="15809" y="0"/>
                  </a:moveTo>
                  <a:lnTo>
                    <a:pt x="15809" y="0"/>
                  </a:lnTo>
                  <a:lnTo>
                    <a:pt x="15809" y="3371"/>
                  </a:lnTo>
                  <a:lnTo>
                    <a:pt x="10341" y="23765"/>
                  </a:lnTo>
                  <a:lnTo>
                    <a:pt x="9575" y="66499"/>
                  </a:lnTo>
                  <a:lnTo>
                    <a:pt x="8768" y="104112"/>
                  </a:lnTo>
                  <a:lnTo>
                    <a:pt x="6094" y="112829"/>
                  </a:lnTo>
                  <a:lnTo>
                    <a:pt x="5099" y="114731"/>
                  </a:lnTo>
                  <a:lnTo>
                    <a:pt x="4435" y="115293"/>
                  </a:lnTo>
                  <a:lnTo>
                    <a:pt x="3993" y="114962"/>
                  </a:lnTo>
                  <a:lnTo>
                    <a:pt x="0" y="107754"/>
                  </a:lnTo>
                  <a:lnTo>
                    <a:pt x="1090" y="83198"/>
                  </a:lnTo>
                  <a:lnTo>
                    <a:pt x="16507" y="39796"/>
                  </a:lnTo>
                  <a:lnTo>
                    <a:pt x="22705" y="25683"/>
                  </a:lnTo>
                  <a:lnTo>
                    <a:pt x="31574" y="16589"/>
                  </a:lnTo>
                  <a:lnTo>
                    <a:pt x="36902" y="13176"/>
                  </a:lnTo>
                  <a:lnTo>
                    <a:pt x="41866" y="11606"/>
                  </a:lnTo>
                  <a:lnTo>
                    <a:pt x="51143" y="11743"/>
                  </a:lnTo>
                  <a:lnTo>
                    <a:pt x="54887" y="13473"/>
                  </a:lnTo>
                  <a:lnTo>
                    <a:pt x="60928" y="19158"/>
                  </a:lnTo>
                  <a:lnTo>
                    <a:pt x="64084" y="30152"/>
                  </a:lnTo>
                  <a:lnTo>
                    <a:pt x="66543" y="76307"/>
                  </a:lnTo>
                  <a:lnTo>
                    <a:pt x="93288" y="35394"/>
                  </a:lnTo>
                  <a:lnTo>
                    <a:pt x="123222" y="8816"/>
                  </a:lnTo>
                  <a:lnTo>
                    <a:pt x="128340" y="7288"/>
                  </a:lnTo>
                  <a:lnTo>
                    <a:pt x="133162" y="6976"/>
                  </a:lnTo>
                  <a:lnTo>
                    <a:pt x="137084" y="8178"/>
                  </a:lnTo>
                  <a:lnTo>
                    <a:pt x="143321" y="13277"/>
                  </a:lnTo>
                  <a:lnTo>
                    <a:pt x="146565" y="22129"/>
                  </a:lnTo>
                  <a:lnTo>
                    <a:pt x="149159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7048"/>
            <p:cNvSpPr/>
            <p:nvPr>
              <p:custDataLst>
                <p:tags r:id="rId125"/>
              </p:custDataLst>
            </p:nvPr>
          </p:nvSpPr>
          <p:spPr>
            <a:xfrm>
              <a:off x="6735419" y="631232"/>
              <a:ext cx="169743" cy="265914"/>
            </a:xfrm>
            <a:custGeom>
              <a:avLst/>
              <a:gdLst/>
              <a:ahLst/>
              <a:cxnLst/>
              <a:rect l="0" t="0" r="0" b="0"/>
              <a:pathLst>
                <a:path w="169743" h="265914">
                  <a:moveTo>
                    <a:pt x="40031" y="245068"/>
                  </a:moveTo>
                  <a:lnTo>
                    <a:pt x="40031" y="245068"/>
                  </a:lnTo>
                  <a:lnTo>
                    <a:pt x="54336" y="213086"/>
                  </a:lnTo>
                  <a:lnTo>
                    <a:pt x="55091" y="200515"/>
                  </a:lnTo>
                  <a:lnTo>
                    <a:pt x="49826" y="178568"/>
                  </a:lnTo>
                  <a:lnTo>
                    <a:pt x="47266" y="175335"/>
                  </a:lnTo>
                  <a:lnTo>
                    <a:pt x="40659" y="171742"/>
                  </a:lnTo>
                  <a:lnTo>
                    <a:pt x="31138" y="173908"/>
                  </a:lnTo>
                  <a:lnTo>
                    <a:pt x="25636" y="176462"/>
                  </a:lnTo>
                  <a:lnTo>
                    <a:pt x="15759" y="186824"/>
                  </a:lnTo>
                  <a:lnTo>
                    <a:pt x="1291" y="213102"/>
                  </a:lnTo>
                  <a:lnTo>
                    <a:pt x="0" y="225922"/>
                  </a:lnTo>
                  <a:lnTo>
                    <a:pt x="643" y="232304"/>
                  </a:lnTo>
                  <a:lnTo>
                    <a:pt x="2484" y="236559"/>
                  </a:lnTo>
                  <a:lnTo>
                    <a:pt x="5122" y="239395"/>
                  </a:lnTo>
                  <a:lnTo>
                    <a:pt x="8292" y="241286"/>
                  </a:lnTo>
                  <a:lnTo>
                    <a:pt x="11816" y="241841"/>
                  </a:lnTo>
                  <a:lnTo>
                    <a:pt x="19494" y="240576"/>
                  </a:lnTo>
                  <a:lnTo>
                    <a:pt x="35482" y="233414"/>
                  </a:lnTo>
                  <a:lnTo>
                    <a:pt x="37704" y="233771"/>
                  </a:lnTo>
                  <a:lnTo>
                    <a:pt x="42053" y="236049"/>
                  </a:lnTo>
                  <a:lnTo>
                    <a:pt x="57664" y="260916"/>
                  </a:lnTo>
                  <a:lnTo>
                    <a:pt x="64566" y="265752"/>
                  </a:lnTo>
                  <a:lnTo>
                    <a:pt x="67677" y="265913"/>
                  </a:lnTo>
                  <a:lnTo>
                    <a:pt x="70455" y="264609"/>
                  </a:lnTo>
                  <a:lnTo>
                    <a:pt x="76837" y="257281"/>
                  </a:lnTo>
                  <a:lnTo>
                    <a:pt x="104196" y="213977"/>
                  </a:lnTo>
                  <a:lnTo>
                    <a:pt x="119407" y="176511"/>
                  </a:lnTo>
                  <a:lnTo>
                    <a:pt x="133530" y="131990"/>
                  </a:lnTo>
                  <a:lnTo>
                    <a:pt x="147932" y="91305"/>
                  </a:lnTo>
                  <a:lnTo>
                    <a:pt x="159835" y="51163"/>
                  </a:lnTo>
                  <a:lnTo>
                    <a:pt x="169742" y="4286"/>
                  </a:lnTo>
                  <a:lnTo>
                    <a:pt x="169543" y="1291"/>
                  </a:lnTo>
                  <a:lnTo>
                    <a:pt x="168706" y="0"/>
                  </a:lnTo>
                  <a:lnTo>
                    <a:pt x="167443" y="1256"/>
                  </a:lnTo>
                  <a:lnTo>
                    <a:pt x="154969" y="41015"/>
                  </a:lnTo>
                  <a:lnTo>
                    <a:pt x="143309" y="83086"/>
                  </a:lnTo>
                  <a:lnTo>
                    <a:pt x="137659" y="123460"/>
                  </a:lnTo>
                  <a:lnTo>
                    <a:pt x="131387" y="166301"/>
                  </a:lnTo>
                  <a:lnTo>
                    <a:pt x="129255" y="213032"/>
                  </a:lnTo>
                  <a:lnTo>
                    <a:pt x="129027" y="232283"/>
                  </a:lnTo>
                  <a:lnTo>
                    <a:pt x="135701" y="251393"/>
                  </a:lnTo>
                  <a:lnTo>
                    <a:pt x="140877" y="258462"/>
                  </a:lnTo>
                  <a:lnTo>
                    <a:pt x="143245" y="260348"/>
                  </a:lnTo>
                  <a:lnTo>
                    <a:pt x="145528" y="259488"/>
                  </a:lnTo>
                  <a:lnTo>
                    <a:pt x="154331" y="2387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7049"/>
            <p:cNvSpPr/>
            <p:nvPr>
              <p:custDataLst>
                <p:tags r:id="rId126"/>
              </p:custDataLst>
            </p:nvPr>
          </p:nvSpPr>
          <p:spPr>
            <a:xfrm>
              <a:off x="6822188" y="781050"/>
              <a:ext cx="118363" cy="38101"/>
            </a:xfrm>
            <a:custGeom>
              <a:avLst/>
              <a:gdLst/>
              <a:ahLst/>
              <a:cxnLst/>
              <a:rect l="0" t="0" r="0" b="0"/>
              <a:pathLst>
                <a:path w="118363" h="38101">
                  <a:moveTo>
                    <a:pt x="23112" y="38100"/>
                  </a:moveTo>
                  <a:lnTo>
                    <a:pt x="23112" y="38100"/>
                  </a:lnTo>
                  <a:lnTo>
                    <a:pt x="12972" y="33736"/>
                  </a:lnTo>
                  <a:lnTo>
                    <a:pt x="5436" y="32633"/>
                  </a:lnTo>
                  <a:lnTo>
                    <a:pt x="2861" y="30222"/>
                  </a:lnTo>
                  <a:lnTo>
                    <a:pt x="0" y="21899"/>
                  </a:lnTo>
                  <a:lnTo>
                    <a:pt x="649" y="18832"/>
                  </a:lnTo>
                  <a:lnTo>
                    <a:pt x="2492" y="16788"/>
                  </a:lnTo>
                  <a:lnTo>
                    <a:pt x="5132" y="15426"/>
                  </a:lnTo>
                  <a:lnTo>
                    <a:pt x="44856" y="8874"/>
                  </a:lnTo>
                  <a:lnTo>
                    <a:pt x="83098" y="6392"/>
                  </a:lnTo>
                  <a:lnTo>
                    <a:pt x="1183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7050"/>
            <p:cNvSpPr/>
            <p:nvPr>
              <p:custDataLst>
                <p:tags r:id="rId127"/>
              </p:custDataLst>
            </p:nvPr>
          </p:nvSpPr>
          <p:spPr>
            <a:xfrm>
              <a:off x="6931642" y="787400"/>
              <a:ext cx="64053" cy="80696"/>
            </a:xfrm>
            <a:custGeom>
              <a:avLst/>
              <a:gdLst/>
              <a:ahLst/>
              <a:cxnLst/>
              <a:rect l="0" t="0" r="0" b="0"/>
              <a:pathLst>
                <a:path w="64053" h="80696">
                  <a:moveTo>
                    <a:pt x="27958" y="0"/>
                  </a:moveTo>
                  <a:lnTo>
                    <a:pt x="27958" y="0"/>
                  </a:lnTo>
                  <a:lnTo>
                    <a:pt x="4741" y="706"/>
                  </a:lnTo>
                  <a:lnTo>
                    <a:pt x="1896" y="1881"/>
                  </a:lnTo>
                  <a:lnTo>
                    <a:pt x="0" y="3371"/>
                  </a:lnTo>
                  <a:lnTo>
                    <a:pt x="853" y="5775"/>
                  </a:lnTo>
                  <a:lnTo>
                    <a:pt x="7444" y="12209"/>
                  </a:lnTo>
                  <a:lnTo>
                    <a:pt x="9344" y="15901"/>
                  </a:lnTo>
                  <a:lnTo>
                    <a:pt x="9904" y="19773"/>
                  </a:lnTo>
                  <a:lnTo>
                    <a:pt x="5851" y="59591"/>
                  </a:lnTo>
                  <a:lnTo>
                    <a:pt x="6869" y="65128"/>
                  </a:lnTo>
                  <a:lnTo>
                    <a:pt x="11764" y="73160"/>
                  </a:lnTo>
                  <a:lnTo>
                    <a:pt x="15046" y="76290"/>
                  </a:lnTo>
                  <a:lnTo>
                    <a:pt x="24336" y="79768"/>
                  </a:lnTo>
                  <a:lnTo>
                    <a:pt x="29777" y="80695"/>
                  </a:lnTo>
                  <a:lnTo>
                    <a:pt x="41466" y="77963"/>
                  </a:lnTo>
                  <a:lnTo>
                    <a:pt x="52306" y="72045"/>
                  </a:lnTo>
                  <a:lnTo>
                    <a:pt x="59475" y="64710"/>
                  </a:lnTo>
                  <a:lnTo>
                    <a:pt x="63133" y="52984"/>
                  </a:lnTo>
                  <a:lnTo>
                    <a:pt x="64052" y="39776"/>
                  </a:lnTo>
                  <a:lnTo>
                    <a:pt x="62109" y="29202"/>
                  </a:lnTo>
                  <a:lnTo>
                    <a:pt x="57012" y="21681"/>
                  </a:lnTo>
                  <a:lnTo>
                    <a:pt x="51454" y="15986"/>
                  </a:lnTo>
                  <a:lnTo>
                    <a:pt x="4700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7051"/>
            <p:cNvSpPr/>
            <p:nvPr>
              <p:custDataLst>
                <p:tags r:id="rId128"/>
              </p:custDataLst>
            </p:nvPr>
          </p:nvSpPr>
          <p:spPr>
            <a:xfrm>
              <a:off x="6997700" y="736600"/>
              <a:ext cx="127001" cy="143482"/>
            </a:xfrm>
            <a:custGeom>
              <a:avLst/>
              <a:gdLst/>
              <a:ahLst/>
              <a:cxnLst/>
              <a:rect l="0" t="0" r="0" b="0"/>
              <a:pathLst>
                <a:path w="127001" h="143482">
                  <a:moveTo>
                    <a:pt x="0" y="44450"/>
                  </a:moveTo>
                  <a:lnTo>
                    <a:pt x="0" y="44450"/>
                  </a:lnTo>
                  <a:lnTo>
                    <a:pt x="14503" y="45156"/>
                  </a:lnTo>
                  <a:lnTo>
                    <a:pt x="23144" y="47821"/>
                  </a:lnTo>
                  <a:lnTo>
                    <a:pt x="57509" y="73682"/>
                  </a:lnTo>
                  <a:lnTo>
                    <a:pt x="72935" y="93407"/>
                  </a:lnTo>
                  <a:lnTo>
                    <a:pt x="76395" y="110894"/>
                  </a:lnTo>
                  <a:lnTo>
                    <a:pt x="74875" y="127603"/>
                  </a:lnTo>
                  <a:lnTo>
                    <a:pt x="69497" y="137381"/>
                  </a:lnTo>
                  <a:lnTo>
                    <a:pt x="62402" y="142197"/>
                  </a:lnTo>
                  <a:lnTo>
                    <a:pt x="58534" y="143481"/>
                  </a:lnTo>
                  <a:lnTo>
                    <a:pt x="55956" y="142926"/>
                  </a:lnTo>
                  <a:lnTo>
                    <a:pt x="54237" y="141145"/>
                  </a:lnTo>
                  <a:lnTo>
                    <a:pt x="53091" y="138547"/>
                  </a:lnTo>
                  <a:lnTo>
                    <a:pt x="54850" y="121406"/>
                  </a:lnTo>
                  <a:lnTo>
                    <a:pt x="71903" y="80191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1531"/>
          <p:cNvGrpSpPr/>
          <p:nvPr/>
        </p:nvGrpSpPr>
        <p:grpSpPr>
          <a:xfrm>
            <a:off x="5664200" y="762000"/>
            <a:ext cx="38101" cy="144490"/>
            <a:chOff x="5664200" y="762000"/>
            <a:chExt cx="38101" cy="144490"/>
          </a:xfrm>
        </p:grpSpPr>
        <p:sp>
          <p:nvSpPr>
            <p:cNvPr id="84" name="SMARTInkShape-7052"/>
            <p:cNvSpPr/>
            <p:nvPr>
              <p:custDataLst>
                <p:tags r:id="rId116"/>
              </p:custDataLst>
            </p:nvPr>
          </p:nvSpPr>
          <p:spPr>
            <a:xfrm>
              <a:off x="5664200" y="762000"/>
              <a:ext cx="19051" cy="25401"/>
            </a:xfrm>
            <a:custGeom>
              <a:avLst/>
              <a:gdLst/>
              <a:ahLst/>
              <a:cxnLst/>
              <a:rect l="0" t="0" r="0" b="0"/>
              <a:pathLst>
                <a:path w="19051" h="2540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9460" y="3371"/>
                  </a:lnTo>
                  <a:lnTo>
                    <a:pt x="11259" y="8789"/>
                  </a:lnTo>
                  <a:lnTo>
                    <a:pt x="12765" y="15195"/>
                  </a:lnTo>
                  <a:lnTo>
                    <a:pt x="190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7053"/>
            <p:cNvSpPr/>
            <p:nvPr>
              <p:custDataLst>
                <p:tags r:id="rId117"/>
              </p:custDataLst>
            </p:nvPr>
          </p:nvSpPr>
          <p:spPr>
            <a:xfrm>
              <a:off x="5689600" y="876300"/>
              <a:ext cx="12701" cy="30190"/>
            </a:xfrm>
            <a:custGeom>
              <a:avLst/>
              <a:gdLst/>
              <a:ahLst/>
              <a:cxnLst/>
              <a:rect l="0" t="0" r="0" b="0"/>
              <a:pathLst>
                <a:path w="12701" h="30190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3144" y="13815"/>
                  </a:lnTo>
                  <a:lnTo>
                    <a:pt x="184" y="30189"/>
                  </a:lnTo>
                  <a:lnTo>
                    <a:pt x="127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1532"/>
          <p:cNvGrpSpPr/>
          <p:nvPr/>
        </p:nvGrpSpPr>
        <p:grpSpPr>
          <a:xfrm>
            <a:off x="7516040" y="562843"/>
            <a:ext cx="307161" cy="345208"/>
            <a:chOff x="7516040" y="562843"/>
            <a:chExt cx="307161" cy="345208"/>
          </a:xfrm>
        </p:grpSpPr>
        <p:sp>
          <p:nvSpPr>
            <p:cNvPr id="87" name="SMARTInkShape-7054"/>
            <p:cNvSpPr/>
            <p:nvPr>
              <p:custDataLst>
                <p:tags r:id="rId114"/>
              </p:custDataLst>
            </p:nvPr>
          </p:nvSpPr>
          <p:spPr>
            <a:xfrm>
              <a:off x="7575550" y="562843"/>
              <a:ext cx="38101" cy="345208"/>
            </a:xfrm>
            <a:custGeom>
              <a:avLst/>
              <a:gdLst/>
              <a:ahLst/>
              <a:cxnLst/>
              <a:rect l="0" t="0" r="0" b="0"/>
              <a:pathLst>
                <a:path w="38101" h="345208">
                  <a:moveTo>
                    <a:pt x="38100" y="21357"/>
                  </a:moveTo>
                  <a:lnTo>
                    <a:pt x="38100" y="21357"/>
                  </a:lnTo>
                  <a:lnTo>
                    <a:pt x="38099" y="9148"/>
                  </a:lnTo>
                  <a:lnTo>
                    <a:pt x="36218" y="3466"/>
                  </a:lnTo>
                  <a:lnTo>
                    <a:pt x="34729" y="963"/>
                  </a:lnTo>
                  <a:lnTo>
                    <a:pt x="33031" y="0"/>
                  </a:lnTo>
                  <a:lnTo>
                    <a:pt x="31193" y="63"/>
                  </a:lnTo>
                  <a:lnTo>
                    <a:pt x="27268" y="2015"/>
                  </a:lnTo>
                  <a:lnTo>
                    <a:pt x="23172" y="5235"/>
                  </a:lnTo>
                  <a:lnTo>
                    <a:pt x="13529" y="27869"/>
                  </a:lnTo>
                  <a:lnTo>
                    <a:pt x="8474" y="72032"/>
                  </a:lnTo>
                  <a:lnTo>
                    <a:pt x="11656" y="116922"/>
                  </a:lnTo>
                  <a:lnTo>
                    <a:pt x="12236" y="147791"/>
                  </a:lnTo>
                  <a:lnTo>
                    <a:pt x="12493" y="182678"/>
                  </a:lnTo>
                  <a:lnTo>
                    <a:pt x="12638" y="224535"/>
                  </a:lnTo>
                  <a:lnTo>
                    <a:pt x="9311" y="266021"/>
                  </a:lnTo>
                  <a:lnTo>
                    <a:pt x="0" y="345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7055"/>
            <p:cNvSpPr/>
            <p:nvPr>
              <p:custDataLst>
                <p:tags r:id="rId115"/>
              </p:custDataLst>
            </p:nvPr>
          </p:nvSpPr>
          <p:spPr>
            <a:xfrm>
              <a:off x="7516040" y="685800"/>
              <a:ext cx="307161" cy="196851"/>
            </a:xfrm>
            <a:custGeom>
              <a:avLst/>
              <a:gdLst/>
              <a:ahLst/>
              <a:cxnLst/>
              <a:rect l="0" t="0" r="0" b="0"/>
              <a:pathLst>
                <a:path w="307161" h="196851">
                  <a:moveTo>
                    <a:pt x="15060" y="196850"/>
                  </a:moveTo>
                  <a:lnTo>
                    <a:pt x="15060" y="196850"/>
                  </a:lnTo>
                  <a:lnTo>
                    <a:pt x="755" y="164868"/>
                  </a:lnTo>
                  <a:lnTo>
                    <a:pt x="0" y="152297"/>
                  </a:lnTo>
                  <a:lnTo>
                    <a:pt x="2016" y="141065"/>
                  </a:lnTo>
                  <a:lnTo>
                    <a:pt x="5264" y="133721"/>
                  </a:lnTo>
                  <a:lnTo>
                    <a:pt x="27915" y="122250"/>
                  </a:lnTo>
                  <a:lnTo>
                    <a:pt x="75036" y="107142"/>
                  </a:lnTo>
                  <a:lnTo>
                    <a:pt x="120098" y="98959"/>
                  </a:lnTo>
                  <a:lnTo>
                    <a:pt x="150813" y="95277"/>
                  </a:lnTo>
                  <a:lnTo>
                    <a:pt x="154245" y="93857"/>
                  </a:lnTo>
                  <a:lnTo>
                    <a:pt x="156534" y="92205"/>
                  </a:lnTo>
                  <a:lnTo>
                    <a:pt x="156647" y="91103"/>
                  </a:lnTo>
                  <a:lnTo>
                    <a:pt x="155313" y="90369"/>
                  </a:lnTo>
                  <a:lnTo>
                    <a:pt x="143031" y="89190"/>
                  </a:lnTo>
                  <a:lnTo>
                    <a:pt x="127766" y="92357"/>
                  </a:lnTo>
                  <a:lnTo>
                    <a:pt x="117834" y="101490"/>
                  </a:lnTo>
                  <a:lnTo>
                    <a:pt x="110126" y="113546"/>
                  </a:lnTo>
                  <a:lnTo>
                    <a:pt x="106701" y="123607"/>
                  </a:lnTo>
                  <a:lnTo>
                    <a:pt x="104772" y="143947"/>
                  </a:lnTo>
                  <a:lnTo>
                    <a:pt x="108083" y="155934"/>
                  </a:lnTo>
                  <a:lnTo>
                    <a:pt x="114259" y="165259"/>
                  </a:lnTo>
                  <a:lnTo>
                    <a:pt x="121708" y="171756"/>
                  </a:lnTo>
                  <a:lnTo>
                    <a:pt x="125670" y="173065"/>
                  </a:lnTo>
                  <a:lnTo>
                    <a:pt x="133834" y="172638"/>
                  </a:lnTo>
                  <a:lnTo>
                    <a:pt x="137281" y="170831"/>
                  </a:lnTo>
                  <a:lnTo>
                    <a:pt x="142994" y="165060"/>
                  </a:lnTo>
                  <a:lnTo>
                    <a:pt x="152410" y="139013"/>
                  </a:lnTo>
                  <a:lnTo>
                    <a:pt x="159825" y="97111"/>
                  </a:lnTo>
                  <a:lnTo>
                    <a:pt x="164101" y="80122"/>
                  </a:lnTo>
                  <a:lnTo>
                    <a:pt x="166631" y="77404"/>
                  </a:lnTo>
                  <a:lnTo>
                    <a:pt x="169730" y="76297"/>
                  </a:lnTo>
                  <a:lnTo>
                    <a:pt x="173206" y="76265"/>
                  </a:lnTo>
                  <a:lnTo>
                    <a:pt x="180832" y="81873"/>
                  </a:lnTo>
                  <a:lnTo>
                    <a:pt x="213204" y="127724"/>
                  </a:lnTo>
                  <a:lnTo>
                    <a:pt x="231085" y="157639"/>
                  </a:lnTo>
                  <a:lnTo>
                    <a:pt x="236490" y="180241"/>
                  </a:lnTo>
                  <a:lnTo>
                    <a:pt x="235352" y="179427"/>
                  </a:lnTo>
                  <a:lnTo>
                    <a:pt x="230324" y="172879"/>
                  </a:lnTo>
                  <a:lnTo>
                    <a:pt x="229031" y="159150"/>
                  </a:lnTo>
                  <a:lnTo>
                    <a:pt x="234151" y="131587"/>
                  </a:lnTo>
                  <a:lnTo>
                    <a:pt x="249593" y="88224"/>
                  </a:lnTo>
                  <a:lnTo>
                    <a:pt x="275119" y="44944"/>
                  </a:lnTo>
                  <a:lnTo>
                    <a:pt x="3071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1533"/>
          <p:cNvGrpSpPr/>
          <p:nvPr/>
        </p:nvGrpSpPr>
        <p:grpSpPr>
          <a:xfrm>
            <a:off x="8215398" y="554738"/>
            <a:ext cx="1724492" cy="366013"/>
            <a:chOff x="8215398" y="554738"/>
            <a:chExt cx="1724492" cy="366013"/>
          </a:xfrm>
        </p:grpSpPr>
        <p:sp>
          <p:nvSpPr>
            <p:cNvPr id="90" name="SMARTInkShape-7056"/>
            <p:cNvSpPr/>
            <p:nvPr>
              <p:custDataLst>
                <p:tags r:id="rId102"/>
              </p:custDataLst>
            </p:nvPr>
          </p:nvSpPr>
          <p:spPr>
            <a:xfrm>
              <a:off x="8277458" y="554738"/>
              <a:ext cx="60404" cy="336920"/>
            </a:xfrm>
            <a:custGeom>
              <a:avLst/>
              <a:gdLst/>
              <a:ahLst/>
              <a:cxnLst/>
              <a:rect l="0" t="0" r="0" b="0"/>
              <a:pathLst>
                <a:path w="60404" h="336920">
                  <a:moveTo>
                    <a:pt x="47392" y="23112"/>
                  </a:moveTo>
                  <a:lnTo>
                    <a:pt x="47392" y="23112"/>
                  </a:lnTo>
                  <a:lnTo>
                    <a:pt x="51755" y="12973"/>
                  </a:lnTo>
                  <a:lnTo>
                    <a:pt x="53480" y="0"/>
                  </a:lnTo>
                  <a:lnTo>
                    <a:pt x="44881" y="36637"/>
                  </a:lnTo>
                  <a:lnTo>
                    <a:pt x="35437" y="73059"/>
                  </a:lnTo>
                  <a:lnTo>
                    <a:pt x="23969" y="117932"/>
                  </a:lnTo>
                  <a:lnTo>
                    <a:pt x="16755" y="149215"/>
                  </a:lnTo>
                  <a:lnTo>
                    <a:pt x="10727" y="182404"/>
                  </a:lnTo>
                  <a:lnTo>
                    <a:pt x="6401" y="215970"/>
                  </a:lnTo>
                  <a:lnTo>
                    <a:pt x="3261" y="263072"/>
                  </a:lnTo>
                  <a:lnTo>
                    <a:pt x="0" y="301620"/>
                  </a:lnTo>
                  <a:lnTo>
                    <a:pt x="3750" y="318343"/>
                  </a:lnTo>
                  <a:lnTo>
                    <a:pt x="12473" y="332832"/>
                  </a:lnTo>
                  <a:lnTo>
                    <a:pt x="18468" y="336131"/>
                  </a:lnTo>
                  <a:lnTo>
                    <a:pt x="25287" y="336919"/>
                  </a:lnTo>
                  <a:lnTo>
                    <a:pt x="32655" y="336033"/>
                  </a:lnTo>
                  <a:lnTo>
                    <a:pt x="44605" y="329405"/>
                  </a:lnTo>
                  <a:lnTo>
                    <a:pt x="49768" y="324674"/>
                  </a:lnTo>
                  <a:lnTo>
                    <a:pt x="57384" y="308128"/>
                  </a:lnTo>
                  <a:lnTo>
                    <a:pt x="60403" y="297790"/>
                  </a:lnTo>
                  <a:lnTo>
                    <a:pt x="60299" y="288780"/>
                  </a:lnTo>
                  <a:lnTo>
                    <a:pt x="47392" y="258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7057"/>
            <p:cNvSpPr/>
            <p:nvPr>
              <p:custDataLst>
                <p:tags r:id="rId103"/>
              </p:custDataLst>
            </p:nvPr>
          </p:nvSpPr>
          <p:spPr>
            <a:xfrm>
              <a:off x="8376533" y="723900"/>
              <a:ext cx="100718" cy="131693"/>
            </a:xfrm>
            <a:custGeom>
              <a:avLst/>
              <a:gdLst/>
              <a:ahLst/>
              <a:cxnLst/>
              <a:rect l="0" t="0" r="0" b="0"/>
              <a:pathLst>
                <a:path w="100718" h="131693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410" y="6467"/>
                  </a:lnTo>
                  <a:lnTo>
                    <a:pt x="8033" y="15111"/>
                  </a:lnTo>
                  <a:lnTo>
                    <a:pt x="48934" y="48590"/>
                  </a:lnTo>
                  <a:lnTo>
                    <a:pt x="65304" y="72566"/>
                  </a:lnTo>
                  <a:lnTo>
                    <a:pt x="68986" y="91048"/>
                  </a:lnTo>
                  <a:lnTo>
                    <a:pt x="67091" y="113760"/>
                  </a:lnTo>
                  <a:lnTo>
                    <a:pt x="62061" y="124959"/>
                  </a:lnTo>
                  <a:lnTo>
                    <a:pt x="60129" y="127756"/>
                  </a:lnTo>
                  <a:lnTo>
                    <a:pt x="57431" y="129620"/>
                  </a:lnTo>
                  <a:lnTo>
                    <a:pt x="50669" y="131692"/>
                  </a:lnTo>
                  <a:lnTo>
                    <a:pt x="47596" y="130128"/>
                  </a:lnTo>
                  <a:lnTo>
                    <a:pt x="42300" y="122746"/>
                  </a:lnTo>
                  <a:lnTo>
                    <a:pt x="43239" y="106765"/>
                  </a:lnTo>
                  <a:lnTo>
                    <a:pt x="58711" y="62012"/>
                  </a:lnTo>
                  <a:lnTo>
                    <a:pt x="76042" y="35072"/>
                  </a:lnTo>
                  <a:lnTo>
                    <a:pt x="10071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7058"/>
            <p:cNvSpPr/>
            <p:nvPr>
              <p:custDataLst>
                <p:tags r:id="rId104"/>
              </p:custDataLst>
            </p:nvPr>
          </p:nvSpPr>
          <p:spPr>
            <a:xfrm>
              <a:off x="8215398" y="730250"/>
              <a:ext cx="134853" cy="50801"/>
            </a:xfrm>
            <a:custGeom>
              <a:avLst/>
              <a:gdLst/>
              <a:ahLst/>
              <a:cxnLst/>
              <a:rect l="0" t="0" r="0" b="0"/>
              <a:pathLst>
                <a:path w="134853" h="50801">
                  <a:moveTo>
                    <a:pt x="45952" y="50800"/>
                  </a:moveTo>
                  <a:lnTo>
                    <a:pt x="45952" y="50800"/>
                  </a:lnTo>
                  <a:lnTo>
                    <a:pt x="1826" y="50800"/>
                  </a:lnTo>
                  <a:lnTo>
                    <a:pt x="307" y="50094"/>
                  </a:lnTo>
                  <a:lnTo>
                    <a:pt x="0" y="48918"/>
                  </a:lnTo>
                  <a:lnTo>
                    <a:pt x="500" y="47429"/>
                  </a:lnTo>
                  <a:lnTo>
                    <a:pt x="47702" y="32502"/>
                  </a:lnTo>
                  <a:lnTo>
                    <a:pt x="89886" y="17369"/>
                  </a:lnTo>
                  <a:lnTo>
                    <a:pt x="1348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7059"/>
            <p:cNvSpPr/>
            <p:nvPr>
              <p:custDataLst>
                <p:tags r:id="rId105"/>
              </p:custDataLst>
            </p:nvPr>
          </p:nvSpPr>
          <p:spPr>
            <a:xfrm>
              <a:off x="8497515" y="717550"/>
              <a:ext cx="176586" cy="116738"/>
            </a:xfrm>
            <a:custGeom>
              <a:avLst/>
              <a:gdLst/>
              <a:ahLst/>
              <a:cxnLst/>
              <a:rect l="0" t="0" r="0" b="0"/>
              <a:pathLst>
                <a:path w="176586" h="116738">
                  <a:moveTo>
                    <a:pt x="11485" y="0"/>
                  </a:moveTo>
                  <a:lnTo>
                    <a:pt x="11485" y="0"/>
                  </a:lnTo>
                  <a:lnTo>
                    <a:pt x="14855" y="0"/>
                  </a:lnTo>
                  <a:lnTo>
                    <a:pt x="15849" y="1411"/>
                  </a:lnTo>
                  <a:lnTo>
                    <a:pt x="16952" y="6742"/>
                  </a:lnTo>
                  <a:lnTo>
                    <a:pt x="6952" y="46256"/>
                  </a:lnTo>
                  <a:lnTo>
                    <a:pt x="0" y="87187"/>
                  </a:lnTo>
                  <a:lnTo>
                    <a:pt x="2516" y="107442"/>
                  </a:lnTo>
                  <a:lnTo>
                    <a:pt x="5852" y="114780"/>
                  </a:lnTo>
                  <a:lnTo>
                    <a:pt x="7729" y="116737"/>
                  </a:lnTo>
                  <a:lnTo>
                    <a:pt x="10392" y="116630"/>
                  </a:lnTo>
                  <a:lnTo>
                    <a:pt x="17114" y="112748"/>
                  </a:lnTo>
                  <a:lnTo>
                    <a:pt x="55558" y="69270"/>
                  </a:lnTo>
                  <a:lnTo>
                    <a:pt x="70729" y="43212"/>
                  </a:lnTo>
                  <a:lnTo>
                    <a:pt x="74144" y="34014"/>
                  </a:lnTo>
                  <a:lnTo>
                    <a:pt x="76381" y="75637"/>
                  </a:lnTo>
                  <a:lnTo>
                    <a:pt x="81720" y="82535"/>
                  </a:lnTo>
                  <a:lnTo>
                    <a:pt x="88797" y="86071"/>
                  </a:lnTo>
                  <a:lnTo>
                    <a:pt x="92659" y="87014"/>
                  </a:lnTo>
                  <a:lnTo>
                    <a:pt x="111580" y="84970"/>
                  </a:lnTo>
                  <a:lnTo>
                    <a:pt x="131689" y="76525"/>
                  </a:lnTo>
                  <a:lnTo>
                    <a:pt x="151052" y="58344"/>
                  </a:lnTo>
                  <a:lnTo>
                    <a:pt x="165714" y="33397"/>
                  </a:lnTo>
                  <a:lnTo>
                    <a:pt x="169342" y="20212"/>
                  </a:lnTo>
                  <a:lnTo>
                    <a:pt x="169640" y="17708"/>
                  </a:lnTo>
                  <a:lnTo>
                    <a:pt x="167721" y="16744"/>
                  </a:lnTo>
                  <a:lnTo>
                    <a:pt x="159945" y="17555"/>
                  </a:lnTo>
                  <a:lnTo>
                    <a:pt x="147039" y="21978"/>
                  </a:lnTo>
                  <a:lnTo>
                    <a:pt x="138523" y="33287"/>
                  </a:lnTo>
                  <a:lnTo>
                    <a:pt x="124931" y="62549"/>
                  </a:lnTo>
                  <a:lnTo>
                    <a:pt x="123759" y="77659"/>
                  </a:lnTo>
                  <a:lnTo>
                    <a:pt x="124434" y="85639"/>
                  </a:lnTo>
                  <a:lnTo>
                    <a:pt x="130829" y="98269"/>
                  </a:lnTo>
                  <a:lnTo>
                    <a:pt x="135498" y="103613"/>
                  </a:lnTo>
                  <a:lnTo>
                    <a:pt x="17658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7060"/>
            <p:cNvSpPr/>
            <p:nvPr>
              <p:custDataLst>
                <p:tags r:id="rId106"/>
              </p:custDataLst>
            </p:nvPr>
          </p:nvSpPr>
          <p:spPr>
            <a:xfrm>
              <a:off x="8724900" y="857250"/>
              <a:ext cx="44451" cy="63501"/>
            </a:xfrm>
            <a:custGeom>
              <a:avLst/>
              <a:gdLst/>
              <a:ahLst/>
              <a:cxnLst/>
              <a:rect l="0" t="0" r="0" b="0"/>
              <a:pathLst>
                <a:path w="44451" h="63501">
                  <a:moveTo>
                    <a:pt x="44450" y="0"/>
                  </a:moveTo>
                  <a:lnTo>
                    <a:pt x="44450" y="0"/>
                  </a:lnTo>
                  <a:lnTo>
                    <a:pt x="43744" y="10139"/>
                  </a:lnTo>
                  <a:lnTo>
                    <a:pt x="35661" y="27612"/>
                  </a:lnTo>
                  <a:lnTo>
                    <a:pt x="27138" y="3908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7061"/>
            <p:cNvSpPr/>
            <p:nvPr>
              <p:custDataLst>
                <p:tags r:id="rId107"/>
              </p:custDataLst>
            </p:nvPr>
          </p:nvSpPr>
          <p:spPr>
            <a:xfrm>
              <a:off x="8950206" y="724783"/>
              <a:ext cx="149345" cy="121224"/>
            </a:xfrm>
            <a:custGeom>
              <a:avLst/>
              <a:gdLst/>
              <a:ahLst/>
              <a:cxnLst/>
              <a:rect l="0" t="0" r="0" b="0"/>
              <a:pathLst>
                <a:path w="149345" h="121224">
                  <a:moveTo>
                    <a:pt x="9644" y="5467"/>
                  </a:moveTo>
                  <a:lnTo>
                    <a:pt x="9644" y="5467"/>
                  </a:lnTo>
                  <a:lnTo>
                    <a:pt x="9644" y="2096"/>
                  </a:lnTo>
                  <a:lnTo>
                    <a:pt x="8938" y="1103"/>
                  </a:lnTo>
                  <a:lnTo>
                    <a:pt x="7763" y="441"/>
                  </a:lnTo>
                  <a:lnTo>
                    <a:pt x="6273" y="0"/>
                  </a:lnTo>
                  <a:lnTo>
                    <a:pt x="5280" y="1117"/>
                  </a:lnTo>
                  <a:lnTo>
                    <a:pt x="4176" y="6121"/>
                  </a:lnTo>
                  <a:lnTo>
                    <a:pt x="0" y="46670"/>
                  </a:lnTo>
                  <a:lnTo>
                    <a:pt x="1220" y="81489"/>
                  </a:lnTo>
                  <a:lnTo>
                    <a:pt x="9422" y="109601"/>
                  </a:lnTo>
                  <a:lnTo>
                    <a:pt x="13024" y="115106"/>
                  </a:lnTo>
                  <a:lnTo>
                    <a:pt x="20788" y="121223"/>
                  </a:lnTo>
                  <a:lnTo>
                    <a:pt x="26246" y="120738"/>
                  </a:lnTo>
                  <a:lnTo>
                    <a:pt x="39836" y="114554"/>
                  </a:lnTo>
                  <a:lnTo>
                    <a:pt x="59982" y="95801"/>
                  </a:lnTo>
                  <a:lnTo>
                    <a:pt x="88705" y="55453"/>
                  </a:lnTo>
                  <a:lnTo>
                    <a:pt x="102623" y="23635"/>
                  </a:lnTo>
                  <a:lnTo>
                    <a:pt x="104791" y="23223"/>
                  </a:lnTo>
                  <a:lnTo>
                    <a:pt x="110963" y="26529"/>
                  </a:lnTo>
                  <a:lnTo>
                    <a:pt x="113173" y="30092"/>
                  </a:lnTo>
                  <a:lnTo>
                    <a:pt x="124242" y="71175"/>
                  </a:lnTo>
                  <a:lnTo>
                    <a:pt x="129015" y="84765"/>
                  </a:lnTo>
                  <a:lnTo>
                    <a:pt x="149344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7062"/>
            <p:cNvSpPr/>
            <p:nvPr>
              <p:custDataLst>
                <p:tags r:id="rId108"/>
              </p:custDataLst>
            </p:nvPr>
          </p:nvSpPr>
          <p:spPr>
            <a:xfrm>
              <a:off x="9137728" y="738910"/>
              <a:ext cx="82473" cy="75755"/>
            </a:xfrm>
            <a:custGeom>
              <a:avLst/>
              <a:gdLst/>
              <a:ahLst/>
              <a:cxnLst/>
              <a:rect l="0" t="0" r="0" b="0"/>
              <a:pathLst>
                <a:path w="82473" h="75755">
                  <a:moveTo>
                    <a:pt x="6272" y="23090"/>
                  </a:moveTo>
                  <a:lnTo>
                    <a:pt x="6272" y="23090"/>
                  </a:lnTo>
                  <a:lnTo>
                    <a:pt x="6272" y="11534"/>
                  </a:lnTo>
                  <a:lnTo>
                    <a:pt x="5566" y="54135"/>
                  </a:lnTo>
                  <a:lnTo>
                    <a:pt x="510" y="75628"/>
                  </a:lnTo>
                  <a:lnTo>
                    <a:pt x="313" y="75754"/>
                  </a:lnTo>
                  <a:lnTo>
                    <a:pt x="0" y="64145"/>
                  </a:lnTo>
                  <a:lnTo>
                    <a:pt x="6686" y="44113"/>
                  </a:lnTo>
                  <a:lnTo>
                    <a:pt x="25952" y="14177"/>
                  </a:lnTo>
                  <a:lnTo>
                    <a:pt x="35245" y="5488"/>
                  </a:lnTo>
                  <a:lnTo>
                    <a:pt x="44078" y="1156"/>
                  </a:lnTo>
                  <a:lnTo>
                    <a:pt x="48409" y="0"/>
                  </a:lnTo>
                  <a:lnTo>
                    <a:pt x="52708" y="641"/>
                  </a:lnTo>
                  <a:lnTo>
                    <a:pt x="61248" y="5117"/>
                  </a:lnTo>
                  <a:lnTo>
                    <a:pt x="67865" y="13691"/>
                  </a:lnTo>
                  <a:lnTo>
                    <a:pt x="72452" y="24557"/>
                  </a:lnTo>
                  <a:lnTo>
                    <a:pt x="82472" y="61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7063"/>
            <p:cNvSpPr/>
            <p:nvPr>
              <p:custDataLst>
                <p:tags r:id="rId109"/>
              </p:custDataLst>
            </p:nvPr>
          </p:nvSpPr>
          <p:spPr>
            <a:xfrm>
              <a:off x="9272230" y="580923"/>
              <a:ext cx="74205" cy="248714"/>
            </a:xfrm>
            <a:custGeom>
              <a:avLst/>
              <a:gdLst/>
              <a:ahLst/>
              <a:cxnLst/>
              <a:rect l="0" t="0" r="0" b="0"/>
              <a:pathLst>
                <a:path w="74205" h="248714">
                  <a:moveTo>
                    <a:pt x="17820" y="41377"/>
                  </a:moveTo>
                  <a:lnTo>
                    <a:pt x="17820" y="41377"/>
                  </a:lnTo>
                  <a:lnTo>
                    <a:pt x="31616" y="1536"/>
                  </a:lnTo>
                  <a:lnTo>
                    <a:pt x="33367" y="0"/>
                  </a:lnTo>
                  <a:lnTo>
                    <a:pt x="33829" y="1092"/>
                  </a:lnTo>
                  <a:lnTo>
                    <a:pt x="31094" y="37196"/>
                  </a:lnTo>
                  <a:lnTo>
                    <a:pt x="27319" y="77141"/>
                  </a:lnTo>
                  <a:lnTo>
                    <a:pt x="21732" y="116885"/>
                  </a:lnTo>
                  <a:lnTo>
                    <a:pt x="17887" y="159512"/>
                  </a:lnTo>
                  <a:lnTo>
                    <a:pt x="11065" y="203472"/>
                  </a:lnTo>
                  <a:lnTo>
                    <a:pt x="616" y="247606"/>
                  </a:lnTo>
                  <a:lnTo>
                    <a:pt x="0" y="248713"/>
                  </a:lnTo>
                  <a:lnTo>
                    <a:pt x="11087" y="210734"/>
                  </a:lnTo>
                  <a:lnTo>
                    <a:pt x="27333" y="166683"/>
                  </a:lnTo>
                  <a:lnTo>
                    <a:pt x="43451" y="137458"/>
                  </a:lnTo>
                  <a:lnTo>
                    <a:pt x="52965" y="126883"/>
                  </a:lnTo>
                  <a:lnTo>
                    <a:pt x="61898" y="121713"/>
                  </a:lnTo>
                  <a:lnTo>
                    <a:pt x="66255" y="120334"/>
                  </a:lnTo>
                  <a:lnTo>
                    <a:pt x="69160" y="120826"/>
                  </a:lnTo>
                  <a:lnTo>
                    <a:pt x="71096" y="122566"/>
                  </a:lnTo>
                  <a:lnTo>
                    <a:pt x="72387" y="125136"/>
                  </a:lnTo>
                  <a:lnTo>
                    <a:pt x="74204" y="138867"/>
                  </a:lnTo>
                  <a:lnTo>
                    <a:pt x="71372" y="152970"/>
                  </a:lnTo>
                  <a:lnTo>
                    <a:pt x="49088" y="181005"/>
                  </a:lnTo>
                  <a:lnTo>
                    <a:pt x="32800" y="192331"/>
                  </a:lnTo>
                  <a:lnTo>
                    <a:pt x="27824" y="193348"/>
                  </a:lnTo>
                  <a:lnTo>
                    <a:pt x="27312" y="194902"/>
                  </a:lnTo>
                  <a:lnTo>
                    <a:pt x="28623" y="200392"/>
                  </a:lnTo>
                  <a:lnTo>
                    <a:pt x="48337" y="229157"/>
                  </a:lnTo>
                  <a:lnTo>
                    <a:pt x="53961" y="234901"/>
                  </a:lnTo>
                  <a:lnTo>
                    <a:pt x="68620" y="244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7064"/>
            <p:cNvSpPr/>
            <p:nvPr>
              <p:custDataLst>
                <p:tags r:id="rId110"/>
              </p:custDataLst>
            </p:nvPr>
          </p:nvSpPr>
          <p:spPr>
            <a:xfrm>
              <a:off x="9407230" y="724783"/>
              <a:ext cx="66208" cy="89773"/>
            </a:xfrm>
            <a:custGeom>
              <a:avLst/>
              <a:gdLst/>
              <a:ahLst/>
              <a:cxnLst/>
              <a:rect l="0" t="0" r="0" b="0"/>
              <a:pathLst>
                <a:path w="66208" h="89773">
                  <a:moveTo>
                    <a:pt x="9820" y="5467"/>
                  </a:moveTo>
                  <a:lnTo>
                    <a:pt x="9820" y="5467"/>
                  </a:lnTo>
                  <a:lnTo>
                    <a:pt x="15287" y="0"/>
                  </a:lnTo>
                  <a:lnTo>
                    <a:pt x="15909" y="6121"/>
                  </a:lnTo>
                  <a:lnTo>
                    <a:pt x="8320" y="52072"/>
                  </a:lnTo>
                  <a:lnTo>
                    <a:pt x="2013" y="85210"/>
                  </a:lnTo>
                  <a:lnTo>
                    <a:pt x="0" y="89592"/>
                  </a:lnTo>
                  <a:lnTo>
                    <a:pt x="452" y="89772"/>
                  </a:lnTo>
                  <a:lnTo>
                    <a:pt x="1458" y="89187"/>
                  </a:lnTo>
                  <a:lnTo>
                    <a:pt x="15503" y="46024"/>
                  </a:lnTo>
                  <a:lnTo>
                    <a:pt x="30554" y="20777"/>
                  </a:lnTo>
                  <a:lnTo>
                    <a:pt x="45048" y="6632"/>
                  </a:lnTo>
                  <a:lnTo>
                    <a:pt x="49533" y="4833"/>
                  </a:lnTo>
                  <a:lnTo>
                    <a:pt x="58279" y="4715"/>
                  </a:lnTo>
                  <a:lnTo>
                    <a:pt x="61177" y="7082"/>
                  </a:lnTo>
                  <a:lnTo>
                    <a:pt x="64395" y="15357"/>
                  </a:lnTo>
                  <a:lnTo>
                    <a:pt x="66207" y="31916"/>
                  </a:lnTo>
                  <a:lnTo>
                    <a:pt x="60620" y="81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7065"/>
            <p:cNvSpPr/>
            <p:nvPr>
              <p:custDataLst>
                <p:tags r:id="rId111"/>
              </p:custDataLst>
            </p:nvPr>
          </p:nvSpPr>
          <p:spPr>
            <a:xfrm>
              <a:off x="9542118" y="727529"/>
              <a:ext cx="52733" cy="86678"/>
            </a:xfrm>
            <a:custGeom>
              <a:avLst/>
              <a:gdLst/>
              <a:ahLst/>
              <a:cxnLst/>
              <a:rect l="0" t="0" r="0" b="0"/>
              <a:pathLst>
                <a:path w="52733" h="86678">
                  <a:moveTo>
                    <a:pt x="52732" y="21771"/>
                  </a:moveTo>
                  <a:lnTo>
                    <a:pt x="52732" y="21771"/>
                  </a:lnTo>
                  <a:lnTo>
                    <a:pt x="52731" y="7465"/>
                  </a:lnTo>
                  <a:lnTo>
                    <a:pt x="50851" y="2948"/>
                  </a:lnTo>
                  <a:lnTo>
                    <a:pt x="49361" y="756"/>
                  </a:lnTo>
                  <a:lnTo>
                    <a:pt x="46957" y="0"/>
                  </a:lnTo>
                  <a:lnTo>
                    <a:pt x="40523" y="1041"/>
                  </a:lnTo>
                  <a:lnTo>
                    <a:pt x="25596" y="12336"/>
                  </a:lnTo>
                  <a:lnTo>
                    <a:pt x="11138" y="29088"/>
                  </a:lnTo>
                  <a:lnTo>
                    <a:pt x="1289" y="54200"/>
                  </a:lnTo>
                  <a:lnTo>
                    <a:pt x="0" y="68169"/>
                  </a:lnTo>
                  <a:lnTo>
                    <a:pt x="644" y="73870"/>
                  </a:lnTo>
                  <a:lnTo>
                    <a:pt x="2485" y="78376"/>
                  </a:lnTo>
                  <a:lnTo>
                    <a:pt x="8292" y="85264"/>
                  </a:lnTo>
                  <a:lnTo>
                    <a:pt x="11817" y="86677"/>
                  </a:lnTo>
                  <a:lnTo>
                    <a:pt x="19496" y="86366"/>
                  </a:lnTo>
                  <a:lnTo>
                    <a:pt x="27612" y="81995"/>
                  </a:lnTo>
                  <a:lnTo>
                    <a:pt x="35923" y="73937"/>
                  </a:lnTo>
                  <a:lnTo>
                    <a:pt x="47125" y="54239"/>
                  </a:lnTo>
                  <a:lnTo>
                    <a:pt x="51994" y="25237"/>
                  </a:lnTo>
                  <a:lnTo>
                    <a:pt x="51534" y="21965"/>
                  </a:lnTo>
                  <a:lnTo>
                    <a:pt x="50522" y="19783"/>
                  </a:lnTo>
                  <a:lnTo>
                    <a:pt x="49142" y="18329"/>
                  </a:lnTo>
                  <a:lnTo>
                    <a:pt x="40032" y="15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7066"/>
            <p:cNvSpPr/>
            <p:nvPr>
              <p:custDataLst>
                <p:tags r:id="rId112"/>
              </p:custDataLst>
            </p:nvPr>
          </p:nvSpPr>
          <p:spPr>
            <a:xfrm>
              <a:off x="9620250" y="704850"/>
              <a:ext cx="165101" cy="97525"/>
            </a:xfrm>
            <a:custGeom>
              <a:avLst/>
              <a:gdLst/>
              <a:ahLst/>
              <a:cxnLst/>
              <a:rect l="0" t="0" r="0" b="0"/>
              <a:pathLst>
                <a:path w="165101" h="97525">
                  <a:moveTo>
                    <a:pt x="0" y="19050"/>
                  </a:moveTo>
                  <a:lnTo>
                    <a:pt x="0" y="19050"/>
                  </a:lnTo>
                  <a:lnTo>
                    <a:pt x="3370" y="15679"/>
                  </a:lnTo>
                  <a:lnTo>
                    <a:pt x="5025" y="12142"/>
                  </a:lnTo>
                  <a:lnTo>
                    <a:pt x="5467" y="10212"/>
                  </a:lnTo>
                  <a:lnTo>
                    <a:pt x="5762" y="9630"/>
                  </a:lnTo>
                  <a:lnTo>
                    <a:pt x="5958" y="9948"/>
                  </a:lnTo>
                  <a:lnTo>
                    <a:pt x="6272" y="18898"/>
                  </a:lnTo>
                  <a:lnTo>
                    <a:pt x="3195" y="53437"/>
                  </a:lnTo>
                  <a:lnTo>
                    <a:pt x="7955" y="85369"/>
                  </a:lnTo>
                  <a:lnTo>
                    <a:pt x="9537" y="88662"/>
                  </a:lnTo>
                  <a:lnTo>
                    <a:pt x="12002" y="90153"/>
                  </a:lnTo>
                  <a:lnTo>
                    <a:pt x="15056" y="90441"/>
                  </a:lnTo>
                  <a:lnTo>
                    <a:pt x="18504" y="89927"/>
                  </a:lnTo>
                  <a:lnTo>
                    <a:pt x="55695" y="73379"/>
                  </a:lnTo>
                  <a:lnTo>
                    <a:pt x="59002" y="72908"/>
                  </a:lnTo>
                  <a:lnTo>
                    <a:pt x="64558" y="74267"/>
                  </a:lnTo>
                  <a:lnTo>
                    <a:pt x="66322" y="75617"/>
                  </a:lnTo>
                  <a:lnTo>
                    <a:pt x="78432" y="94016"/>
                  </a:lnTo>
                  <a:lnTo>
                    <a:pt x="81921" y="96544"/>
                  </a:lnTo>
                  <a:lnTo>
                    <a:pt x="85658" y="97524"/>
                  </a:lnTo>
                  <a:lnTo>
                    <a:pt x="93574" y="96731"/>
                  </a:lnTo>
                  <a:lnTo>
                    <a:pt x="112706" y="88947"/>
                  </a:lnTo>
                  <a:lnTo>
                    <a:pt x="129507" y="74332"/>
                  </a:lnTo>
                  <a:lnTo>
                    <a:pt x="150779" y="46773"/>
                  </a:lnTo>
                  <a:lnTo>
                    <a:pt x="162413" y="17323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7067"/>
            <p:cNvSpPr/>
            <p:nvPr>
              <p:custDataLst>
                <p:tags r:id="rId113"/>
              </p:custDataLst>
            </p:nvPr>
          </p:nvSpPr>
          <p:spPr>
            <a:xfrm>
              <a:off x="9798049" y="684557"/>
              <a:ext cx="141841" cy="96494"/>
            </a:xfrm>
            <a:custGeom>
              <a:avLst/>
              <a:gdLst/>
              <a:ahLst/>
              <a:cxnLst/>
              <a:rect l="0" t="0" r="0" b="0"/>
              <a:pathLst>
                <a:path w="141841" h="96494">
                  <a:moveTo>
                    <a:pt x="1" y="20293"/>
                  </a:moveTo>
                  <a:lnTo>
                    <a:pt x="1" y="20293"/>
                  </a:lnTo>
                  <a:lnTo>
                    <a:pt x="0" y="16922"/>
                  </a:lnTo>
                  <a:lnTo>
                    <a:pt x="3764" y="13385"/>
                  </a:lnTo>
                  <a:lnTo>
                    <a:pt x="10139" y="10167"/>
                  </a:lnTo>
                  <a:lnTo>
                    <a:pt x="23113" y="7932"/>
                  </a:lnTo>
                  <a:lnTo>
                    <a:pt x="26266" y="13388"/>
                  </a:lnTo>
                  <a:lnTo>
                    <a:pt x="28094" y="17806"/>
                  </a:lnTo>
                  <a:lnTo>
                    <a:pt x="28244" y="28360"/>
                  </a:lnTo>
                  <a:lnTo>
                    <a:pt x="20448" y="74117"/>
                  </a:lnTo>
                  <a:lnTo>
                    <a:pt x="19327" y="81882"/>
                  </a:lnTo>
                  <a:lnTo>
                    <a:pt x="51699" y="36334"/>
                  </a:lnTo>
                  <a:lnTo>
                    <a:pt x="63900" y="19661"/>
                  </a:lnTo>
                  <a:lnTo>
                    <a:pt x="82670" y="6308"/>
                  </a:lnTo>
                  <a:lnTo>
                    <a:pt x="95303" y="437"/>
                  </a:lnTo>
                  <a:lnTo>
                    <a:pt x="100930" y="0"/>
                  </a:lnTo>
                  <a:lnTo>
                    <a:pt x="110945" y="3278"/>
                  </a:lnTo>
                  <a:lnTo>
                    <a:pt x="118219" y="11319"/>
                  </a:lnTo>
                  <a:lnTo>
                    <a:pt x="138164" y="52928"/>
                  </a:lnTo>
                  <a:lnTo>
                    <a:pt x="141840" y="67958"/>
                  </a:lnTo>
                  <a:lnTo>
                    <a:pt x="139701" y="964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SMARTInkShape-7068"/>
          <p:cNvSpPr/>
          <p:nvPr>
            <p:custDataLst>
              <p:tags r:id="rId3"/>
            </p:custDataLst>
          </p:nvPr>
        </p:nvSpPr>
        <p:spPr>
          <a:xfrm>
            <a:off x="10394347" y="614605"/>
            <a:ext cx="280004" cy="263112"/>
          </a:xfrm>
          <a:custGeom>
            <a:avLst/>
            <a:gdLst/>
            <a:ahLst/>
            <a:cxnLst/>
            <a:rect l="0" t="0" r="0" b="0"/>
            <a:pathLst>
              <a:path w="280004" h="263112">
                <a:moveTo>
                  <a:pt x="108553" y="109295"/>
                </a:moveTo>
                <a:lnTo>
                  <a:pt x="108553" y="109295"/>
                </a:lnTo>
                <a:lnTo>
                  <a:pt x="111923" y="109295"/>
                </a:lnTo>
                <a:lnTo>
                  <a:pt x="112916" y="107178"/>
                </a:lnTo>
                <a:lnTo>
                  <a:pt x="114642" y="89522"/>
                </a:lnTo>
                <a:lnTo>
                  <a:pt x="109413" y="66712"/>
                </a:lnTo>
                <a:lnTo>
                  <a:pt x="107715" y="63268"/>
                </a:lnTo>
                <a:lnTo>
                  <a:pt x="102066" y="57559"/>
                </a:lnTo>
                <a:lnTo>
                  <a:pt x="97878" y="57165"/>
                </a:lnTo>
                <a:lnTo>
                  <a:pt x="87581" y="60491"/>
                </a:lnTo>
                <a:lnTo>
                  <a:pt x="47863" y="94349"/>
                </a:lnTo>
                <a:lnTo>
                  <a:pt x="33578" y="114979"/>
                </a:lnTo>
                <a:lnTo>
                  <a:pt x="12362" y="161250"/>
                </a:lnTo>
                <a:lnTo>
                  <a:pt x="0" y="200932"/>
                </a:lnTo>
                <a:lnTo>
                  <a:pt x="1522" y="234284"/>
                </a:lnTo>
                <a:lnTo>
                  <a:pt x="7126" y="248571"/>
                </a:lnTo>
                <a:lnTo>
                  <a:pt x="16202" y="257744"/>
                </a:lnTo>
                <a:lnTo>
                  <a:pt x="21585" y="261177"/>
                </a:lnTo>
                <a:lnTo>
                  <a:pt x="35093" y="263111"/>
                </a:lnTo>
                <a:lnTo>
                  <a:pt x="50505" y="260913"/>
                </a:lnTo>
                <a:lnTo>
                  <a:pt x="66761" y="255233"/>
                </a:lnTo>
                <a:lnTo>
                  <a:pt x="88408" y="237359"/>
                </a:lnTo>
                <a:lnTo>
                  <a:pt x="111057" y="199041"/>
                </a:lnTo>
                <a:lnTo>
                  <a:pt x="130493" y="152706"/>
                </a:lnTo>
                <a:lnTo>
                  <a:pt x="137788" y="115651"/>
                </a:lnTo>
                <a:lnTo>
                  <a:pt x="142811" y="70491"/>
                </a:lnTo>
                <a:lnTo>
                  <a:pt x="137427" y="37189"/>
                </a:lnTo>
                <a:lnTo>
                  <a:pt x="121499" y="11887"/>
                </a:lnTo>
                <a:lnTo>
                  <a:pt x="106780" y="2503"/>
                </a:lnTo>
                <a:lnTo>
                  <a:pt x="98904" y="0"/>
                </a:lnTo>
                <a:lnTo>
                  <a:pt x="80746" y="2864"/>
                </a:lnTo>
                <a:lnTo>
                  <a:pt x="54452" y="16377"/>
                </a:lnTo>
                <a:lnTo>
                  <a:pt x="40765" y="29192"/>
                </a:lnTo>
                <a:lnTo>
                  <a:pt x="26536" y="54830"/>
                </a:lnTo>
                <a:lnTo>
                  <a:pt x="22713" y="69566"/>
                </a:lnTo>
                <a:lnTo>
                  <a:pt x="24775" y="85053"/>
                </a:lnTo>
                <a:lnTo>
                  <a:pt x="27301" y="93133"/>
                </a:lnTo>
                <a:lnTo>
                  <a:pt x="32513" y="99226"/>
                </a:lnTo>
                <a:lnTo>
                  <a:pt x="47711" y="107877"/>
                </a:lnTo>
                <a:lnTo>
                  <a:pt x="89165" y="109747"/>
                </a:lnTo>
                <a:lnTo>
                  <a:pt x="127458" y="107503"/>
                </a:lnTo>
                <a:lnTo>
                  <a:pt x="169422" y="98651"/>
                </a:lnTo>
                <a:lnTo>
                  <a:pt x="213945" y="83439"/>
                </a:lnTo>
                <a:lnTo>
                  <a:pt x="257442" y="74345"/>
                </a:lnTo>
                <a:lnTo>
                  <a:pt x="280003" y="7119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" name="SMARTInkShape-Group1535"/>
          <p:cNvGrpSpPr/>
          <p:nvPr/>
        </p:nvGrpSpPr>
        <p:grpSpPr>
          <a:xfrm>
            <a:off x="1013403" y="1511685"/>
            <a:ext cx="382023" cy="348866"/>
            <a:chOff x="1013403" y="1511685"/>
            <a:chExt cx="382023" cy="348866"/>
          </a:xfrm>
        </p:grpSpPr>
        <p:sp>
          <p:nvSpPr>
            <p:cNvPr id="104" name="SMARTInkShape-7069"/>
            <p:cNvSpPr/>
            <p:nvPr>
              <p:custDataLst>
                <p:tags r:id="rId98"/>
              </p:custDataLst>
            </p:nvPr>
          </p:nvSpPr>
          <p:spPr>
            <a:xfrm>
              <a:off x="1323492" y="1602892"/>
              <a:ext cx="71934" cy="238609"/>
            </a:xfrm>
            <a:custGeom>
              <a:avLst/>
              <a:gdLst/>
              <a:ahLst/>
              <a:cxnLst/>
              <a:rect l="0" t="0" r="0" b="0"/>
              <a:pathLst>
                <a:path w="71934" h="238609">
                  <a:moveTo>
                    <a:pt x="3658" y="3658"/>
                  </a:moveTo>
                  <a:lnTo>
                    <a:pt x="3658" y="3658"/>
                  </a:lnTo>
                  <a:lnTo>
                    <a:pt x="0" y="0"/>
                  </a:lnTo>
                  <a:lnTo>
                    <a:pt x="1562" y="1562"/>
                  </a:lnTo>
                  <a:lnTo>
                    <a:pt x="14052" y="24104"/>
                  </a:lnTo>
                  <a:lnTo>
                    <a:pt x="40879" y="63370"/>
                  </a:lnTo>
                  <a:lnTo>
                    <a:pt x="59272" y="108522"/>
                  </a:lnTo>
                  <a:lnTo>
                    <a:pt x="71933" y="151859"/>
                  </a:lnTo>
                  <a:lnTo>
                    <a:pt x="62928" y="186250"/>
                  </a:lnTo>
                  <a:lnTo>
                    <a:pt x="46855" y="215333"/>
                  </a:lnTo>
                  <a:lnTo>
                    <a:pt x="32058" y="230614"/>
                  </a:lnTo>
                  <a:lnTo>
                    <a:pt x="10008" y="238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7070"/>
            <p:cNvSpPr/>
            <p:nvPr>
              <p:custDataLst>
                <p:tags r:id="rId99"/>
              </p:custDataLst>
            </p:nvPr>
          </p:nvSpPr>
          <p:spPr>
            <a:xfrm>
              <a:off x="1013403" y="1642206"/>
              <a:ext cx="104198" cy="218345"/>
            </a:xfrm>
            <a:custGeom>
              <a:avLst/>
              <a:gdLst/>
              <a:ahLst/>
              <a:cxnLst/>
              <a:rect l="0" t="0" r="0" b="0"/>
              <a:pathLst>
                <a:path w="104198" h="218345">
                  <a:moveTo>
                    <a:pt x="47047" y="40544"/>
                  </a:moveTo>
                  <a:lnTo>
                    <a:pt x="47047" y="40544"/>
                  </a:lnTo>
                  <a:lnTo>
                    <a:pt x="47753" y="29699"/>
                  </a:lnTo>
                  <a:lnTo>
                    <a:pt x="50705" y="15223"/>
                  </a:lnTo>
                  <a:lnTo>
                    <a:pt x="49143" y="8594"/>
                  </a:lnTo>
                  <a:lnTo>
                    <a:pt x="44297" y="895"/>
                  </a:lnTo>
                  <a:lnTo>
                    <a:pt x="42391" y="0"/>
                  </a:lnTo>
                  <a:lnTo>
                    <a:pt x="40416" y="109"/>
                  </a:lnTo>
                  <a:lnTo>
                    <a:pt x="38393" y="887"/>
                  </a:lnTo>
                  <a:lnTo>
                    <a:pt x="28804" y="12096"/>
                  </a:lnTo>
                  <a:lnTo>
                    <a:pt x="13627" y="45691"/>
                  </a:lnTo>
                  <a:lnTo>
                    <a:pt x="3103" y="86716"/>
                  </a:lnTo>
                  <a:lnTo>
                    <a:pt x="0" y="104104"/>
                  </a:lnTo>
                  <a:lnTo>
                    <a:pt x="3631" y="136988"/>
                  </a:lnTo>
                  <a:lnTo>
                    <a:pt x="25598" y="183964"/>
                  </a:lnTo>
                  <a:lnTo>
                    <a:pt x="48610" y="204865"/>
                  </a:lnTo>
                  <a:lnTo>
                    <a:pt x="69614" y="212353"/>
                  </a:lnTo>
                  <a:lnTo>
                    <a:pt x="104197" y="218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7071"/>
            <p:cNvSpPr/>
            <p:nvPr>
              <p:custDataLst>
                <p:tags r:id="rId100"/>
              </p:custDataLst>
            </p:nvPr>
          </p:nvSpPr>
          <p:spPr>
            <a:xfrm>
              <a:off x="1168400" y="1511685"/>
              <a:ext cx="25401" cy="25016"/>
            </a:xfrm>
            <a:custGeom>
              <a:avLst/>
              <a:gdLst/>
              <a:ahLst/>
              <a:cxnLst/>
              <a:rect l="0" t="0" r="0" b="0"/>
              <a:pathLst>
                <a:path w="25401" h="25016">
                  <a:moveTo>
                    <a:pt x="25400" y="25015"/>
                  </a:moveTo>
                  <a:lnTo>
                    <a:pt x="25400" y="25015"/>
                  </a:lnTo>
                  <a:lnTo>
                    <a:pt x="19057" y="25015"/>
                  </a:lnTo>
                  <a:lnTo>
                    <a:pt x="24077" y="13082"/>
                  </a:lnTo>
                  <a:lnTo>
                    <a:pt x="24518" y="10709"/>
                  </a:lnTo>
                  <a:lnTo>
                    <a:pt x="24106" y="8422"/>
                  </a:lnTo>
                  <a:lnTo>
                    <a:pt x="21768" y="4000"/>
                  </a:lnTo>
                  <a:lnTo>
                    <a:pt x="20156" y="2538"/>
                  </a:lnTo>
                  <a:lnTo>
                    <a:pt x="16484" y="914"/>
                  </a:lnTo>
                  <a:lnTo>
                    <a:pt x="10450" y="0"/>
                  </a:lnTo>
                  <a:lnTo>
                    <a:pt x="0" y="5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7072"/>
            <p:cNvSpPr/>
            <p:nvPr>
              <p:custDataLst>
                <p:tags r:id="rId101"/>
              </p:custDataLst>
            </p:nvPr>
          </p:nvSpPr>
          <p:spPr>
            <a:xfrm>
              <a:off x="1181100" y="1638300"/>
              <a:ext cx="25401" cy="148789"/>
            </a:xfrm>
            <a:custGeom>
              <a:avLst/>
              <a:gdLst/>
              <a:ahLst/>
              <a:cxnLst/>
              <a:rect l="0" t="0" r="0" b="0"/>
              <a:pathLst>
                <a:path w="25401" h="148789">
                  <a:moveTo>
                    <a:pt x="0" y="0"/>
                  </a:moveTo>
                  <a:lnTo>
                    <a:pt x="0" y="0"/>
                  </a:lnTo>
                  <a:lnTo>
                    <a:pt x="14927" y="47530"/>
                  </a:lnTo>
                  <a:lnTo>
                    <a:pt x="22599" y="93716"/>
                  </a:lnTo>
                  <a:lnTo>
                    <a:pt x="25031" y="137686"/>
                  </a:lnTo>
                  <a:lnTo>
                    <a:pt x="25327" y="148788"/>
                  </a:lnTo>
                  <a:lnTo>
                    <a:pt x="254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1536"/>
          <p:cNvGrpSpPr/>
          <p:nvPr/>
        </p:nvGrpSpPr>
        <p:grpSpPr>
          <a:xfrm>
            <a:off x="1772533" y="1562983"/>
            <a:ext cx="668150" cy="294172"/>
            <a:chOff x="1772533" y="1562983"/>
            <a:chExt cx="668150" cy="294172"/>
          </a:xfrm>
        </p:grpSpPr>
        <p:sp>
          <p:nvSpPr>
            <p:cNvPr id="109" name="SMARTInkShape-7073"/>
            <p:cNvSpPr/>
            <p:nvPr>
              <p:custDataLst>
                <p:tags r:id="rId93"/>
              </p:custDataLst>
            </p:nvPr>
          </p:nvSpPr>
          <p:spPr>
            <a:xfrm>
              <a:off x="1772533" y="1562983"/>
              <a:ext cx="165740" cy="294172"/>
            </a:xfrm>
            <a:custGeom>
              <a:avLst/>
              <a:gdLst/>
              <a:ahLst/>
              <a:cxnLst/>
              <a:rect l="0" t="0" r="0" b="0"/>
              <a:pathLst>
                <a:path w="165740" h="294172">
                  <a:moveTo>
                    <a:pt x="5467" y="5467"/>
                  </a:moveTo>
                  <a:lnTo>
                    <a:pt x="5467" y="5467"/>
                  </a:lnTo>
                  <a:lnTo>
                    <a:pt x="5467" y="2096"/>
                  </a:lnTo>
                  <a:lnTo>
                    <a:pt x="4761" y="1103"/>
                  </a:lnTo>
                  <a:lnTo>
                    <a:pt x="3585" y="441"/>
                  </a:lnTo>
                  <a:lnTo>
                    <a:pt x="2096" y="0"/>
                  </a:lnTo>
                  <a:lnTo>
                    <a:pt x="1103" y="411"/>
                  </a:lnTo>
                  <a:lnTo>
                    <a:pt x="441" y="1391"/>
                  </a:lnTo>
                  <a:lnTo>
                    <a:pt x="0" y="2750"/>
                  </a:lnTo>
                  <a:lnTo>
                    <a:pt x="10129" y="49420"/>
                  </a:lnTo>
                  <a:lnTo>
                    <a:pt x="16553" y="94112"/>
                  </a:lnTo>
                  <a:lnTo>
                    <a:pt x="24616" y="137225"/>
                  </a:lnTo>
                  <a:lnTo>
                    <a:pt x="29015" y="178327"/>
                  </a:lnTo>
                  <a:lnTo>
                    <a:pt x="32200" y="223666"/>
                  </a:lnTo>
                  <a:lnTo>
                    <a:pt x="35730" y="263441"/>
                  </a:lnTo>
                  <a:lnTo>
                    <a:pt x="37021" y="294171"/>
                  </a:lnTo>
                  <a:lnTo>
                    <a:pt x="39087" y="254204"/>
                  </a:lnTo>
                  <a:lnTo>
                    <a:pt x="49424" y="210998"/>
                  </a:lnTo>
                  <a:lnTo>
                    <a:pt x="68713" y="180043"/>
                  </a:lnTo>
                  <a:lnTo>
                    <a:pt x="75439" y="171721"/>
                  </a:lnTo>
                  <a:lnTo>
                    <a:pt x="89935" y="163069"/>
                  </a:lnTo>
                  <a:lnTo>
                    <a:pt x="111006" y="156037"/>
                  </a:lnTo>
                  <a:lnTo>
                    <a:pt x="118865" y="156647"/>
                  </a:lnTo>
                  <a:lnTo>
                    <a:pt x="135124" y="162969"/>
                  </a:lnTo>
                  <a:lnTo>
                    <a:pt x="147994" y="176598"/>
                  </a:lnTo>
                  <a:lnTo>
                    <a:pt x="161292" y="204104"/>
                  </a:lnTo>
                  <a:lnTo>
                    <a:pt x="165739" y="224278"/>
                  </a:lnTo>
                  <a:lnTo>
                    <a:pt x="163570" y="254058"/>
                  </a:lnTo>
                  <a:lnTo>
                    <a:pt x="157815" y="269763"/>
                  </a:lnTo>
                  <a:lnTo>
                    <a:pt x="148671" y="280036"/>
                  </a:lnTo>
                  <a:lnTo>
                    <a:pt x="137552" y="286248"/>
                  </a:lnTo>
                  <a:lnTo>
                    <a:pt x="109404" y="290235"/>
                  </a:lnTo>
                  <a:lnTo>
                    <a:pt x="63998" y="286105"/>
                  </a:lnTo>
                  <a:lnTo>
                    <a:pt x="61421" y="285692"/>
                  </a:lnTo>
                  <a:lnTo>
                    <a:pt x="56676" y="283352"/>
                  </a:lnTo>
                  <a:lnTo>
                    <a:pt x="54423" y="281740"/>
                  </a:lnTo>
                  <a:lnTo>
                    <a:pt x="55743" y="279255"/>
                  </a:lnTo>
                  <a:lnTo>
                    <a:pt x="75317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7074"/>
            <p:cNvSpPr/>
            <p:nvPr>
              <p:custDataLst>
                <p:tags r:id="rId94"/>
              </p:custDataLst>
            </p:nvPr>
          </p:nvSpPr>
          <p:spPr>
            <a:xfrm>
              <a:off x="2025650" y="1747133"/>
              <a:ext cx="19051" cy="94368"/>
            </a:xfrm>
            <a:custGeom>
              <a:avLst/>
              <a:gdLst/>
              <a:ahLst/>
              <a:cxnLst/>
              <a:rect l="0" t="0" r="0" b="0"/>
              <a:pathLst>
                <a:path w="19051" h="94368">
                  <a:moveTo>
                    <a:pt x="0" y="5467"/>
                  </a:moveTo>
                  <a:lnTo>
                    <a:pt x="0" y="5467"/>
                  </a:lnTo>
                  <a:lnTo>
                    <a:pt x="10935" y="0"/>
                  </a:lnTo>
                  <a:lnTo>
                    <a:pt x="12229" y="1116"/>
                  </a:lnTo>
                  <a:lnTo>
                    <a:pt x="15548" y="6120"/>
                  </a:lnTo>
                  <a:lnTo>
                    <a:pt x="18742" y="46670"/>
                  </a:lnTo>
                  <a:lnTo>
                    <a:pt x="19050" y="94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7075"/>
            <p:cNvSpPr/>
            <p:nvPr>
              <p:custDataLst>
                <p:tags r:id="rId95"/>
              </p:custDataLst>
            </p:nvPr>
          </p:nvSpPr>
          <p:spPr>
            <a:xfrm>
              <a:off x="2051050" y="1659930"/>
              <a:ext cx="12701" cy="35521"/>
            </a:xfrm>
            <a:custGeom>
              <a:avLst/>
              <a:gdLst/>
              <a:ahLst/>
              <a:cxnLst/>
              <a:rect l="0" t="0" r="0" b="0"/>
              <a:pathLst>
                <a:path w="12701" h="35521">
                  <a:moveTo>
                    <a:pt x="0" y="35520"/>
                  </a:moveTo>
                  <a:lnTo>
                    <a:pt x="0" y="35520"/>
                  </a:lnTo>
                  <a:lnTo>
                    <a:pt x="0" y="231"/>
                  </a:lnTo>
                  <a:lnTo>
                    <a:pt x="1411" y="0"/>
                  </a:lnTo>
                  <a:lnTo>
                    <a:pt x="12700" y="10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7076"/>
            <p:cNvSpPr/>
            <p:nvPr>
              <p:custDataLst>
                <p:tags r:id="rId96"/>
              </p:custDataLst>
            </p:nvPr>
          </p:nvSpPr>
          <p:spPr>
            <a:xfrm>
              <a:off x="2145188" y="1712059"/>
              <a:ext cx="147163" cy="116742"/>
            </a:xfrm>
            <a:custGeom>
              <a:avLst/>
              <a:gdLst/>
              <a:ahLst/>
              <a:cxnLst/>
              <a:rect l="0" t="0" r="0" b="0"/>
              <a:pathLst>
                <a:path w="147163" h="116742">
                  <a:moveTo>
                    <a:pt x="96362" y="40541"/>
                  </a:moveTo>
                  <a:lnTo>
                    <a:pt x="96362" y="40541"/>
                  </a:lnTo>
                  <a:lnTo>
                    <a:pt x="95656" y="24640"/>
                  </a:lnTo>
                  <a:lnTo>
                    <a:pt x="91292" y="13409"/>
                  </a:lnTo>
                  <a:lnTo>
                    <a:pt x="87523" y="7786"/>
                  </a:lnTo>
                  <a:lnTo>
                    <a:pt x="74693" y="654"/>
                  </a:lnTo>
                  <a:lnTo>
                    <a:pt x="61566" y="0"/>
                  </a:lnTo>
                  <a:lnTo>
                    <a:pt x="54115" y="814"/>
                  </a:lnTo>
                  <a:lnTo>
                    <a:pt x="40191" y="7362"/>
                  </a:lnTo>
                  <a:lnTo>
                    <a:pt x="14005" y="28813"/>
                  </a:lnTo>
                  <a:lnTo>
                    <a:pt x="4961" y="46617"/>
                  </a:lnTo>
                  <a:lnTo>
                    <a:pt x="0" y="67231"/>
                  </a:lnTo>
                  <a:lnTo>
                    <a:pt x="147" y="85799"/>
                  </a:lnTo>
                  <a:lnTo>
                    <a:pt x="3291" y="93291"/>
                  </a:lnTo>
                  <a:lnTo>
                    <a:pt x="14310" y="105378"/>
                  </a:lnTo>
                  <a:lnTo>
                    <a:pt x="26733" y="111691"/>
                  </a:lnTo>
                  <a:lnTo>
                    <a:pt x="33009" y="113374"/>
                  </a:lnTo>
                  <a:lnTo>
                    <a:pt x="47509" y="111481"/>
                  </a:lnTo>
                  <a:lnTo>
                    <a:pt x="55327" y="109001"/>
                  </a:lnTo>
                  <a:lnTo>
                    <a:pt x="69657" y="98719"/>
                  </a:lnTo>
                  <a:lnTo>
                    <a:pt x="93107" y="74099"/>
                  </a:lnTo>
                  <a:lnTo>
                    <a:pt x="113824" y="37183"/>
                  </a:lnTo>
                  <a:lnTo>
                    <a:pt x="114353" y="36891"/>
                  </a:lnTo>
                  <a:lnTo>
                    <a:pt x="114706" y="37402"/>
                  </a:lnTo>
                  <a:lnTo>
                    <a:pt x="117501" y="79379"/>
                  </a:lnTo>
                  <a:lnTo>
                    <a:pt x="129907" y="100654"/>
                  </a:lnTo>
                  <a:lnTo>
                    <a:pt x="147162" y="1167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7077"/>
            <p:cNvSpPr/>
            <p:nvPr>
              <p:custDataLst>
                <p:tags r:id="rId97"/>
              </p:custDataLst>
            </p:nvPr>
          </p:nvSpPr>
          <p:spPr>
            <a:xfrm>
              <a:off x="2383739" y="1683134"/>
              <a:ext cx="56944" cy="164717"/>
            </a:xfrm>
            <a:custGeom>
              <a:avLst/>
              <a:gdLst/>
              <a:ahLst/>
              <a:cxnLst/>
              <a:rect l="0" t="0" r="0" b="0"/>
              <a:pathLst>
                <a:path w="56944" h="164717">
                  <a:moveTo>
                    <a:pt x="48311" y="25016"/>
                  </a:moveTo>
                  <a:lnTo>
                    <a:pt x="48311" y="25016"/>
                  </a:lnTo>
                  <a:lnTo>
                    <a:pt x="48311" y="21645"/>
                  </a:lnTo>
                  <a:lnTo>
                    <a:pt x="38172" y="9115"/>
                  </a:lnTo>
                  <a:lnTo>
                    <a:pt x="30634" y="1251"/>
                  </a:lnTo>
                  <a:lnTo>
                    <a:pt x="26649" y="0"/>
                  </a:lnTo>
                  <a:lnTo>
                    <a:pt x="22580" y="578"/>
                  </a:lnTo>
                  <a:lnTo>
                    <a:pt x="14297" y="4982"/>
                  </a:lnTo>
                  <a:lnTo>
                    <a:pt x="5912" y="11643"/>
                  </a:lnTo>
                  <a:lnTo>
                    <a:pt x="1245" y="21189"/>
                  </a:lnTo>
                  <a:lnTo>
                    <a:pt x="0" y="26698"/>
                  </a:lnTo>
                  <a:lnTo>
                    <a:pt x="4991" y="51306"/>
                  </a:lnTo>
                  <a:lnTo>
                    <a:pt x="13535" y="65158"/>
                  </a:lnTo>
                  <a:lnTo>
                    <a:pt x="48114" y="109782"/>
                  </a:lnTo>
                  <a:lnTo>
                    <a:pt x="56092" y="123902"/>
                  </a:lnTo>
                  <a:lnTo>
                    <a:pt x="56943" y="134582"/>
                  </a:lnTo>
                  <a:lnTo>
                    <a:pt x="54264" y="145679"/>
                  </a:lnTo>
                  <a:lnTo>
                    <a:pt x="48370" y="155314"/>
                  </a:lnTo>
                  <a:lnTo>
                    <a:pt x="43411" y="158448"/>
                  </a:lnTo>
                  <a:lnTo>
                    <a:pt x="16561" y="1647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1537"/>
          <p:cNvGrpSpPr/>
          <p:nvPr/>
        </p:nvGrpSpPr>
        <p:grpSpPr>
          <a:xfrm>
            <a:off x="2702250" y="1464380"/>
            <a:ext cx="616873" cy="415221"/>
            <a:chOff x="2702250" y="1464380"/>
            <a:chExt cx="616873" cy="415221"/>
          </a:xfrm>
        </p:grpSpPr>
        <p:sp>
          <p:nvSpPr>
            <p:cNvPr id="115" name="SMARTInkShape-7078"/>
            <p:cNvSpPr/>
            <p:nvPr>
              <p:custDataLst>
                <p:tags r:id="rId89"/>
              </p:custDataLst>
            </p:nvPr>
          </p:nvSpPr>
          <p:spPr>
            <a:xfrm>
              <a:off x="3238500" y="1562100"/>
              <a:ext cx="80623" cy="317501"/>
            </a:xfrm>
            <a:custGeom>
              <a:avLst/>
              <a:gdLst/>
              <a:ahLst/>
              <a:cxnLst/>
              <a:rect l="0" t="0" r="0" b="0"/>
              <a:pathLst>
                <a:path w="80623" h="317501">
                  <a:moveTo>
                    <a:pt x="0" y="0"/>
                  </a:moveTo>
                  <a:lnTo>
                    <a:pt x="0" y="0"/>
                  </a:lnTo>
                  <a:lnTo>
                    <a:pt x="14503" y="10845"/>
                  </a:lnTo>
                  <a:lnTo>
                    <a:pt x="43847" y="52867"/>
                  </a:lnTo>
                  <a:lnTo>
                    <a:pt x="65372" y="93074"/>
                  </a:lnTo>
                  <a:lnTo>
                    <a:pt x="76362" y="131608"/>
                  </a:lnTo>
                  <a:lnTo>
                    <a:pt x="80622" y="170714"/>
                  </a:lnTo>
                  <a:lnTo>
                    <a:pt x="75401" y="217009"/>
                  </a:lnTo>
                  <a:lnTo>
                    <a:pt x="64806" y="261384"/>
                  </a:lnTo>
                  <a:lnTo>
                    <a:pt x="42591" y="309006"/>
                  </a:lnTo>
                  <a:lnTo>
                    <a:pt x="3175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7079"/>
            <p:cNvSpPr/>
            <p:nvPr>
              <p:custDataLst>
                <p:tags r:id="rId90"/>
              </p:custDataLst>
            </p:nvPr>
          </p:nvSpPr>
          <p:spPr>
            <a:xfrm>
              <a:off x="2933807" y="1464380"/>
              <a:ext cx="145944" cy="113911"/>
            </a:xfrm>
            <a:custGeom>
              <a:avLst/>
              <a:gdLst/>
              <a:ahLst/>
              <a:cxnLst/>
              <a:rect l="0" t="0" r="0" b="0"/>
              <a:pathLst>
                <a:path w="145944" h="113911">
                  <a:moveTo>
                    <a:pt x="18943" y="34220"/>
                  </a:moveTo>
                  <a:lnTo>
                    <a:pt x="18943" y="34220"/>
                  </a:lnTo>
                  <a:lnTo>
                    <a:pt x="18943" y="37591"/>
                  </a:lnTo>
                  <a:lnTo>
                    <a:pt x="17061" y="41128"/>
                  </a:lnTo>
                  <a:lnTo>
                    <a:pt x="13874" y="46462"/>
                  </a:lnTo>
                  <a:lnTo>
                    <a:pt x="2641" y="79187"/>
                  </a:lnTo>
                  <a:lnTo>
                    <a:pt x="0" y="113910"/>
                  </a:lnTo>
                  <a:lnTo>
                    <a:pt x="1375" y="113452"/>
                  </a:lnTo>
                  <a:lnTo>
                    <a:pt x="6667" y="109180"/>
                  </a:lnTo>
                  <a:lnTo>
                    <a:pt x="14208" y="95471"/>
                  </a:lnTo>
                  <a:lnTo>
                    <a:pt x="28147" y="56667"/>
                  </a:lnTo>
                  <a:lnTo>
                    <a:pt x="44489" y="15763"/>
                  </a:lnTo>
                  <a:lnTo>
                    <a:pt x="52874" y="4850"/>
                  </a:lnTo>
                  <a:lnTo>
                    <a:pt x="61305" y="0"/>
                  </a:lnTo>
                  <a:lnTo>
                    <a:pt x="64823" y="118"/>
                  </a:lnTo>
                  <a:lnTo>
                    <a:pt x="67874" y="1607"/>
                  </a:lnTo>
                  <a:lnTo>
                    <a:pt x="73851" y="8437"/>
                  </a:lnTo>
                  <a:lnTo>
                    <a:pt x="98140" y="51157"/>
                  </a:lnTo>
                  <a:lnTo>
                    <a:pt x="145943" y="110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7080"/>
            <p:cNvSpPr/>
            <p:nvPr>
              <p:custDataLst>
                <p:tags r:id="rId91"/>
              </p:custDataLst>
            </p:nvPr>
          </p:nvSpPr>
          <p:spPr>
            <a:xfrm>
              <a:off x="2702250" y="1550883"/>
              <a:ext cx="104451" cy="316018"/>
            </a:xfrm>
            <a:custGeom>
              <a:avLst/>
              <a:gdLst/>
              <a:ahLst/>
              <a:cxnLst/>
              <a:rect l="0" t="0" r="0" b="0"/>
              <a:pathLst>
                <a:path w="104451" h="316018">
                  <a:moveTo>
                    <a:pt x="60000" y="23917"/>
                  </a:moveTo>
                  <a:lnTo>
                    <a:pt x="60000" y="23917"/>
                  </a:lnTo>
                  <a:lnTo>
                    <a:pt x="63371" y="20546"/>
                  </a:lnTo>
                  <a:lnTo>
                    <a:pt x="63658" y="18142"/>
                  </a:lnTo>
                  <a:lnTo>
                    <a:pt x="60621" y="3523"/>
                  </a:lnTo>
                  <a:lnTo>
                    <a:pt x="59708" y="1854"/>
                  </a:lnTo>
                  <a:lnTo>
                    <a:pt x="58394" y="742"/>
                  </a:lnTo>
                  <a:lnTo>
                    <a:pt x="56813" y="0"/>
                  </a:lnTo>
                  <a:lnTo>
                    <a:pt x="55053" y="917"/>
                  </a:lnTo>
                  <a:lnTo>
                    <a:pt x="41719" y="19695"/>
                  </a:lnTo>
                  <a:lnTo>
                    <a:pt x="20919" y="66788"/>
                  </a:lnTo>
                  <a:lnTo>
                    <a:pt x="7882" y="111617"/>
                  </a:lnTo>
                  <a:lnTo>
                    <a:pt x="1962" y="157370"/>
                  </a:lnTo>
                  <a:lnTo>
                    <a:pt x="0" y="199866"/>
                  </a:lnTo>
                  <a:lnTo>
                    <a:pt x="5658" y="242038"/>
                  </a:lnTo>
                  <a:lnTo>
                    <a:pt x="14892" y="270736"/>
                  </a:lnTo>
                  <a:lnTo>
                    <a:pt x="28193" y="287425"/>
                  </a:lnTo>
                  <a:lnTo>
                    <a:pt x="55363" y="308644"/>
                  </a:lnTo>
                  <a:lnTo>
                    <a:pt x="104450" y="316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7081"/>
            <p:cNvSpPr/>
            <p:nvPr>
              <p:custDataLst>
                <p:tags r:id="rId92"/>
              </p:custDataLst>
            </p:nvPr>
          </p:nvSpPr>
          <p:spPr>
            <a:xfrm>
              <a:off x="2917615" y="1657551"/>
              <a:ext cx="187536" cy="215672"/>
            </a:xfrm>
            <a:custGeom>
              <a:avLst/>
              <a:gdLst/>
              <a:ahLst/>
              <a:cxnLst/>
              <a:rect l="0" t="0" r="0" b="0"/>
              <a:pathLst>
                <a:path w="187536" h="215672">
                  <a:moveTo>
                    <a:pt x="111335" y="31549"/>
                  </a:moveTo>
                  <a:lnTo>
                    <a:pt x="111335" y="31549"/>
                  </a:lnTo>
                  <a:lnTo>
                    <a:pt x="95434" y="12695"/>
                  </a:lnTo>
                  <a:lnTo>
                    <a:pt x="87570" y="9059"/>
                  </a:lnTo>
                  <a:lnTo>
                    <a:pt x="75209" y="7011"/>
                  </a:lnTo>
                  <a:lnTo>
                    <a:pt x="59238" y="9775"/>
                  </a:lnTo>
                  <a:lnTo>
                    <a:pt x="49140" y="16933"/>
                  </a:lnTo>
                  <a:lnTo>
                    <a:pt x="16182" y="59305"/>
                  </a:lnTo>
                  <a:lnTo>
                    <a:pt x="2280" y="106045"/>
                  </a:lnTo>
                  <a:lnTo>
                    <a:pt x="0" y="141895"/>
                  </a:lnTo>
                  <a:lnTo>
                    <a:pt x="7635" y="179642"/>
                  </a:lnTo>
                  <a:lnTo>
                    <a:pt x="14916" y="195205"/>
                  </a:lnTo>
                  <a:lnTo>
                    <a:pt x="30320" y="211900"/>
                  </a:lnTo>
                  <a:lnTo>
                    <a:pt x="36864" y="214577"/>
                  </a:lnTo>
                  <a:lnTo>
                    <a:pt x="51661" y="215671"/>
                  </a:lnTo>
                  <a:lnTo>
                    <a:pt x="65763" y="210042"/>
                  </a:lnTo>
                  <a:lnTo>
                    <a:pt x="88692" y="192552"/>
                  </a:lnTo>
                  <a:lnTo>
                    <a:pt x="120906" y="147255"/>
                  </a:lnTo>
                  <a:lnTo>
                    <a:pt x="137946" y="106223"/>
                  </a:lnTo>
                  <a:lnTo>
                    <a:pt x="145012" y="73352"/>
                  </a:lnTo>
                  <a:lnTo>
                    <a:pt x="141793" y="30320"/>
                  </a:lnTo>
                  <a:lnTo>
                    <a:pt x="140107" y="22263"/>
                  </a:lnTo>
                  <a:lnTo>
                    <a:pt x="135455" y="15481"/>
                  </a:lnTo>
                  <a:lnTo>
                    <a:pt x="120879" y="4182"/>
                  </a:lnTo>
                  <a:lnTo>
                    <a:pt x="104523" y="101"/>
                  </a:lnTo>
                  <a:lnTo>
                    <a:pt x="96210" y="0"/>
                  </a:lnTo>
                  <a:lnTo>
                    <a:pt x="81330" y="5533"/>
                  </a:lnTo>
                  <a:lnTo>
                    <a:pt x="68366" y="15753"/>
                  </a:lnTo>
                  <a:lnTo>
                    <a:pt x="57900" y="29702"/>
                  </a:lnTo>
                  <a:lnTo>
                    <a:pt x="54190" y="43428"/>
                  </a:lnTo>
                  <a:lnTo>
                    <a:pt x="54188" y="50052"/>
                  </a:lnTo>
                  <a:lnTo>
                    <a:pt x="61712" y="63056"/>
                  </a:lnTo>
                  <a:lnTo>
                    <a:pt x="74464" y="74480"/>
                  </a:lnTo>
                  <a:lnTo>
                    <a:pt x="89539" y="81909"/>
                  </a:lnTo>
                  <a:lnTo>
                    <a:pt x="113892" y="86687"/>
                  </a:lnTo>
                  <a:lnTo>
                    <a:pt x="159086" y="78868"/>
                  </a:lnTo>
                  <a:lnTo>
                    <a:pt x="187535" y="69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1538"/>
          <p:cNvGrpSpPr/>
          <p:nvPr/>
        </p:nvGrpSpPr>
        <p:grpSpPr>
          <a:xfrm>
            <a:off x="3653941" y="1741224"/>
            <a:ext cx="156060" cy="129584"/>
            <a:chOff x="3653941" y="1741224"/>
            <a:chExt cx="156060" cy="129584"/>
          </a:xfrm>
        </p:grpSpPr>
        <p:sp>
          <p:nvSpPr>
            <p:cNvPr id="120" name="SMARTInkShape-7082"/>
            <p:cNvSpPr/>
            <p:nvPr>
              <p:custDataLst>
                <p:tags r:id="rId87"/>
              </p:custDataLst>
            </p:nvPr>
          </p:nvSpPr>
          <p:spPr>
            <a:xfrm>
              <a:off x="3678056" y="1835150"/>
              <a:ext cx="131945" cy="35658"/>
            </a:xfrm>
            <a:custGeom>
              <a:avLst/>
              <a:gdLst/>
              <a:ahLst/>
              <a:cxnLst/>
              <a:rect l="0" t="0" r="0" b="0"/>
              <a:pathLst>
                <a:path w="131945" h="35658">
                  <a:moveTo>
                    <a:pt x="17644" y="0"/>
                  </a:moveTo>
                  <a:lnTo>
                    <a:pt x="17644" y="0"/>
                  </a:lnTo>
                  <a:lnTo>
                    <a:pt x="5711" y="13815"/>
                  </a:lnTo>
                  <a:lnTo>
                    <a:pt x="1757" y="21662"/>
                  </a:lnTo>
                  <a:lnTo>
                    <a:pt x="0" y="29854"/>
                  </a:lnTo>
                  <a:lnTo>
                    <a:pt x="3059" y="32602"/>
                  </a:lnTo>
                  <a:lnTo>
                    <a:pt x="15865" y="35657"/>
                  </a:lnTo>
                  <a:lnTo>
                    <a:pt x="53537" y="31842"/>
                  </a:lnTo>
                  <a:lnTo>
                    <a:pt x="95368" y="21995"/>
                  </a:lnTo>
                  <a:lnTo>
                    <a:pt x="131944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7083"/>
            <p:cNvSpPr/>
            <p:nvPr>
              <p:custDataLst>
                <p:tags r:id="rId88"/>
              </p:custDataLst>
            </p:nvPr>
          </p:nvSpPr>
          <p:spPr>
            <a:xfrm>
              <a:off x="3653941" y="1741224"/>
              <a:ext cx="105260" cy="5027"/>
            </a:xfrm>
            <a:custGeom>
              <a:avLst/>
              <a:gdLst/>
              <a:ahLst/>
              <a:cxnLst/>
              <a:rect l="0" t="0" r="0" b="0"/>
              <a:pathLst>
                <a:path w="105260" h="5027">
                  <a:moveTo>
                    <a:pt x="3659" y="5026"/>
                  </a:moveTo>
                  <a:lnTo>
                    <a:pt x="3659" y="5026"/>
                  </a:lnTo>
                  <a:lnTo>
                    <a:pt x="0" y="5026"/>
                  </a:lnTo>
                  <a:lnTo>
                    <a:pt x="42190" y="0"/>
                  </a:lnTo>
                  <a:lnTo>
                    <a:pt x="105259" y="5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SMARTInkShape-Group1539"/>
          <p:cNvGrpSpPr/>
          <p:nvPr/>
        </p:nvGrpSpPr>
        <p:grpSpPr>
          <a:xfrm>
            <a:off x="4142068" y="1509535"/>
            <a:ext cx="1028145" cy="463488"/>
            <a:chOff x="4142068" y="1509535"/>
            <a:chExt cx="1028145" cy="463488"/>
          </a:xfrm>
        </p:grpSpPr>
        <p:sp>
          <p:nvSpPr>
            <p:cNvPr id="123" name="SMARTInkShape-7084"/>
            <p:cNvSpPr/>
            <p:nvPr>
              <p:custDataLst>
                <p:tags r:id="rId81"/>
              </p:custDataLst>
            </p:nvPr>
          </p:nvSpPr>
          <p:spPr>
            <a:xfrm>
              <a:off x="5048250" y="1536789"/>
              <a:ext cx="121963" cy="436234"/>
            </a:xfrm>
            <a:custGeom>
              <a:avLst/>
              <a:gdLst/>
              <a:ahLst/>
              <a:cxnLst/>
              <a:rect l="0" t="0" r="0" b="0"/>
              <a:pathLst>
                <a:path w="121963" h="436234">
                  <a:moveTo>
                    <a:pt x="0" y="31661"/>
                  </a:moveTo>
                  <a:lnTo>
                    <a:pt x="0" y="31661"/>
                  </a:lnTo>
                  <a:lnTo>
                    <a:pt x="0" y="28290"/>
                  </a:lnTo>
                  <a:lnTo>
                    <a:pt x="3371" y="19452"/>
                  </a:lnTo>
                  <a:lnTo>
                    <a:pt x="8838" y="11267"/>
                  </a:lnTo>
                  <a:lnTo>
                    <a:pt x="16628" y="8486"/>
                  </a:lnTo>
                  <a:lnTo>
                    <a:pt x="62847" y="924"/>
                  </a:lnTo>
                  <a:lnTo>
                    <a:pt x="94800" y="0"/>
                  </a:lnTo>
                  <a:lnTo>
                    <a:pt x="97067" y="676"/>
                  </a:lnTo>
                  <a:lnTo>
                    <a:pt x="98578" y="1832"/>
                  </a:lnTo>
                  <a:lnTo>
                    <a:pt x="99585" y="3308"/>
                  </a:lnTo>
                  <a:lnTo>
                    <a:pt x="104794" y="41355"/>
                  </a:lnTo>
                  <a:lnTo>
                    <a:pt x="107015" y="76004"/>
                  </a:lnTo>
                  <a:lnTo>
                    <a:pt x="104302" y="117550"/>
                  </a:lnTo>
                  <a:lnTo>
                    <a:pt x="102134" y="159085"/>
                  </a:lnTo>
                  <a:lnTo>
                    <a:pt x="101758" y="202139"/>
                  </a:lnTo>
                  <a:lnTo>
                    <a:pt x="101647" y="249233"/>
                  </a:lnTo>
                  <a:lnTo>
                    <a:pt x="101614" y="288508"/>
                  </a:lnTo>
                  <a:lnTo>
                    <a:pt x="101602" y="327459"/>
                  </a:lnTo>
                  <a:lnTo>
                    <a:pt x="103482" y="362957"/>
                  </a:lnTo>
                  <a:lnTo>
                    <a:pt x="110439" y="402764"/>
                  </a:lnTo>
                  <a:lnTo>
                    <a:pt x="121559" y="425235"/>
                  </a:lnTo>
                  <a:lnTo>
                    <a:pt x="121962" y="428805"/>
                  </a:lnTo>
                  <a:lnTo>
                    <a:pt x="121524" y="431890"/>
                  </a:lnTo>
                  <a:lnTo>
                    <a:pt x="119822" y="433947"/>
                  </a:lnTo>
                  <a:lnTo>
                    <a:pt x="114167" y="436233"/>
                  </a:lnTo>
                  <a:lnTo>
                    <a:pt x="74232" y="427768"/>
                  </a:lnTo>
                  <a:lnTo>
                    <a:pt x="19050" y="412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7085"/>
            <p:cNvSpPr/>
            <p:nvPr>
              <p:custDataLst>
                <p:tags r:id="rId82"/>
              </p:custDataLst>
            </p:nvPr>
          </p:nvSpPr>
          <p:spPr>
            <a:xfrm>
              <a:off x="4807058" y="1509535"/>
              <a:ext cx="139593" cy="110828"/>
            </a:xfrm>
            <a:custGeom>
              <a:avLst/>
              <a:gdLst/>
              <a:ahLst/>
              <a:cxnLst/>
              <a:rect l="0" t="0" r="0" b="0"/>
              <a:pathLst>
                <a:path w="139593" h="110828">
                  <a:moveTo>
                    <a:pt x="25292" y="46215"/>
                  </a:moveTo>
                  <a:lnTo>
                    <a:pt x="25292" y="46215"/>
                  </a:lnTo>
                  <a:lnTo>
                    <a:pt x="20928" y="38192"/>
                  </a:lnTo>
                  <a:lnTo>
                    <a:pt x="20266" y="38044"/>
                  </a:lnTo>
                  <a:lnTo>
                    <a:pt x="12151" y="50376"/>
                  </a:lnTo>
                  <a:lnTo>
                    <a:pt x="2656" y="79218"/>
                  </a:lnTo>
                  <a:lnTo>
                    <a:pt x="54" y="110827"/>
                  </a:lnTo>
                  <a:lnTo>
                    <a:pt x="0" y="110456"/>
                  </a:lnTo>
                  <a:lnTo>
                    <a:pt x="8695" y="89090"/>
                  </a:lnTo>
                  <a:lnTo>
                    <a:pt x="27732" y="45616"/>
                  </a:lnTo>
                  <a:lnTo>
                    <a:pt x="52450" y="1499"/>
                  </a:lnTo>
                  <a:lnTo>
                    <a:pt x="54686" y="176"/>
                  </a:lnTo>
                  <a:lnTo>
                    <a:pt x="56882" y="0"/>
                  </a:lnTo>
                  <a:lnTo>
                    <a:pt x="59052" y="589"/>
                  </a:lnTo>
                  <a:lnTo>
                    <a:pt x="68848" y="8158"/>
                  </a:lnTo>
                  <a:lnTo>
                    <a:pt x="98600" y="51361"/>
                  </a:lnTo>
                  <a:lnTo>
                    <a:pt x="139592" y="97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7086"/>
            <p:cNvSpPr/>
            <p:nvPr>
              <p:custDataLst>
                <p:tags r:id="rId83"/>
              </p:custDataLst>
            </p:nvPr>
          </p:nvSpPr>
          <p:spPr>
            <a:xfrm>
              <a:off x="4763039" y="1689462"/>
              <a:ext cx="170912" cy="215700"/>
            </a:xfrm>
            <a:custGeom>
              <a:avLst/>
              <a:gdLst/>
              <a:ahLst/>
              <a:cxnLst/>
              <a:rect l="0" t="0" r="0" b="0"/>
              <a:pathLst>
                <a:path w="170912" h="215700">
                  <a:moveTo>
                    <a:pt x="120111" y="18688"/>
                  </a:moveTo>
                  <a:lnTo>
                    <a:pt x="120111" y="18688"/>
                  </a:lnTo>
                  <a:lnTo>
                    <a:pt x="103104" y="2387"/>
                  </a:lnTo>
                  <a:lnTo>
                    <a:pt x="98912" y="860"/>
                  </a:lnTo>
                  <a:lnTo>
                    <a:pt x="89214" y="0"/>
                  </a:lnTo>
                  <a:lnTo>
                    <a:pt x="70661" y="9858"/>
                  </a:lnTo>
                  <a:lnTo>
                    <a:pt x="45588" y="35811"/>
                  </a:lnTo>
                  <a:lnTo>
                    <a:pt x="18063" y="80108"/>
                  </a:lnTo>
                  <a:lnTo>
                    <a:pt x="3553" y="115069"/>
                  </a:lnTo>
                  <a:lnTo>
                    <a:pt x="0" y="155976"/>
                  </a:lnTo>
                  <a:lnTo>
                    <a:pt x="1032" y="184328"/>
                  </a:lnTo>
                  <a:lnTo>
                    <a:pt x="6274" y="197198"/>
                  </a:lnTo>
                  <a:lnTo>
                    <a:pt x="20529" y="212377"/>
                  </a:lnTo>
                  <a:lnTo>
                    <a:pt x="26912" y="214842"/>
                  </a:lnTo>
                  <a:lnTo>
                    <a:pt x="41530" y="215699"/>
                  </a:lnTo>
                  <a:lnTo>
                    <a:pt x="72368" y="205473"/>
                  </a:lnTo>
                  <a:lnTo>
                    <a:pt x="106212" y="182349"/>
                  </a:lnTo>
                  <a:lnTo>
                    <a:pt x="137636" y="149845"/>
                  </a:lnTo>
                  <a:lnTo>
                    <a:pt x="146549" y="128967"/>
                  </a:lnTo>
                  <a:lnTo>
                    <a:pt x="150106" y="83537"/>
                  </a:lnTo>
                  <a:lnTo>
                    <a:pt x="145070" y="53503"/>
                  </a:lnTo>
                  <a:lnTo>
                    <a:pt x="136143" y="32985"/>
                  </a:lnTo>
                  <a:lnTo>
                    <a:pt x="121357" y="19633"/>
                  </a:lnTo>
                  <a:lnTo>
                    <a:pt x="96962" y="10031"/>
                  </a:lnTo>
                  <a:lnTo>
                    <a:pt x="89861" y="8683"/>
                  </a:lnTo>
                  <a:lnTo>
                    <a:pt x="76328" y="10949"/>
                  </a:lnTo>
                  <a:lnTo>
                    <a:pt x="69756" y="13529"/>
                  </a:lnTo>
                  <a:lnTo>
                    <a:pt x="50393" y="30643"/>
                  </a:lnTo>
                  <a:lnTo>
                    <a:pt x="37992" y="50217"/>
                  </a:lnTo>
                  <a:lnTo>
                    <a:pt x="36106" y="64921"/>
                  </a:lnTo>
                  <a:lnTo>
                    <a:pt x="38325" y="78747"/>
                  </a:lnTo>
                  <a:lnTo>
                    <a:pt x="44015" y="87244"/>
                  </a:lnTo>
                  <a:lnTo>
                    <a:pt x="68636" y="95994"/>
                  </a:lnTo>
                  <a:lnTo>
                    <a:pt x="102742" y="99684"/>
                  </a:lnTo>
                  <a:lnTo>
                    <a:pt x="132917" y="94036"/>
                  </a:lnTo>
                  <a:lnTo>
                    <a:pt x="170911" y="75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7087"/>
            <p:cNvSpPr/>
            <p:nvPr>
              <p:custDataLst>
                <p:tags r:id="rId84"/>
              </p:custDataLst>
            </p:nvPr>
          </p:nvSpPr>
          <p:spPr>
            <a:xfrm>
              <a:off x="4411725" y="1568812"/>
              <a:ext cx="198376" cy="392109"/>
            </a:xfrm>
            <a:custGeom>
              <a:avLst/>
              <a:gdLst/>
              <a:ahLst/>
              <a:cxnLst/>
              <a:rect l="0" t="0" r="0" b="0"/>
              <a:pathLst>
                <a:path w="198376" h="392109">
                  <a:moveTo>
                    <a:pt x="198375" y="18688"/>
                  </a:moveTo>
                  <a:lnTo>
                    <a:pt x="198375" y="18688"/>
                  </a:lnTo>
                  <a:lnTo>
                    <a:pt x="198375" y="15317"/>
                  </a:lnTo>
                  <a:lnTo>
                    <a:pt x="196493" y="11780"/>
                  </a:lnTo>
                  <a:lnTo>
                    <a:pt x="189536" y="3761"/>
                  </a:lnTo>
                  <a:lnTo>
                    <a:pt x="181747" y="1470"/>
                  </a:lnTo>
                  <a:lnTo>
                    <a:pt x="156128" y="0"/>
                  </a:lnTo>
                  <a:lnTo>
                    <a:pt x="142204" y="3562"/>
                  </a:lnTo>
                  <a:lnTo>
                    <a:pt x="100876" y="22027"/>
                  </a:lnTo>
                  <a:lnTo>
                    <a:pt x="79646" y="39433"/>
                  </a:lnTo>
                  <a:lnTo>
                    <a:pt x="64810" y="62151"/>
                  </a:lnTo>
                  <a:lnTo>
                    <a:pt x="56338" y="88872"/>
                  </a:lnTo>
                  <a:lnTo>
                    <a:pt x="52808" y="127129"/>
                  </a:lnTo>
                  <a:lnTo>
                    <a:pt x="48313" y="169744"/>
                  </a:lnTo>
                  <a:lnTo>
                    <a:pt x="45256" y="212945"/>
                  </a:lnTo>
                  <a:lnTo>
                    <a:pt x="36746" y="252870"/>
                  </a:lnTo>
                  <a:lnTo>
                    <a:pt x="27192" y="298642"/>
                  </a:lnTo>
                  <a:lnTo>
                    <a:pt x="15671" y="340494"/>
                  </a:lnTo>
                  <a:lnTo>
                    <a:pt x="295" y="376022"/>
                  </a:lnTo>
                  <a:lnTo>
                    <a:pt x="0" y="380383"/>
                  </a:lnTo>
                  <a:lnTo>
                    <a:pt x="1214" y="383996"/>
                  </a:lnTo>
                  <a:lnTo>
                    <a:pt x="3434" y="387110"/>
                  </a:lnTo>
                  <a:lnTo>
                    <a:pt x="7031" y="389186"/>
                  </a:lnTo>
                  <a:lnTo>
                    <a:pt x="23617" y="392108"/>
                  </a:lnTo>
                  <a:lnTo>
                    <a:pt x="65756" y="391214"/>
                  </a:lnTo>
                  <a:lnTo>
                    <a:pt x="107810" y="384477"/>
                  </a:lnTo>
                  <a:lnTo>
                    <a:pt x="160275" y="367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7088"/>
            <p:cNvSpPr/>
            <p:nvPr>
              <p:custDataLst>
                <p:tags r:id="rId85"/>
              </p:custDataLst>
            </p:nvPr>
          </p:nvSpPr>
          <p:spPr>
            <a:xfrm>
              <a:off x="4147433" y="1790700"/>
              <a:ext cx="113418" cy="38101"/>
            </a:xfrm>
            <a:custGeom>
              <a:avLst/>
              <a:gdLst/>
              <a:ahLst/>
              <a:cxnLst/>
              <a:rect l="0" t="0" r="0" b="0"/>
              <a:pathLst>
                <a:path w="113418" h="38101">
                  <a:moveTo>
                    <a:pt x="5467" y="38100"/>
                  </a:moveTo>
                  <a:lnTo>
                    <a:pt x="5467" y="38100"/>
                  </a:lnTo>
                  <a:lnTo>
                    <a:pt x="0" y="32633"/>
                  </a:lnTo>
                  <a:lnTo>
                    <a:pt x="6120" y="28640"/>
                  </a:lnTo>
                  <a:lnTo>
                    <a:pt x="41814" y="20265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7089"/>
            <p:cNvSpPr/>
            <p:nvPr>
              <p:custDataLst>
                <p:tags r:id="rId86"/>
              </p:custDataLst>
            </p:nvPr>
          </p:nvSpPr>
          <p:spPr>
            <a:xfrm>
              <a:off x="4142068" y="1582301"/>
              <a:ext cx="181138" cy="332500"/>
            </a:xfrm>
            <a:custGeom>
              <a:avLst/>
              <a:gdLst/>
              <a:ahLst/>
              <a:cxnLst/>
              <a:rect l="0" t="0" r="0" b="0"/>
              <a:pathLst>
                <a:path w="181138" h="332500">
                  <a:moveTo>
                    <a:pt x="169582" y="17899"/>
                  </a:moveTo>
                  <a:lnTo>
                    <a:pt x="169582" y="17899"/>
                  </a:lnTo>
                  <a:lnTo>
                    <a:pt x="172953" y="14528"/>
                  </a:lnTo>
                  <a:lnTo>
                    <a:pt x="176489" y="12873"/>
                  </a:lnTo>
                  <a:lnTo>
                    <a:pt x="181137" y="11811"/>
                  </a:lnTo>
                  <a:lnTo>
                    <a:pt x="180813" y="11018"/>
                  </a:lnTo>
                  <a:lnTo>
                    <a:pt x="178572" y="8255"/>
                  </a:lnTo>
                  <a:lnTo>
                    <a:pt x="169972" y="2734"/>
                  </a:lnTo>
                  <a:lnTo>
                    <a:pt x="155116" y="0"/>
                  </a:lnTo>
                  <a:lnTo>
                    <a:pt x="121700" y="9215"/>
                  </a:lnTo>
                  <a:lnTo>
                    <a:pt x="75300" y="32103"/>
                  </a:lnTo>
                  <a:lnTo>
                    <a:pt x="54471" y="46724"/>
                  </a:lnTo>
                  <a:lnTo>
                    <a:pt x="39363" y="70106"/>
                  </a:lnTo>
                  <a:lnTo>
                    <a:pt x="29249" y="113055"/>
                  </a:lnTo>
                  <a:lnTo>
                    <a:pt x="24661" y="160481"/>
                  </a:lnTo>
                  <a:lnTo>
                    <a:pt x="20495" y="201022"/>
                  </a:lnTo>
                  <a:lnTo>
                    <a:pt x="12592" y="243428"/>
                  </a:lnTo>
                  <a:lnTo>
                    <a:pt x="4438" y="286501"/>
                  </a:lnTo>
                  <a:lnTo>
                    <a:pt x="0" y="309778"/>
                  </a:lnTo>
                  <a:lnTo>
                    <a:pt x="2726" y="320719"/>
                  </a:lnTo>
                  <a:lnTo>
                    <a:pt x="5428" y="325613"/>
                  </a:lnTo>
                  <a:lnTo>
                    <a:pt x="9345" y="328875"/>
                  </a:lnTo>
                  <a:lnTo>
                    <a:pt x="19343" y="332499"/>
                  </a:lnTo>
                  <a:lnTo>
                    <a:pt x="65584" y="326306"/>
                  </a:lnTo>
                  <a:lnTo>
                    <a:pt x="108293" y="314177"/>
                  </a:lnTo>
                  <a:lnTo>
                    <a:pt x="131482" y="297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1540"/>
          <p:cNvGrpSpPr/>
          <p:nvPr/>
        </p:nvGrpSpPr>
        <p:grpSpPr>
          <a:xfrm>
            <a:off x="5473700" y="1652297"/>
            <a:ext cx="603251" cy="245736"/>
            <a:chOff x="5473700" y="1652297"/>
            <a:chExt cx="603251" cy="245736"/>
          </a:xfrm>
        </p:grpSpPr>
        <p:sp>
          <p:nvSpPr>
            <p:cNvPr id="130" name="SMARTInkShape-7090"/>
            <p:cNvSpPr/>
            <p:nvPr>
              <p:custDataLst>
                <p:tags r:id="rId79"/>
              </p:custDataLst>
            </p:nvPr>
          </p:nvSpPr>
          <p:spPr>
            <a:xfrm>
              <a:off x="5812594" y="1652297"/>
              <a:ext cx="264357" cy="245736"/>
            </a:xfrm>
            <a:custGeom>
              <a:avLst/>
              <a:gdLst/>
              <a:ahLst/>
              <a:cxnLst/>
              <a:rect l="0" t="0" r="0" b="0"/>
              <a:pathLst>
                <a:path w="264357" h="245736">
                  <a:moveTo>
                    <a:pt x="92906" y="43153"/>
                  </a:moveTo>
                  <a:lnTo>
                    <a:pt x="92906" y="43153"/>
                  </a:lnTo>
                  <a:lnTo>
                    <a:pt x="96277" y="39782"/>
                  </a:lnTo>
                  <a:lnTo>
                    <a:pt x="102740" y="14623"/>
                  </a:lnTo>
                  <a:lnTo>
                    <a:pt x="101275" y="9777"/>
                  </a:lnTo>
                  <a:lnTo>
                    <a:pt x="96483" y="3082"/>
                  </a:lnTo>
                  <a:lnTo>
                    <a:pt x="90733" y="649"/>
                  </a:lnTo>
                  <a:lnTo>
                    <a:pt x="87224" y="0"/>
                  </a:lnTo>
                  <a:lnTo>
                    <a:pt x="65431" y="9200"/>
                  </a:lnTo>
                  <a:lnTo>
                    <a:pt x="52237" y="21478"/>
                  </a:lnTo>
                  <a:lnTo>
                    <a:pt x="24129" y="64235"/>
                  </a:lnTo>
                  <a:lnTo>
                    <a:pt x="5567" y="109847"/>
                  </a:lnTo>
                  <a:lnTo>
                    <a:pt x="0" y="142328"/>
                  </a:lnTo>
                  <a:lnTo>
                    <a:pt x="1721" y="184408"/>
                  </a:lnTo>
                  <a:lnTo>
                    <a:pt x="10071" y="219140"/>
                  </a:lnTo>
                  <a:lnTo>
                    <a:pt x="21283" y="234494"/>
                  </a:lnTo>
                  <a:lnTo>
                    <a:pt x="28224" y="240563"/>
                  </a:lnTo>
                  <a:lnTo>
                    <a:pt x="35673" y="243904"/>
                  </a:lnTo>
                  <a:lnTo>
                    <a:pt x="51477" y="245735"/>
                  </a:lnTo>
                  <a:lnTo>
                    <a:pt x="66026" y="240434"/>
                  </a:lnTo>
                  <a:lnTo>
                    <a:pt x="86117" y="223668"/>
                  </a:lnTo>
                  <a:lnTo>
                    <a:pt x="119592" y="184354"/>
                  </a:lnTo>
                  <a:lnTo>
                    <a:pt x="140589" y="142541"/>
                  </a:lnTo>
                  <a:lnTo>
                    <a:pt x="152550" y="105902"/>
                  </a:lnTo>
                  <a:lnTo>
                    <a:pt x="153763" y="61558"/>
                  </a:lnTo>
                  <a:lnTo>
                    <a:pt x="150292" y="45689"/>
                  </a:lnTo>
                  <a:lnTo>
                    <a:pt x="144046" y="31580"/>
                  </a:lnTo>
                  <a:lnTo>
                    <a:pt x="130922" y="22017"/>
                  </a:lnTo>
                  <a:lnTo>
                    <a:pt x="103865" y="13500"/>
                  </a:lnTo>
                  <a:lnTo>
                    <a:pt x="88369" y="17979"/>
                  </a:lnTo>
                  <a:lnTo>
                    <a:pt x="79298" y="22137"/>
                  </a:lnTo>
                  <a:lnTo>
                    <a:pt x="73250" y="27026"/>
                  </a:lnTo>
                  <a:lnTo>
                    <a:pt x="66531" y="38102"/>
                  </a:lnTo>
                  <a:lnTo>
                    <a:pt x="65427" y="48199"/>
                  </a:lnTo>
                  <a:lnTo>
                    <a:pt x="66120" y="52867"/>
                  </a:lnTo>
                  <a:lnTo>
                    <a:pt x="76297" y="63698"/>
                  </a:lnTo>
                  <a:lnTo>
                    <a:pt x="83950" y="69550"/>
                  </a:lnTo>
                  <a:lnTo>
                    <a:pt x="103741" y="76052"/>
                  </a:lnTo>
                  <a:lnTo>
                    <a:pt x="150942" y="80225"/>
                  </a:lnTo>
                  <a:lnTo>
                    <a:pt x="193569" y="79236"/>
                  </a:lnTo>
                  <a:lnTo>
                    <a:pt x="264356" y="622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7091"/>
            <p:cNvSpPr/>
            <p:nvPr>
              <p:custDataLst>
                <p:tags r:id="rId80"/>
              </p:custDataLst>
            </p:nvPr>
          </p:nvSpPr>
          <p:spPr>
            <a:xfrm>
              <a:off x="5473700" y="1809750"/>
              <a:ext cx="165101" cy="11741"/>
            </a:xfrm>
            <a:custGeom>
              <a:avLst/>
              <a:gdLst/>
              <a:ahLst/>
              <a:cxnLst/>
              <a:rect l="0" t="0" r="0" b="0"/>
              <a:pathLst>
                <a:path w="165101" h="11741">
                  <a:moveTo>
                    <a:pt x="0" y="0"/>
                  </a:moveTo>
                  <a:lnTo>
                    <a:pt x="0" y="0"/>
                  </a:lnTo>
                  <a:lnTo>
                    <a:pt x="0" y="9460"/>
                  </a:lnTo>
                  <a:lnTo>
                    <a:pt x="705" y="10540"/>
                  </a:lnTo>
                  <a:lnTo>
                    <a:pt x="1881" y="11260"/>
                  </a:lnTo>
                  <a:lnTo>
                    <a:pt x="3371" y="11740"/>
                  </a:lnTo>
                  <a:lnTo>
                    <a:pt x="47403" y="10692"/>
                  </a:lnTo>
                  <a:lnTo>
                    <a:pt x="94542" y="6922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1541"/>
          <p:cNvGrpSpPr/>
          <p:nvPr/>
        </p:nvGrpSpPr>
        <p:grpSpPr>
          <a:xfrm>
            <a:off x="1051684" y="2463800"/>
            <a:ext cx="356794" cy="298451"/>
            <a:chOff x="1051684" y="2463800"/>
            <a:chExt cx="356794" cy="298451"/>
          </a:xfrm>
        </p:grpSpPr>
        <p:sp>
          <p:nvSpPr>
            <p:cNvPr id="133" name="SMARTInkShape-7092"/>
            <p:cNvSpPr/>
            <p:nvPr>
              <p:custDataLst>
                <p:tags r:id="rId73"/>
              </p:custDataLst>
            </p:nvPr>
          </p:nvSpPr>
          <p:spPr>
            <a:xfrm>
              <a:off x="1051684" y="2484226"/>
              <a:ext cx="135767" cy="278025"/>
            </a:xfrm>
            <a:custGeom>
              <a:avLst/>
              <a:gdLst/>
              <a:ahLst/>
              <a:cxnLst/>
              <a:rect l="0" t="0" r="0" b="0"/>
              <a:pathLst>
                <a:path w="135767" h="278025">
                  <a:moveTo>
                    <a:pt x="78616" y="30374"/>
                  </a:moveTo>
                  <a:lnTo>
                    <a:pt x="78616" y="30374"/>
                  </a:lnTo>
                  <a:lnTo>
                    <a:pt x="75245" y="20261"/>
                  </a:lnTo>
                  <a:lnTo>
                    <a:pt x="69827" y="13415"/>
                  </a:lnTo>
                  <a:lnTo>
                    <a:pt x="54851" y="3270"/>
                  </a:lnTo>
                  <a:lnTo>
                    <a:pt x="45861" y="0"/>
                  </a:lnTo>
                  <a:lnTo>
                    <a:pt x="42668" y="2364"/>
                  </a:lnTo>
                  <a:lnTo>
                    <a:pt x="30727" y="21291"/>
                  </a:lnTo>
                  <a:lnTo>
                    <a:pt x="15508" y="57237"/>
                  </a:lnTo>
                  <a:lnTo>
                    <a:pt x="5903" y="99168"/>
                  </a:lnTo>
                  <a:lnTo>
                    <a:pt x="0" y="140755"/>
                  </a:lnTo>
                  <a:lnTo>
                    <a:pt x="872" y="162217"/>
                  </a:lnTo>
                  <a:lnTo>
                    <a:pt x="12071" y="196909"/>
                  </a:lnTo>
                  <a:lnTo>
                    <a:pt x="32166" y="230628"/>
                  </a:lnTo>
                  <a:lnTo>
                    <a:pt x="45977" y="244730"/>
                  </a:lnTo>
                  <a:lnTo>
                    <a:pt x="61993" y="254055"/>
                  </a:lnTo>
                  <a:lnTo>
                    <a:pt x="135766" y="278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7093"/>
            <p:cNvSpPr/>
            <p:nvPr>
              <p:custDataLst>
                <p:tags r:id="rId74"/>
              </p:custDataLst>
            </p:nvPr>
          </p:nvSpPr>
          <p:spPr>
            <a:xfrm>
              <a:off x="1250950" y="246380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19050" y="57150"/>
                  </a:moveTo>
                  <a:lnTo>
                    <a:pt x="19050" y="57150"/>
                  </a:lnTo>
                  <a:lnTo>
                    <a:pt x="10212" y="14233"/>
                  </a:lnTo>
                  <a:lnTo>
                    <a:pt x="4303" y="444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7094"/>
            <p:cNvSpPr/>
            <p:nvPr>
              <p:custDataLst>
                <p:tags r:id="rId75"/>
              </p:custDataLst>
            </p:nvPr>
          </p:nvSpPr>
          <p:spPr>
            <a:xfrm>
              <a:off x="1244600" y="2603500"/>
              <a:ext cx="25401" cy="82551"/>
            </a:xfrm>
            <a:custGeom>
              <a:avLst/>
              <a:gdLst/>
              <a:ahLst/>
              <a:cxnLst/>
              <a:rect l="0" t="0" r="0" b="0"/>
              <a:pathLst>
                <a:path w="25401" h="82551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14927" y="55045"/>
                  </a:lnTo>
                  <a:lnTo>
                    <a:pt x="254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7095"/>
            <p:cNvSpPr/>
            <p:nvPr>
              <p:custDataLst>
                <p:tags r:id="rId76"/>
              </p:custDataLst>
            </p:nvPr>
          </p:nvSpPr>
          <p:spPr>
            <a:xfrm>
              <a:off x="1162050" y="2479050"/>
              <a:ext cx="1" cy="29201"/>
            </a:xfrm>
            <a:custGeom>
              <a:avLst/>
              <a:gdLst/>
              <a:ahLst/>
              <a:cxnLst/>
              <a:rect l="0" t="0" r="0" b="0"/>
              <a:pathLst>
                <a:path w="1" h="29201">
                  <a:moveTo>
                    <a:pt x="0" y="29200"/>
                  </a:moveTo>
                  <a:lnTo>
                    <a:pt x="0" y="29200"/>
                  </a:lnTo>
                  <a:lnTo>
                    <a:pt x="0" y="0"/>
                  </a:lnTo>
                  <a:lnTo>
                    <a:pt x="0" y="10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7096"/>
            <p:cNvSpPr/>
            <p:nvPr>
              <p:custDataLst>
                <p:tags r:id="rId77"/>
              </p:custDataLst>
            </p:nvPr>
          </p:nvSpPr>
          <p:spPr>
            <a:xfrm>
              <a:off x="1136650" y="2571750"/>
              <a:ext cx="19051" cy="120651"/>
            </a:xfrm>
            <a:custGeom>
              <a:avLst/>
              <a:gdLst/>
              <a:ahLst/>
              <a:cxnLst/>
              <a:rect l="0" t="0" r="0" b="0"/>
              <a:pathLst>
                <a:path w="19051" h="1206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1245" y="45150"/>
                  </a:lnTo>
                  <a:lnTo>
                    <a:pt x="190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7097"/>
            <p:cNvSpPr/>
            <p:nvPr>
              <p:custDataLst>
                <p:tags r:id="rId78"/>
              </p:custDataLst>
            </p:nvPr>
          </p:nvSpPr>
          <p:spPr>
            <a:xfrm>
              <a:off x="1327150" y="2489200"/>
              <a:ext cx="81328" cy="254001"/>
            </a:xfrm>
            <a:custGeom>
              <a:avLst/>
              <a:gdLst/>
              <a:ahLst/>
              <a:cxnLst/>
              <a:rect l="0" t="0" r="0" b="0"/>
              <a:pathLst>
                <a:path w="81328" h="254001">
                  <a:moveTo>
                    <a:pt x="25400" y="0"/>
                  </a:moveTo>
                  <a:lnTo>
                    <a:pt x="25400" y="0"/>
                  </a:lnTo>
                  <a:lnTo>
                    <a:pt x="32142" y="3371"/>
                  </a:lnTo>
                  <a:lnTo>
                    <a:pt x="43077" y="15580"/>
                  </a:lnTo>
                  <a:lnTo>
                    <a:pt x="63777" y="53172"/>
                  </a:lnTo>
                  <a:lnTo>
                    <a:pt x="76361" y="85448"/>
                  </a:lnTo>
                  <a:lnTo>
                    <a:pt x="81327" y="128278"/>
                  </a:lnTo>
                  <a:lnTo>
                    <a:pt x="78937" y="167861"/>
                  </a:lnTo>
                  <a:lnTo>
                    <a:pt x="70269" y="193905"/>
                  </a:lnTo>
                  <a:lnTo>
                    <a:pt x="55393" y="215028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1542"/>
          <p:cNvGrpSpPr/>
          <p:nvPr/>
        </p:nvGrpSpPr>
        <p:grpSpPr>
          <a:xfrm>
            <a:off x="1878957" y="2543240"/>
            <a:ext cx="299094" cy="233012"/>
            <a:chOff x="1878957" y="2543240"/>
            <a:chExt cx="299094" cy="233012"/>
          </a:xfrm>
        </p:grpSpPr>
        <p:sp>
          <p:nvSpPr>
            <p:cNvPr id="140" name="SMARTInkShape-7098"/>
            <p:cNvSpPr/>
            <p:nvPr>
              <p:custDataLst>
                <p:tags r:id="rId71"/>
              </p:custDataLst>
            </p:nvPr>
          </p:nvSpPr>
          <p:spPr>
            <a:xfrm>
              <a:off x="1878957" y="2543240"/>
              <a:ext cx="87628" cy="233012"/>
            </a:xfrm>
            <a:custGeom>
              <a:avLst/>
              <a:gdLst/>
              <a:ahLst/>
              <a:cxnLst/>
              <a:rect l="0" t="0" r="0" b="0"/>
              <a:pathLst>
                <a:path w="87628" h="233012">
                  <a:moveTo>
                    <a:pt x="70493" y="9460"/>
                  </a:moveTo>
                  <a:lnTo>
                    <a:pt x="70493" y="9460"/>
                  </a:lnTo>
                  <a:lnTo>
                    <a:pt x="73864" y="6089"/>
                  </a:lnTo>
                  <a:lnTo>
                    <a:pt x="74151" y="5096"/>
                  </a:lnTo>
                  <a:lnTo>
                    <a:pt x="73637" y="4434"/>
                  </a:lnTo>
                  <a:lnTo>
                    <a:pt x="64372" y="0"/>
                  </a:lnTo>
                  <a:lnTo>
                    <a:pt x="46258" y="1091"/>
                  </a:lnTo>
                  <a:lnTo>
                    <a:pt x="29759" y="5883"/>
                  </a:lnTo>
                  <a:lnTo>
                    <a:pt x="15934" y="15142"/>
                  </a:lnTo>
                  <a:lnTo>
                    <a:pt x="2900" y="33564"/>
                  </a:lnTo>
                  <a:lnTo>
                    <a:pt x="0" y="46984"/>
                  </a:lnTo>
                  <a:lnTo>
                    <a:pt x="1768" y="61415"/>
                  </a:lnTo>
                  <a:lnTo>
                    <a:pt x="11403" y="87962"/>
                  </a:lnTo>
                  <a:lnTo>
                    <a:pt x="39324" y="123227"/>
                  </a:lnTo>
                  <a:lnTo>
                    <a:pt x="83078" y="167445"/>
                  </a:lnTo>
                  <a:lnTo>
                    <a:pt x="86670" y="177042"/>
                  </a:lnTo>
                  <a:lnTo>
                    <a:pt x="87627" y="182565"/>
                  </a:lnTo>
                  <a:lnTo>
                    <a:pt x="82234" y="207192"/>
                  </a:lnTo>
                  <a:lnTo>
                    <a:pt x="75476" y="219167"/>
                  </a:lnTo>
                  <a:lnTo>
                    <a:pt x="71698" y="223348"/>
                  </a:lnTo>
                  <a:lnTo>
                    <a:pt x="52897" y="232603"/>
                  </a:lnTo>
                  <a:lnTo>
                    <a:pt x="46768" y="233011"/>
                  </a:lnTo>
                  <a:lnTo>
                    <a:pt x="36195" y="229701"/>
                  </a:lnTo>
                  <a:lnTo>
                    <a:pt x="22309" y="219904"/>
                  </a:lnTo>
                  <a:lnTo>
                    <a:pt x="20026" y="214667"/>
                  </a:lnTo>
                  <a:lnTo>
                    <a:pt x="19693" y="187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7099"/>
            <p:cNvSpPr/>
            <p:nvPr>
              <p:custDataLst>
                <p:tags r:id="rId72"/>
              </p:custDataLst>
            </p:nvPr>
          </p:nvSpPr>
          <p:spPr>
            <a:xfrm>
              <a:off x="2052778" y="2580130"/>
              <a:ext cx="125273" cy="148796"/>
            </a:xfrm>
            <a:custGeom>
              <a:avLst/>
              <a:gdLst/>
              <a:ahLst/>
              <a:cxnLst/>
              <a:rect l="0" t="0" r="0" b="0"/>
              <a:pathLst>
                <a:path w="125273" h="148796">
                  <a:moveTo>
                    <a:pt x="10972" y="61470"/>
                  </a:moveTo>
                  <a:lnTo>
                    <a:pt x="10972" y="61470"/>
                  </a:lnTo>
                  <a:lnTo>
                    <a:pt x="10972" y="67558"/>
                  </a:lnTo>
                  <a:lnTo>
                    <a:pt x="14343" y="67742"/>
                  </a:lnTo>
                  <a:lnTo>
                    <a:pt x="35601" y="62029"/>
                  </a:lnTo>
                  <a:lnTo>
                    <a:pt x="45672" y="55604"/>
                  </a:lnTo>
                  <a:lnTo>
                    <a:pt x="67294" y="30547"/>
                  </a:lnTo>
                  <a:lnTo>
                    <a:pt x="74339" y="17388"/>
                  </a:lnTo>
                  <a:lnTo>
                    <a:pt x="76059" y="8246"/>
                  </a:lnTo>
                  <a:lnTo>
                    <a:pt x="75530" y="4821"/>
                  </a:lnTo>
                  <a:lnTo>
                    <a:pt x="73061" y="2537"/>
                  </a:lnTo>
                  <a:lnTo>
                    <a:pt x="64672" y="0"/>
                  </a:lnTo>
                  <a:lnTo>
                    <a:pt x="53889" y="2635"/>
                  </a:lnTo>
                  <a:lnTo>
                    <a:pt x="42041" y="9216"/>
                  </a:lnTo>
                  <a:lnTo>
                    <a:pt x="14253" y="33344"/>
                  </a:lnTo>
                  <a:lnTo>
                    <a:pt x="4105" y="56585"/>
                  </a:lnTo>
                  <a:lnTo>
                    <a:pt x="0" y="82444"/>
                  </a:lnTo>
                  <a:lnTo>
                    <a:pt x="5526" y="111350"/>
                  </a:lnTo>
                  <a:lnTo>
                    <a:pt x="17959" y="128089"/>
                  </a:lnTo>
                  <a:lnTo>
                    <a:pt x="33833" y="140467"/>
                  </a:lnTo>
                  <a:lnTo>
                    <a:pt x="47943" y="145969"/>
                  </a:lnTo>
                  <a:lnTo>
                    <a:pt x="88047" y="148795"/>
                  </a:lnTo>
                  <a:lnTo>
                    <a:pt x="125272" y="144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SMARTInkShape-Group1543"/>
          <p:cNvGrpSpPr/>
          <p:nvPr/>
        </p:nvGrpSpPr>
        <p:grpSpPr>
          <a:xfrm>
            <a:off x="2417252" y="2390479"/>
            <a:ext cx="546227" cy="441622"/>
            <a:chOff x="2417252" y="2390479"/>
            <a:chExt cx="546227" cy="441622"/>
          </a:xfrm>
        </p:grpSpPr>
        <p:sp>
          <p:nvSpPr>
            <p:cNvPr id="143" name="SMARTInkShape-7100"/>
            <p:cNvSpPr/>
            <p:nvPr>
              <p:custDataLst>
                <p:tags r:id="rId67"/>
              </p:custDataLst>
            </p:nvPr>
          </p:nvSpPr>
          <p:spPr>
            <a:xfrm>
              <a:off x="2417252" y="2435556"/>
              <a:ext cx="129099" cy="339395"/>
            </a:xfrm>
            <a:custGeom>
              <a:avLst/>
              <a:gdLst/>
              <a:ahLst/>
              <a:cxnLst/>
              <a:rect l="0" t="0" r="0" b="0"/>
              <a:pathLst>
                <a:path w="129099" h="339395">
                  <a:moveTo>
                    <a:pt x="122748" y="21894"/>
                  </a:moveTo>
                  <a:lnTo>
                    <a:pt x="122748" y="21894"/>
                  </a:lnTo>
                  <a:lnTo>
                    <a:pt x="122748" y="18523"/>
                  </a:lnTo>
                  <a:lnTo>
                    <a:pt x="124629" y="14986"/>
                  </a:lnTo>
                  <a:lnTo>
                    <a:pt x="127112" y="11063"/>
                  </a:lnTo>
                  <a:lnTo>
                    <a:pt x="128215" y="6967"/>
                  </a:lnTo>
                  <a:lnTo>
                    <a:pt x="127804" y="4887"/>
                  </a:lnTo>
                  <a:lnTo>
                    <a:pt x="125465" y="695"/>
                  </a:lnTo>
                  <a:lnTo>
                    <a:pt x="122443" y="0"/>
                  </a:lnTo>
                  <a:lnTo>
                    <a:pt x="113440" y="1109"/>
                  </a:lnTo>
                  <a:lnTo>
                    <a:pt x="93101" y="15814"/>
                  </a:lnTo>
                  <a:lnTo>
                    <a:pt x="65308" y="56206"/>
                  </a:lnTo>
                  <a:lnTo>
                    <a:pt x="41601" y="93914"/>
                  </a:lnTo>
                  <a:lnTo>
                    <a:pt x="18820" y="137386"/>
                  </a:lnTo>
                  <a:lnTo>
                    <a:pt x="6661" y="172217"/>
                  </a:lnTo>
                  <a:lnTo>
                    <a:pt x="0" y="215620"/>
                  </a:lnTo>
                  <a:lnTo>
                    <a:pt x="1868" y="253802"/>
                  </a:lnTo>
                  <a:lnTo>
                    <a:pt x="5053" y="271720"/>
                  </a:lnTo>
                  <a:lnTo>
                    <a:pt x="20926" y="300449"/>
                  </a:lnTo>
                  <a:lnTo>
                    <a:pt x="53616" y="324562"/>
                  </a:lnTo>
                  <a:lnTo>
                    <a:pt x="91211" y="338370"/>
                  </a:lnTo>
                  <a:lnTo>
                    <a:pt x="129098" y="339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7101"/>
            <p:cNvSpPr/>
            <p:nvPr>
              <p:custDataLst>
                <p:tags r:id="rId68"/>
              </p:custDataLst>
            </p:nvPr>
          </p:nvSpPr>
          <p:spPr>
            <a:xfrm>
              <a:off x="2613688" y="2548097"/>
              <a:ext cx="193013" cy="215807"/>
            </a:xfrm>
            <a:custGeom>
              <a:avLst/>
              <a:gdLst/>
              <a:ahLst/>
              <a:cxnLst/>
              <a:rect l="0" t="0" r="0" b="0"/>
              <a:pathLst>
                <a:path w="193013" h="215807">
                  <a:moveTo>
                    <a:pt x="129512" y="55403"/>
                  </a:moveTo>
                  <a:lnTo>
                    <a:pt x="129512" y="55403"/>
                  </a:lnTo>
                  <a:lnTo>
                    <a:pt x="129512" y="48661"/>
                  </a:lnTo>
                  <a:lnTo>
                    <a:pt x="127630" y="43469"/>
                  </a:lnTo>
                  <a:lnTo>
                    <a:pt x="113611" y="23493"/>
                  </a:lnTo>
                  <a:lnTo>
                    <a:pt x="105747" y="16996"/>
                  </a:lnTo>
                  <a:lnTo>
                    <a:pt x="100969" y="15687"/>
                  </a:lnTo>
                  <a:lnTo>
                    <a:pt x="90015" y="16115"/>
                  </a:lnTo>
                  <a:lnTo>
                    <a:pt x="68577" y="27064"/>
                  </a:lnTo>
                  <a:lnTo>
                    <a:pt x="41119" y="51138"/>
                  </a:lnTo>
                  <a:lnTo>
                    <a:pt x="12300" y="98568"/>
                  </a:lnTo>
                  <a:lnTo>
                    <a:pt x="0" y="144907"/>
                  </a:lnTo>
                  <a:lnTo>
                    <a:pt x="670" y="178114"/>
                  </a:lnTo>
                  <a:lnTo>
                    <a:pt x="9219" y="196724"/>
                  </a:lnTo>
                  <a:lnTo>
                    <a:pt x="21721" y="209935"/>
                  </a:lnTo>
                  <a:lnTo>
                    <a:pt x="34333" y="215806"/>
                  </a:lnTo>
                  <a:lnTo>
                    <a:pt x="50756" y="212771"/>
                  </a:lnTo>
                  <a:lnTo>
                    <a:pt x="86674" y="193576"/>
                  </a:lnTo>
                  <a:lnTo>
                    <a:pt x="109058" y="168859"/>
                  </a:lnTo>
                  <a:lnTo>
                    <a:pt x="130094" y="128565"/>
                  </a:lnTo>
                  <a:lnTo>
                    <a:pt x="143189" y="88670"/>
                  </a:lnTo>
                  <a:lnTo>
                    <a:pt x="140228" y="50600"/>
                  </a:lnTo>
                  <a:lnTo>
                    <a:pt x="127043" y="18153"/>
                  </a:lnTo>
                  <a:lnTo>
                    <a:pt x="120810" y="11520"/>
                  </a:lnTo>
                  <a:lnTo>
                    <a:pt x="106359" y="4150"/>
                  </a:lnTo>
                  <a:lnTo>
                    <a:pt x="82357" y="0"/>
                  </a:lnTo>
                  <a:lnTo>
                    <a:pt x="69513" y="2793"/>
                  </a:lnTo>
                  <a:lnTo>
                    <a:pt x="64113" y="5512"/>
                  </a:lnTo>
                  <a:lnTo>
                    <a:pt x="60513" y="10148"/>
                  </a:lnTo>
                  <a:lnTo>
                    <a:pt x="56512" y="22825"/>
                  </a:lnTo>
                  <a:lnTo>
                    <a:pt x="57631" y="42458"/>
                  </a:lnTo>
                  <a:lnTo>
                    <a:pt x="68167" y="55294"/>
                  </a:lnTo>
                  <a:lnTo>
                    <a:pt x="85314" y="67349"/>
                  </a:lnTo>
                  <a:lnTo>
                    <a:pt x="125172" y="84704"/>
                  </a:lnTo>
                  <a:lnTo>
                    <a:pt x="149157" y="90896"/>
                  </a:lnTo>
                  <a:lnTo>
                    <a:pt x="165054" y="90933"/>
                  </a:lnTo>
                  <a:lnTo>
                    <a:pt x="193012" y="808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7102"/>
            <p:cNvSpPr/>
            <p:nvPr>
              <p:custDataLst>
                <p:tags r:id="rId69"/>
              </p:custDataLst>
            </p:nvPr>
          </p:nvSpPr>
          <p:spPr>
            <a:xfrm>
              <a:off x="2661740" y="2390479"/>
              <a:ext cx="138611" cy="86022"/>
            </a:xfrm>
            <a:custGeom>
              <a:avLst/>
              <a:gdLst/>
              <a:ahLst/>
              <a:cxnLst/>
              <a:rect l="0" t="0" r="0" b="0"/>
              <a:pathLst>
                <a:path w="138611" h="86022">
                  <a:moveTo>
                    <a:pt x="37010" y="9821"/>
                  </a:moveTo>
                  <a:lnTo>
                    <a:pt x="37010" y="9821"/>
                  </a:lnTo>
                  <a:lnTo>
                    <a:pt x="33639" y="9821"/>
                  </a:lnTo>
                  <a:lnTo>
                    <a:pt x="24801" y="13192"/>
                  </a:lnTo>
                  <a:lnTo>
                    <a:pt x="13245" y="22030"/>
                  </a:lnTo>
                  <a:lnTo>
                    <a:pt x="8809" y="33357"/>
                  </a:lnTo>
                  <a:lnTo>
                    <a:pt x="0" y="70724"/>
                  </a:lnTo>
                  <a:lnTo>
                    <a:pt x="342" y="73706"/>
                  </a:lnTo>
                  <a:lnTo>
                    <a:pt x="1276" y="75694"/>
                  </a:lnTo>
                  <a:lnTo>
                    <a:pt x="2604" y="77020"/>
                  </a:lnTo>
                  <a:lnTo>
                    <a:pt x="4195" y="77198"/>
                  </a:lnTo>
                  <a:lnTo>
                    <a:pt x="7844" y="75514"/>
                  </a:lnTo>
                  <a:lnTo>
                    <a:pt x="39075" y="28853"/>
                  </a:lnTo>
                  <a:lnTo>
                    <a:pt x="63257" y="3599"/>
                  </a:lnTo>
                  <a:lnTo>
                    <a:pt x="69372" y="0"/>
                  </a:lnTo>
                  <a:lnTo>
                    <a:pt x="72696" y="452"/>
                  </a:lnTo>
                  <a:lnTo>
                    <a:pt x="80152" y="4716"/>
                  </a:lnTo>
                  <a:lnTo>
                    <a:pt x="96436" y="24727"/>
                  </a:lnTo>
                  <a:lnTo>
                    <a:pt x="138610" y="86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7103"/>
            <p:cNvSpPr/>
            <p:nvPr>
              <p:custDataLst>
                <p:tags r:id="rId70"/>
              </p:custDataLst>
            </p:nvPr>
          </p:nvSpPr>
          <p:spPr>
            <a:xfrm>
              <a:off x="2876550" y="2438923"/>
              <a:ext cx="86929" cy="393178"/>
            </a:xfrm>
            <a:custGeom>
              <a:avLst/>
              <a:gdLst/>
              <a:ahLst/>
              <a:cxnLst/>
              <a:rect l="0" t="0" r="0" b="0"/>
              <a:pathLst>
                <a:path w="86929" h="393178">
                  <a:moveTo>
                    <a:pt x="12700" y="12177"/>
                  </a:moveTo>
                  <a:lnTo>
                    <a:pt x="12700" y="12177"/>
                  </a:lnTo>
                  <a:lnTo>
                    <a:pt x="7233" y="1242"/>
                  </a:lnTo>
                  <a:lnTo>
                    <a:pt x="12387" y="261"/>
                  </a:lnTo>
                  <a:lnTo>
                    <a:pt x="16725" y="0"/>
                  </a:lnTo>
                  <a:lnTo>
                    <a:pt x="20322" y="1942"/>
                  </a:lnTo>
                  <a:lnTo>
                    <a:pt x="26201" y="9745"/>
                  </a:lnTo>
                  <a:lnTo>
                    <a:pt x="45863" y="47210"/>
                  </a:lnTo>
                  <a:lnTo>
                    <a:pt x="62507" y="83705"/>
                  </a:lnTo>
                  <a:lnTo>
                    <a:pt x="72535" y="123368"/>
                  </a:lnTo>
                  <a:lnTo>
                    <a:pt x="82244" y="170653"/>
                  </a:lnTo>
                  <a:lnTo>
                    <a:pt x="86928" y="209651"/>
                  </a:lnTo>
                  <a:lnTo>
                    <a:pt x="84553" y="246606"/>
                  </a:lnTo>
                  <a:lnTo>
                    <a:pt x="74912" y="291423"/>
                  </a:lnTo>
                  <a:lnTo>
                    <a:pt x="59012" y="337329"/>
                  </a:lnTo>
                  <a:lnTo>
                    <a:pt x="31748" y="376663"/>
                  </a:lnTo>
                  <a:lnTo>
                    <a:pt x="0" y="393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SMARTInkShape-Group1544"/>
          <p:cNvGrpSpPr/>
          <p:nvPr/>
        </p:nvGrpSpPr>
        <p:grpSpPr>
          <a:xfrm>
            <a:off x="3327661" y="2641600"/>
            <a:ext cx="145790" cy="119108"/>
            <a:chOff x="3327661" y="2641600"/>
            <a:chExt cx="145790" cy="119108"/>
          </a:xfrm>
        </p:grpSpPr>
        <p:sp>
          <p:nvSpPr>
            <p:cNvPr id="148" name="SMARTInkShape-7104"/>
            <p:cNvSpPr/>
            <p:nvPr>
              <p:custDataLst>
                <p:tags r:id="rId65"/>
              </p:custDataLst>
            </p:nvPr>
          </p:nvSpPr>
          <p:spPr>
            <a:xfrm>
              <a:off x="3327661" y="2641600"/>
              <a:ext cx="133090" cy="12623"/>
            </a:xfrm>
            <a:custGeom>
              <a:avLst/>
              <a:gdLst/>
              <a:ahLst/>
              <a:cxnLst/>
              <a:rect l="0" t="0" r="0" b="0"/>
              <a:pathLst>
                <a:path w="133090" h="12623">
                  <a:moveTo>
                    <a:pt x="6089" y="6350"/>
                  </a:moveTo>
                  <a:lnTo>
                    <a:pt x="6089" y="6350"/>
                  </a:lnTo>
                  <a:lnTo>
                    <a:pt x="2718" y="6350"/>
                  </a:lnTo>
                  <a:lnTo>
                    <a:pt x="1725" y="7055"/>
                  </a:lnTo>
                  <a:lnTo>
                    <a:pt x="1063" y="8231"/>
                  </a:lnTo>
                  <a:lnTo>
                    <a:pt x="0" y="11817"/>
                  </a:lnTo>
                  <a:lnTo>
                    <a:pt x="26277" y="12622"/>
                  </a:lnTo>
                  <a:lnTo>
                    <a:pt x="63019" y="7615"/>
                  </a:lnTo>
                  <a:lnTo>
                    <a:pt x="102293" y="2570"/>
                  </a:lnTo>
                  <a:lnTo>
                    <a:pt x="1330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7105"/>
            <p:cNvSpPr/>
            <p:nvPr>
              <p:custDataLst>
                <p:tags r:id="rId66"/>
              </p:custDataLst>
            </p:nvPr>
          </p:nvSpPr>
          <p:spPr>
            <a:xfrm>
              <a:off x="3339021" y="2730500"/>
              <a:ext cx="134430" cy="30208"/>
            </a:xfrm>
            <a:custGeom>
              <a:avLst/>
              <a:gdLst/>
              <a:ahLst/>
              <a:cxnLst/>
              <a:rect l="0" t="0" r="0" b="0"/>
              <a:pathLst>
                <a:path w="134430" h="30208">
                  <a:moveTo>
                    <a:pt x="32829" y="0"/>
                  </a:moveTo>
                  <a:lnTo>
                    <a:pt x="32829" y="0"/>
                  </a:lnTo>
                  <a:lnTo>
                    <a:pt x="13056" y="19773"/>
                  </a:lnTo>
                  <a:lnTo>
                    <a:pt x="6167" y="22899"/>
                  </a:lnTo>
                  <a:lnTo>
                    <a:pt x="2354" y="23733"/>
                  </a:lnTo>
                  <a:lnTo>
                    <a:pt x="518" y="24994"/>
                  </a:lnTo>
                  <a:lnTo>
                    <a:pt x="0" y="26540"/>
                  </a:lnTo>
                  <a:lnTo>
                    <a:pt x="359" y="28277"/>
                  </a:lnTo>
                  <a:lnTo>
                    <a:pt x="8285" y="30207"/>
                  </a:lnTo>
                  <a:lnTo>
                    <a:pt x="53224" y="28074"/>
                  </a:lnTo>
                  <a:lnTo>
                    <a:pt x="134429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1545"/>
          <p:cNvGrpSpPr/>
          <p:nvPr/>
        </p:nvGrpSpPr>
        <p:grpSpPr>
          <a:xfrm>
            <a:off x="3987800" y="2363527"/>
            <a:ext cx="1543051" cy="545559"/>
            <a:chOff x="3987800" y="2363527"/>
            <a:chExt cx="1543051" cy="545559"/>
          </a:xfrm>
        </p:grpSpPr>
        <p:sp>
          <p:nvSpPr>
            <p:cNvPr id="151" name="SMARTInkShape-7106"/>
            <p:cNvSpPr/>
            <p:nvPr>
              <p:custDataLst>
                <p:tags r:id="rId57"/>
              </p:custDataLst>
            </p:nvPr>
          </p:nvSpPr>
          <p:spPr>
            <a:xfrm>
              <a:off x="3987800" y="2363527"/>
              <a:ext cx="1543051" cy="545559"/>
            </a:xfrm>
            <a:custGeom>
              <a:avLst/>
              <a:gdLst/>
              <a:ahLst/>
              <a:cxnLst/>
              <a:rect l="0" t="0" r="0" b="0"/>
              <a:pathLst>
                <a:path w="1543051" h="545559">
                  <a:moveTo>
                    <a:pt x="0" y="405073"/>
                  </a:moveTo>
                  <a:lnTo>
                    <a:pt x="0" y="405073"/>
                  </a:lnTo>
                  <a:lnTo>
                    <a:pt x="5467" y="405073"/>
                  </a:lnTo>
                  <a:lnTo>
                    <a:pt x="9460" y="408444"/>
                  </a:lnTo>
                  <a:lnTo>
                    <a:pt x="11259" y="415743"/>
                  </a:lnTo>
                  <a:lnTo>
                    <a:pt x="22649" y="459656"/>
                  </a:lnTo>
                  <a:lnTo>
                    <a:pt x="36511" y="506663"/>
                  </a:lnTo>
                  <a:lnTo>
                    <a:pt x="45861" y="528307"/>
                  </a:lnTo>
                  <a:lnTo>
                    <a:pt x="58291" y="544892"/>
                  </a:lnTo>
                  <a:lnTo>
                    <a:pt x="60733" y="545558"/>
                  </a:lnTo>
                  <a:lnTo>
                    <a:pt x="63066" y="544590"/>
                  </a:lnTo>
                  <a:lnTo>
                    <a:pt x="65327" y="542535"/>
                  </a:lnTo>
                  <a:lnTo>
                    <a:pt x="76162" y="495638"/>
                  </a:lnTo>
                  <a:lnTo>
                    <a:pt x="80657" y="452603"/>
                  </a:lnTo>
                  <a:lnTo>
                    <a:pt x="83870" y="409748"/>
                  </a:lnTo>
                  <a:lnTo>
                    <a:pt x="85528" y="367182"/>
                  </a:lnTo>
                  <a:lnTo>
                    <a:pt x="83433" y="323761"/>
                  </a:lnTo>
                  <a:lnTo>
                    <a:pt x="82811" y="287377"/>
                  </a:lnTo>
                  <a:lnTo>
                    <a:pt x="80746" y="247198"/>
                  </a:lnTo>
                  <a:lnTo>
                    <a:pt x="76093" y="201805"/>
                  </a:lnTo>
                  <a:lnTo>
                    <a:pt x="67440" y="161368"/>
                  </a:lnTo>
                  <a:lnTo>
                    <a:pt x="58379" y="120944"/>
                  </a:lnTo>
                  <a:lnTo>
                    <a:pt x="59380" y="116876"/>
                  </a:lnTo>
                  <a:lnTo>
                    <a:pt x="64256" y="108593"/>
                  </a:lnTo>
                  <a:lnTo>
                    <a:pt x="74890" y="102089"/>
                  </a:lnTo>
                  <a:lnTo>
                    <a:pt x="111454" y="92165"/>
                  </a:lnTo>
                  <a:lnTo>
                    <a:pt x="157201" y="88934"/>
                  </a:lnTo>
                  <a:lnTo>
                    <a:pt x="200859" y="84605"/>
                  </a:lnTo>
                  <a:lnTo>
                    <a:pt x="243977" y="78854"/>
                  </a:lnTo>
                  <a:lnTo>
                    <a:pt x="291404" y="72681"/>
                  </a:lnTo>
                  <a:lnTo>
                    <a:pt x="326363" y="70371"/>
                  </a:lnTo>
                  <a:lnTo>
                    <a:pt x="363067" y="68639"/>
                  </a:lnTo>
                  <a:lnTo>
                    <a:pt x="400546" y="65517"/>
                  </a:lnTo>
                  <a:lnTo>
                    <a:pt x="442133" y="61778"/>
                  </a:lnTo>
                  <a:lnTo>
                    <a:pt x="487192" y="57764"/>
                  </a:lnTo>
                  <a:lnTo>
                    <a:pt x="511061" y="55706"/>
                  </a:lnTo>
                  <a:lnTo>
                    <a:pt x="535441" y="53628"/>
                  </a:lnTo>
                  <a:lnTo>
                    <a:pt x="560160" y="51538"/>
                  </a:lnTo>
                  <a:lnTo>
                    <a:pt x="585107" y="49438"/>
                  </a:lnTo>
                  <a:lnTo>
                    <a:pt x="610204" y="47333"/>
                  </a:lnTo>
                  <a:lnTo>
                    <a:pt x="635403" y="45224"/>
                  </a:lnTo>
                  <a:lnTo>
                    <a:pt x="660669" y="43113"/>
                  </a:lnTo>
                  <a:lnTo>
                    <a:pt x="685979" y="40999"/>
                  </a:lnTo>
                  <a:lnTo>
                    <a:pt x="712025" y="38885"/>
                  </a:lnTo>
                  <a:lnTo>
                    <a:pt x="738561" y="36770"/>
                  </a:lnTo>
                  <a:lnTo>
                    <a:pt x="765424" y="34654"/>
                  </a:lnTo>
                  <a:lnTo>
                    <a:pt x="792505" y="32538"/>
                  </a:lnTo>
                  <a:lnTo>
                    <a:pt x="819731" y="30422"/>
                  </a:lnTo>
                  <a:lnTo>
                    <a:pt x="847054" y="28305"/>
                  </a:lnTo>
                  <a:lnTo>
                    <a:pt x="873736" y="26189"/>
                  </a:lnTo>
                  <a:lnTo>
                    <a:pt x="899990" y="24073"/>
                  </a:lnTo>
                  <a:lnTo>
                    <a:pt x="925961" y="21956"/>
                  </a:lnTo>
                  <a:lnTo>
                    <a:pt x="951740" y="19840"/>
                  </a:lnTo>
                  <a:lnTo>
                    <a:pt x="977393" y="17723"/>
                  </a:lnTo>
                  <a:lnTo>
                    <a:pt x="1002962" y="15606"/>
                  </a:lnTo>
                  <a:lnTo>
                    <a:pt x="1028475" y="14195"/>
                  </a:lnTo>
                  <a:lnTo>
                    <a:pt x="1053950" y="13254"/>
                  </a:lnTo>
                  <a:lnTo>
                    <a:pt x="1079400" y="12627"/>
                  </a:lnTo>
                  <a:lnTo>
                    <a:pt x="1104128" y="11504"/>
                  </a:lnTo>
                  <a:lnTo>
                    <a:pt x="1128374" y="10049"/>
                  </a:lnTo>
                  <a:lnTo>
                    <a:pt x="1174599" y="7257"/>
                  </a:lnTo>
                  <a:lnTo>
                    <a:pt x="1216311" y="6016"/>
                  </a:lnTo>
                  <a:lnTo>
                    <a:pt x="1256016" y="5464"/>
                  </a:lnTo>
                  <a:lnTo>
                    <a:pt x="1294124" y="5219"/>
                  </a:lnTo>
                  <a:lnTo>
                    <a:pt x="1329875" y="5110"/>
                  </a:lnTo>
                  <a:lnTo>
                    <a:pt x="1362699" y="5062"/>
                  </a:lnTo>
                  <a:lnTo>
                    <a:pt x="1407063" y="3153"/>
                  </a:lnTo>
                  <a:lnTo>
                    <a:pt x="1447019" y="0"/>
                  </a:lnTo>
                  <a:lnTo>
                    <a:pt x="1543050" y="5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7107"/>
            <p:cNvSpPr/>
            <p:nvPr>
              <p:custDataLst>
                <p:tags r:id="rId58"/>
              </p:custDataLst>
            </p:nvPr>
          </p:nvSpPr>
          <p:spPr>
            <a:xfrm>
              <a:off x="5302250" y="2495812"/>
              <a:ext cx="79181" cy="374389"/>
            </a:xfrm>
            <a:custGeom>
              <a:avLst/>
              <a:gdLst/>
              <a:ahLst/>
              <a:cxnLst/>
              <a:rect l="0" t="0" r="0" b="0"/>
              <a:pathLst>
                <a:path w="79181" h="374389">
                  <a:moveTo>
                    <a:pt x="19050" y="6088"/>
                  </a:moveTo>
                  <a:lnTo>
                    <a:pt x="19050" y="6088"/>
                  </a:lnTo>
                  <a:lnTo>
                    <a:pt x="13583" y="621"/>
                  </a:lnTo>
                  <a:lnTo>
                    <a:pt x="13994" y="326"/>
                  </a:lnTo>
                  <a:lnTo>
                    <a:pt x="16332" y="0"/>
                  </a:lnTo>
                  <a:lnTo>
                    <a:pt x="19724" y="1736"/>
                  </a:lnTo>
                  <a:lnTo>
                    <a:pt x="24994" y="6976"/>
                  </a:lnTo>
                  <a:lnTo>
                    <a:pt x="43742" y="35217"/>
                  </a:lnTo>
                  <a:lnTo>
                    <a:pt x="64615" y="81300"/>
                  </a:lnTo>
                  <a:lnTo>
                    <a:pt x="74617" y="121918"/>
                  </a:lnTo>
                  <a:lnTo>
                    <a:pt x="79180" y="165526"/>
                  </a:lnTo>
                  <a:lnTo>
                    <a:pt x="77396" y="201417"/>
                  </a:lnTo>
                  <a:lnTo>
                    <a:pt x="76731" y="233306"/>
                  </a:lnTo>
                  <a:lnTo>
                    <a:pt x="72987" y="280218"/>
                  </a:lnTo>
                  <a:lnTo>
                    <a:pt x="64038" y="311914"/>
                  </a:lnTo>
                  <a:lnTo>
                    <a:pt x="43302" y="349609"/>
                  </a:lnTo>
                  <a:lnTo>
                    <a:pt x="31240" y="362434"/>
                  </a:lnTo>
                  <a:lnTo>
                    <a:pt x="0" y="374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7108"/>
            <p:cNvSpPr/>
            <p:nvPr>
              <p:custDataLst>
                <p:tags r:id="rId59"/>
              </p:custDataLst>
            </p:nvPr>
          </p:nvSpPr>
          <p:spPr>
            <a:xfrm>
              <a:off x="5092984" y="2472385"/>
              <a:ext cx="114017" cy="71542"/>
            </a:xfrm>
            <a:custGeom>
              <a:avLst/>
              <a:gdLst/>
              <a:ahLst/>
              <a:cxnLst/>
              <a:rect l="0" t="0" r="0" b="0"/>
              <a:pathLst>
                <a:path w="114017" h="71542">
                  <a:moveTo>
                    <a:pt x="12416" y="10465"/>
                  </a:moveTo>
                  <a:lnTo>
                    <a:pt x="12416" y="10465"/>
                  </a:lnTo>
                  <a:lnTo>
                    <a:pt x="12416" y="7094"/>
                  </a:lnTo>
                  <a:lnTo>
                    <a:pt x="11710" y="14842"/>
                  </a:lnTo>
                  <a:lnTo>
                    <a:pt x="7390" y="31843"/>
                  </a:lnTo>
                  <a:lnTo>
                    <a:pt x="4577" y="47373"/>
                  </a:lnTo>
                  <a:lnTo>
                    <a:pt x="1156" y="60912"/>
                  </a:lnTo>
                  <a:lnTo>
                    <a:pt x="0" y="71386"/>
                  </a:lnTo>
                  <a:lnTo>
                    <a:pt x="611" y="71541"/>
                  </a:lnTo>
                  <a:lnTo>
                    <a:pt x="3171" y="69830"/>
                  </a:lnTo>
                  <a:lnTo>
                    <a:pt x="22581" y="27224"/>
                  </a:lnTo>
                  <a:lnTo>
                    <a:pt x="37065" y="9081"/>
                  </a:lnTo>
                  <a:lnTo>
                    <a:pt x="45949" y="2794"/>
                  </a:lnTo>
                  <a:lnTo>
                    <a:pt x="54601" y="0"/>
                  </a:lnTo>
                  <a:lnTo>
                    <a:pt x="58884" y="666"/>
                  </a:lnTo>
                  <a:lnTo>
                    <a:pt x="67405" y="5169"/>
                  </a:lnTo>
                  <a:lnTo>
                    <a:pt x="80136" y="15638"/>
                  </a:lnTo>
                  <a:lnTo>
                    <a:pt x="114016" y="67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7109"/>
            <p:cNvSpPr/>
            <p:nvPr>
              <p:custDataLst>
                <p:tags r:id="rId60"/>
              </p:custDataLst>
            </p:nvPr>
          </p:nvSpPr>
          <p:spPr>
            <a:xfrm>
              <a:off x="5090983" y="2611672"/>
              <a:ext cx="160468" cy="209947"/>
            </a:xfrm>
            <a:custGeom>
              <a:avLst/>
              <a:gdLst/>
              <a:ahLst/>
              <a:cxnLst/>
              <a:rect l="0" t="0" r="0" b="0"/>
              <a:pathLst>
                <a:path w="160468" h="209947">
                  <a:moveTo>
                    <a:pt x="96967" y="36278"/>
                  </a:moveTo>
                  <a:lnTo>
                    <a:pt x="96967" y="36278"/>
                  </a:lnTo>
                  <a:lnTo>
                    <a:pt x="76573" y="4328"/>
                  </a:lnTo>
                  <a:lnTo>
                    <a:pt x="68147" y="912"/>
                  </a:lnTo>
                  <a:lnTo>
                    <a:pt x="62937" y="0"/>
                  </a:lnTo>
                  <a:lnTo>
                    <a:pt x="57347" y="1510"/>
                  </a:lnTo>
                  <a:lnTo>
                    <a:pt x="45492" y="8831"/>
                  </a:lnTo>
                  <a:lnTo>
                    <a:pt x="30288" y="28224"/>
                  </a:lnTo>
                  <a:lnTo>
                    <a:pt x="10087" y="71506"/>
                  </a:lnTo>
                  <a:lnTo>
                    <a:pt x="0" y="105952"/>
                  </a:lnTo>
                  <a:lnTo>
                    <a:pt x="1352" y="148139"/>
                  </a:lnTo>
                  <a:lnTo>
                    <a:pt x="7175" y="184820"/>
                  </a:lnTo>
                  <a:lnTo>
                    <a:pt x="13786" y="200133"/>
                  </a:lnTo>
                  <a:lnTo>
                    <a:pt x="18935" y="204782"/>
                  </a:lnTo>
                  <a:lnTo>
                    <a:pt x="32182" y="209946"/>
                  </a:lnTo>
                  <a:lnTo>
                    <a:pt x="39667" y="208501"/>
                  </a:lnTo>
                  <a:lnTo>
                    <a:pt x="55508" y="199370"/>
                  </a:lnTo>
                  <a:lnTo>
                    <a:pt x="76922" y="174991"/>
                  </a:lnTo>
                  <a:lnTo>
                    <a:pt x="96672" y="138683"/>
                  </a:lnTo>
                  <a:lnTo>
                    <a:pt x="109188" y="100016"/>
                  </a:lnTo>
                  <a:lnTo>
                    <a:pt x="110622" y="58377"/>
                  </a:lnTo>
                  <a:lnTo>
                    <a:pt x="103208" y="28244"/>
                  </a:lnTo>
                  <a:lnTo>
                    <a:pt x="95978" y="16715"/>
                  </a:lnTo>
                  <a:lnTo>
                    <a:pt x="92074" y="12653"/>
                  </a:lnTo>
                  <a:lnTo>
                    <a:pt x="85944" y="10650"/>
                  </a:lnTo>
                  <a:lnTo>
                    <a:pt x="69726" y="10306"/>
                  </a:lnTo>
                  <a:lnTo>
                    <a:pt x="54521" y="18150"/>
                  </a:lnTo>
                  <a:lnTo>
                    <a:pt x="42119" y="30338"/>
                  </a:lnTo>
                  <a:lnTo>
                    <a:pt x="34255" y="42810"/>
                  </a:lnTo>
                  <a:lnTo>
                    <a:pt x="32171" y="61053"/>
                  </a:lnTo>
                  <a:lnTo>
                    <a:pt x="34302" y="80450"/>
                  </a:lnTo>
                  <a:lnTo>
                    <a:pt x="39953" y="93775"/>
                  </a:lnTo>
                  <a:lnTo>
                    <a:pt x="50931" y="104401"/>
                  </a:lnTo>
                  <a:lnTo>
                    <a:pt x="77604" y="119349"/>
                  </a:lnTo>
                  <a:lnTo>
                    <a:pt x="103616" y="120080"/>
                  </a:lnTo>
                  <a:lnTo>
                    <a:pt x="160467" y="99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7110"/>
            <p:cNvSpPr/>
            <p:nvPr>
              <p:custDataLst>
                <p:tags r:id="rId61"/>
              </p:custDataLst>
            </p:nvPr>
          </p:nvSpPr>
          <p:spPr>
            <a:xfrm>
              <a:off x="4903956" y="2527639"/>
              <a:ext cx="87145" cy="310812"/>
            </a:xfrm>
            <a:custGeom>
              <a:avLst/>
              <a:gdLst/>
              <a:ahLst/>
              <a:cxnLst/>
              <a:rect l="0" t="0" r="0" b="0"/>
              <a:pathLst>
                <a:path w="87145" h="310812">
                  <a:moveTo>
                    <a:pt x="80794" y="12361"/>
                  </a:moveTo>
                  <a:lnTo>
                    <a:pt x="80794" y="12361"/>
                  </a:lnTo>
                  <a:lnTo>
                    <a:pt x="80794" y="8990"/>
                  </a:lnTo>
                  <a:lnTo>
                    <a:pt x="78912" y="5453"/>
                  </a:lnTo>
                  <a:lnTo>
                    <a:pt x="75327" y="805"/>
                  </a:lnTo>
                  <a:lnTo>
                    <a:pt x="67963" y="0"/>
                  </a:lnTo>
                  <a:lnTo>
                    <a:pt x="60745" y="3575"/>
                  </a:lnTo>
                  <a:lnTo>
                    <a:pt x="56845" y="6503"/>
                  </a:lnTo>
                  <a:lnTo>
                    <a:pt x="30778" y="51846"/>
                  </a:lnTo>
                  <a:lnTo>
                    <a:pt x="14547" y="88971"/>
                  </a:lnTo>
                  <a:lnTo>
                    <a:pt x="4172" y="130154"/>
                  </a:lnTo>
                  <a:lnTo>
                    <a:pt x="0" y="173635"/>
                  </a:lnTo>
                  <a:lnTo>
                    <a:pt x="4366" y="218072"/>
                  </a:lnTo>
                  <a:lnTo>
                    <a:pt x="19967" y="260089"/>
                  </a:lnTo>
                  <a:lnTo>
                    <a:pt x="35255" y="284258"/>
                  </a:lnTo>
                  <a:lnTo>
                    <a:pt x="39851" y="288876"/>
                  </a:lnTo>
                  <a:lnTo>
                    <a:pt x="87144" y="310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7111"/>
            <p:cNvSpPr/>
            <p:nvPr>
              <p:custDataLst>
                <p:tags r:id="rId62"/>
              </p:custDataLst>
            </p:nvPr>
          </p:nvSpPr>
          <p:spPr>
            <a:xfrm>
              <a:off x="4591050" y="2654300"/>
              <a:ext cx="120651" cy="140465"/>
            </a:xfrm>
            <a:custGeom>
              <a:avLst/>
              <a:gdLst/>
              <a:ahLst/>
              <a:cxnLst/>
              <a:rect l="0" t="0" r="0" b="0"/>
              <a:pathLst>
                <a:path w="120651" h="140465">
                  <a:moveTo>
                    <a:pt x="0" y="44450"/>
                  </a:moveTo>
                  <a:lnTo>
                    <a:pt x="0" y="44450"/>
                  </a:lnTo>
                  <a:lnTo>
                    <a:pt x="0" y="32241"/>
                  </a:lnTo>
                  <a:lnTo>
                    <a:pt x="705" y="29960"/>
                  </a:lnTo>
                  <a:lnTo>
                    <a:pt x="1881" y="28440"/>
                  </a:lnTo>
                  <a:lnTo>
                    <a:pt x="3371" y="27427"/>
                  </a:lnTo>
                  <a:lnTo>
                    <a:pt x="8789" y="28182"/>
                  </a:lnTo>
                  <a:lnTo>
                    <a:pt x="12209" y="29372"/>
                  </a:lnTo>
                  <a:lnTo>
                    <a:pt x="17891" y="34456"/>
                  </a:lnTo>
                  <a:lnTo>
                    <a:pt x="23474" y="44241"/>
                  </a:lnTo>
                  <a:lnTo>
                    <a:pt x="36674" y="83136"/>
                  </a:lnTo>
                  <a:lnTo>
                    <a:pt x="40288" y="103271"/>
                  </a:lnTo>
                  <a:lnTo>
                    <a:pt x="38527" y="137716"/>
                  </a:lnTo>
                  <a:lnTo>
                    <a:pt x="37679" y="139789"/>
                  </a:lnTo>
                  <a:lnTo>
                    <a:pt x="36408" y="140464"/>
                  </a:lnTo>
                  <a:lnTo>
                    <a:pt x="34856" y="140210"/>
                  </a:lnTo>
                  <a:lnTo>
                    <a:pt x="34526" y="137923"/>
                  </a:lnTo>
                  <a:lnTo>
                    <a:pt x="47832" y="93439"/>
                  </a:lnTo>
                  <a:lnTo>
                    <a:pt x="67513" y="55747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7112"/>
            <p:cNvSpPr/>
            <p:nvPr>
              <p:custDataLst>
                <p:tags r:id="rId63"/>
              </p:custDataLst>
            </p:nvPr>
          </p:nvSpPr>
          <p:spPr>
            <a:xfrm>
              <a:off x="4437962" y="2677641"/>
              <a:ext cx="102289" cy="105388"/>
            </a:xfrm>
            <a:custGeom>
              <a:avLst/>
              <a:gdLst/>
              <a:ahLst/>
              <a:cxnLst/>
              <a:rect l="0" t="0" r="0" b="0"/>
              <a:pathLst>
                <a:path w="102289" h="105388">
                  <a:moveTo>
                    <a:pt x="51488" y="40159"/>
                  </a:moveTo>
                  <a:lnTo>
                    <a:pt x="51488" y="40159"/>
                  </a:lnTo>
                  <a:lnTo>
                    <a:pt x="50782" y="18497"/>
                  </a:lnTo>
                  <a:lnTo>
                    <a:pt x="46419" y="6851"/>
                  </a:lnTo>
                  <a:lnTo>
                    <a:pt x="42649" y="1132"/>
                  </a:lnTo>
                  <a:lnTo>
                    <a:pt x="40656" y="29"/>
                  </a:lnTo>
                  <a:lnTo>
                    <a:pt x="38623" y="0"/>
                  </a:lnTo>
                  <a:lnTo>
                    <a:pt x="36561" y="686"/>
                  </a:lnTo>
                  <a:lnTo>
                    <a:pt x="23546" y="15136"/>
                  </a:lnTo>
                  <a:lnTo>
                    <a:pt x="5937" y="57229"/>
                  </a:lnTo>
                  <a:lnTo>
                    <a:pt x="198" y="78085"/>
                  </a:lnTo>
                  <a:lnTo>
                    <a:pt x="0" y="94409"/>
                  </a:lnTo>
                  <a:lnTo>
                    <a:pt x="1640" y="99609"/>
                  </a:lnTo>
                  <a:lnTo>
                    <a:pt x="4145" y="103076"/>
                  </a:lnTo>
                  <a:lnTo>
                    <a:pt x="7226" y="105387"/>
                  </a:lnTo>
                  <a:lnTo>
                    <a:pt x="11397" y="104811"/>
                  </a:lnTo>
                  <a:lnTo>
                    <a:pt x="21675" y="98526"/>
                  </a:lnTo>
                  <a:lnTo>
                    <a:pt x="39810" y="76259"/>
                  </a:lnTo>
                  <a:lnTo>
                    <a:pt x="65110" y="45901"/>
                  </a:lnTo>
                  <a:lnTo>
                    <a:pt x="68330" y="45398"/>
                  </a:lnTo>
                  <a:lnTo>
                    <a:pt x="75671" y="48602"/>
                  </a:lnTo>
                  <a:lnTo>
                    <a:pt x="78193" y="52138"/>
                  </a:lnTo>
                  <a:lnTo>
                    <a:pt x="85944" y="72258"/>
                  </a:lnTo>
                  <a:lnTo>
                    <a:pt x="102288" y="97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7113"/>
            <p:cNvSpPr/>
            <p:nvPr>
              <p:custDataLst>
                <p:tags r:id="rId64"/>
              </p:custDataLst>
            </p:nvPr>
          </p:nvSpPr>
          <p:spPr>
            <a:xfrm>
              <a:off x="4241800" y="2550156"/>
              <a:ext cx="177801" cy="295146"/>
            </a:xfrm>
            <a:custGeom>
              <a:avLst/>
              <a:gdLst/>
              <a:ahLst/>
              <a:cxnLst/>
              <a:rect l="0" t="0" r="0" b="0"/>
              <a:pathLst>
                <a:path w="177801" h="295146">
                  <a:moveTo>
                    <a:pt x="0" y="40644"/>
                  </a:moveTo>
                  <a:lnTo>
                    <a:pt x="0" y="40644"/>
                  </a:lnTo>
                  <a:lnTo>
                    <a:pt x="0" y="35177"/>
                  </a:lnTo>
                  <a:lnTo>
                    <a:pt x="0" y="41297"/>
                  </a:lnTo>
                  <a:lnTo>
                    <a:pt x="13815" y="87689"/>
                  </a:lnTo>
                  <a:lnTo>
                    <a:pt x="27612" y="125844"/>
                  </a:lnTo>
                  <a:lnTo>
                    <a:pt x="41124" y="169500"/>
                  </a:lnTo>
                  <a:lnTo>
                    <a:pt x="50207" y="205196"/>
                  </a:lnTo>
                  <a:lnTo>
                    <a:pt x="65206" y="243682"/>
                  </a:lnTo>
                  <a:lnTo>
                    <a:pt x="84873" y="286015"/>
                  </a:lnTo>
                  <a:lnTo>
                    <a:pt x="96282" y="294337"/>
                  </a:lnTo>
                  <a:lnTo>
                    <a:pt x="100877" y="295145"/>
                  </a:lnTo>
                  <a:lnTo>
                    <a:pt x="104646" y="294272"/>
                  </a:lnTo>
                  <a:lnTo>
                    <a:pt x="107864" y="292279"/>
                  </a:lnTo>
                  <a:lnTo>
                    <a:pt x="119135" y="265878"/>
                  </a:lnTo>
                  <a:lnTo>
                    <a:pt x="128040" y="223405"/>
                  </a:lnTo>
                  <a:lnTo>
                    <a:pt x="134753" y="189604"/>
                  </a:lnTo>
                  <a:lnTo>
                    <a:pt x="142703" y="144282"/>
                  </a:lnTo>
                  <a:lnTo>
                    <a:pt x="148822" y="105453"/>
                  </a:lnTo>
                  <a:lnTo>
                    <a:pt x="157690" y="58200"/>
                  </a:lnTo>
                  <a:lnTo>
                    <a:pt x="163636" y="11892"/>
                  </a:lnTo>
                  <a:lnTo>
                    <a:pt x="166331" y="3171"/>
                  </a:lnTo>
                  <a:lnTo>
                    <a:pt x="168037" y="845"/>
                  </a:lnTo>
                  <a:lnTo>
                    <a:pt x="169175" y="0"/>
                  </a:lnTo>
                  <a:lnTo>
                    <a:pt x="169933" y="143"/>
                  </a:lnTo>
                  <a:lnTo>
                    <a:pt x="170439" y="943"/>
                  </a:lnTo>
                  <a:lnTo>
                    <a:pt x="177800" y="27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SMARTInkShape-Group1546"/>
          <p:cNvGrpSpPr/>
          <p:nvPr/>
        </p:nvGrpSpPr>
        <p:grpSpPr>
          <a:xfrm>
            <a:off x="1143112" y="3371850"/>
            <a:ext cx="442334" cy="361951"/>
            <a:chOff x="1143112" y="3371850"/>
            <a:chExt cx="442334" cy="361951"/>
          </a:xfrm>
        </p:grpSpPr>
        <p:sp>
          <p:nvSpPr>
            <p:cNvPr id="160" name="SMARTInkShape-7114"/>
            <p:cNvSpPr/>
            <p:nvPr>
              <p:custDataLst>
                <p:tags r:id="rId49"/>
              </p:custDataLst>
            </p:nvPr>
          </p:nvSpPr>
          <p:spPr>
            <a:xfrm>
              <a:off x="1358900" y="3406989"/>
              <a:ext cx="6351" cy="28362"/>
            </a:xfrm>
            <a:custGeom>
              <a:avLst/>
              <a:gdLst/>
              <a:ahLst/>
              <a:cxnLst/>
              <a:rect l="0" t="0" r="0" b="0"/>
              <a:pathLst>
                <a:path w="6351" h="28362">
                  <a:moveTo>
                    <a:pt x="6350" y="28361"/>
                  </a:moveTo>
                  <a:lnTo>
                    <a:pt x="6350" y="28361"/>
                  </a:lnTo>
                  <a:lnTo>
                    <a:pt x="174" y="0"/>
                  </a:lnTo>
                  <a:lnTo>
                    <a:pt x="0" y="2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7115"/>
            <p:cNvSpPr/>
            <p:nvPr>
              <p:custDataLst>
                <p:tags r:id="rId50"/>
              </p:custDataLst>
            </p:nvPr>
          </p:nvSpPr>
          <p:spPr>
            <a:xfrm>
              <a:off x="1143112" y="3451376"/>
              <a:ext cx="133239" cy="282425"/>
            </a:xfrm>
            <a:custGeom>
              <a:avLst/>
              <a:gdLst/>
              <a:ahLst/>
              <a:cxnLst/>
              <a:rect l="0" t="0" r="0" b="0"/>
              <a:pathLst>
                <a:path w="133239" h="282425">
                  <a:moveTo>
                    <a:pt x="50688" y="41124"/>
                  </a:moveTo>
                  <a:lnTo>
                    <a:pt x="50688" y="41124"/>
                  </a:lnTo>
                  <a:lnTo>
                    <a:pt x="32976" y="4157"/>
                  </a:lnTo>
                  <a:lnTo>
                    <a:pt x="26118" y="0"/>
                  </a:lnTo>
                  <a:lnTo>
                    <a:pt x="23019" y="1008"/>
                  </a:lnTo>
                  <a:lnTo>
                    <a:pt x="17694" y="7772"/>
                  </a:lnTo>
                  <a:lnTo>
                    <a:pt x="6353" y="51095"/>
                  </a:lnTo>
                  <a:lnTo>
                    <a:pt x="1165" y="92247"/>
                  </a:lnTo>
                  <a:lnTo>
                    <a:pt x="266" y="129022"/>
                  </a:lnTo>
                  <a:lnTo>
                    <a:pt x="0" y="171198"/>
                  </a:lnTo>
                  <a:lnTo>
                    <a:pt x="3292" y="201491"/>
                  </a:lnTo>
                  <a:lnTo>
                    <a:pt x="18849" y="230613"/>
                  </a:lnTo>
                  <a:lnTo>
                    <a:pt x="44704" y="254843"/>
                  </a:lnTo>
                  <a:lnTo>
                    <a:pt x="71336" y="268685"/>
                  </a:lnTo>
                  <a:lnTo>
                    <a:pt x="115889" y="278978"/>
                  </a:lnTo>
                  <a:lnTo>
                    <a:pt x="133238" y="282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7116"/>
            <p:cNvSpPr/>
            <p:nvPr>
              <p:custDataLst>
                <p:tags r:id="rId51"/>
              </p:custDataLst>
            </p:nvPr>
          </p:nvSpPr>
          <p:spPr>
            <a:xfrm>
              <a:off x="1517650" y="3371850"/>
              <a:ext cx="67796" cy="311151"/>
            </a:xfrm>
            <a:custGeom>
              <a:avLst/>
              <a:gdLst/>
              <a:ahLst/>
              <a:cxnLst/>
              <a:rect l="0" t="0" r="0" b="0"/>
              <a:pathLst>
                <a:path w="67796" h="311151">
                  <a:moveTo>
                    <a:pt x="19050" y="0"/>
                  </a:moveTo>
                  <a:lnTo>
                    <a:pt x="19050" y="0"/>
                  </a:lnTo>
                  <a:lnTo>
                    <a:pt x="22421" y="3371"/>
                  </a:lnTo>
                  <a:lnTo>
                    <a:pt x="24076" y="6907"/>
                  </a:lnTo>
                  <a:lnTo>
                    <a:pt x="24517" y="8838"/>
                  </a:lnTo>
                  <a:lnTo>
                    <a:pt x="48467" y="51085"/>
                  </a:lnTo>
                  <a:lnTo>
                    <a:pt x="62914" y="97509"/>
                  </a:lnTo>
                  <a:lnTo>
                    <a:pt x="67795" y="142251"/>
                  </a:lnTo>
                  <a:lnTo>
                    <a:pt x="67360" y="181848"/>
                  </a:lnTo>
                  <a:lnTo>
                    <a:pt x="57520" y="227675"/>
                  </a:lnTo>
                  <a:lnTo>
                    <a:pt x="39307" y="266426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7117"/>
            <p:cNvSpPr/>
            <p:nvPr>
              <p:custDataLst>
                <p:tags r:id="rId52"/>
              </p:custDataLst>
            </p:nvPr>
          </p:nvSpPr>
          <p:spPr>
            <a:xfrm>
              <a:off x="1352550" y="3498850"/>
              <a:ext cx="12701" cy="107951"/>
            </a:xfrm>
            <a:custGeom>
              <a:avLst/>
              <a:gdLst/>
              <a:ahLst/>
              <a:cxnLst/>
              <a:rect l="0" t="0" r="0" b="0"/>
              <a:pathLst>
                <a:path w="12701" h="1079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8115" y="51063"/>
                  </a:lnTo>
                  <a:lnTo>
                    <a:pt x="127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7118"/>
            <p:cNvSpPr/>
            <p:nvPr>
              <p:custDataLst>
                <p:tags r:id="rId53"/>
              </p:custDataLst>
            </p:nvPr>
          </p:nvSpPr>
          <p:spPr>
            <a:xfrm>
              <a:off x="1238250" y="339090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0" y="63500"/>
                  </a:moveTo>
                  <a:lnTo>
                    <a:pt x="0" y="63500"/>
                  </a:lnTo>
                  <a:lnTo>
                    <a:pt x="5762" y="21586"/>
                  </a:lnTo>
                  <a:lnTo>
                    <a:pt x="6881" y="7023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7119"/>
            <p:cNvSpPr/>
            <p:nvPr>
              <p:custDataLst>
                <p:tags r:id="rId54"/>
              </p:custDataLst>
            </p:nvPr>
          </p:nvSpPr>
          <p:spPr>
            <a:xfrm>
              <a:off x="1238250" y="3498850"/>
              <a:ext cx="18760" cy="133904"/>
            </a:xfrm>
            <a:custGeom>
              <a:avLst/>
              <a:gdLst/>
              <a:ahLst/>
              <a:cxnLst/>
              <a:rect l="0" t="0" r="0" b="0"/>
              <a:pathLst>
                <a:path w="18760" h="133904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0984" y="50805"/>
                  </a:lnTo>
                  <a:lnTo>
                    <a:pt x="15732" y="91409"/>
                  </a:lnTo>
                  <a:lnTo>
                    <a:pt x="18759" y="132063"/>
                  </a:lnTo>
                  <a:lnTo>
                    <a:pt x="18150" y="133903"/>
                  </a:lnTo>
                  <a:lnTo>
                    <a:pt x="127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7120"/>
            <p:cNvSpPr/>
            <p:nvPr>
              <p:custDataLst>
                <p:tags r:id="rId55"/>
              </p:custDataLst>
            </p:nvPr>
          </p:nvSpPr>
          <p:spPr>
            <a:xfrm>
              <a:off x="1447800" y="339090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6350" y="44450"/>
                  </a:moveTo>
                  <a:lnTo>
                    <a:pt x="6350" y="44450"/>
                  </a:lnTo>
                  <a:lnTo>
                    <a:pt x="4468" y="2372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7121"/>
            <p:cNvSpPr/>
            <p:nvPr>
              <p:custDataLst>
                <p:tags r:id="rId56"/>
              </p:custDataLst>
            </p:nvPr>
          </p:nvSpPr>
          <p:spPr>
            <a:xfrm>
              <a:off x="1428750" y="3505200"/>
              <a:ext cx="25401" cy="95251"/>
            </a:xfrm>
            <a:custGeom>
              <a:avLst/>
              <a:gdLst/>
              <a:ahLst/>
              <a:cxnLst/>
              <a:rect l="0" t="0" r="0" b="0"/>
              <a:pathLst>
                <a:path w="25401" h="95251">
                  <a:moveTo>
                    <a:pt x="0" y="0"/>
                  </a:moveTo>
                  <a:lnTo>
                    <a:pt x="0" y="0"/>
                  </a:lnTo>
                  <a:lnTo>
                    <a:pt x="706" y="14503"/>
                  </a:lnTo>
                  <a:lnTo>
                    <a:pt x="12830" y="60880"/>
                  </a:lnTo>
                  <a:lnTo>
                    <a:pt x="254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SMARTInkShape-Group1547"/>
          <p:cNvGrpSpPr/>
          <p:nvPr/>
        </p:nvGrpSpPr>
        <p:grpSpPr>
          <a:xfrm>
            <a:off x="1955800" y="3400591"/>
            <a:ext cx="774701" cy="287255"/>
            <a:chOff x="1955800" y="3400591"/>
            <a:chExt cx="774701" cy="287255"/>
          </a:xfrm>
        </p:grpSpPr>
        <p:sp>
          <p:nvSpPr>
            <p:cNvPr id="169" name="SMARTInkShape-7122"/>
            <p:cNvSpPr/>
            <p:nvPr>
              <p:custDataLst>
                <p:tags r:id="rId45"/>
              </p:custDataLst>
            </p:nvPr>
          </p:nvSpPr>
          <p:spPr>
            <a:xfrm>
              <a:off x="2571750" y="3575050"/>
              <a:ext cx="158751" cy="38101"/>
            </a:xfrm>
            <a:custGeom>
              <a:avLst/>
              <a:gdLst/>
              <a:ahLst/>
              <a:cxnLst/>
              <a:rect l="0" t="0" r="0" b="0"/>
              <a:pathLst>
                <a:path w="158751" h="38101">
                  <a:moveTo>
                    <a:pt x="0" y="38100"/>
                  </a:moveTo>
                  <a:lnTo>
                    <a:pt x="0" y="38100"/>
                  </a:lnTo>
                  <a:lnTo>
                    <a:pt x="0" y="32633"/>
                  </a:lnTo>
                  <a:lnTo>
                    <a:pt x="6742" y="28640"/>
                  </a:lnTo>
                  <a:lnTo>
                    <a:pt x="46453" y="18919"/>
                  </a:lnTo>
                  <a:lnTo>
                    <a:pt x="93921" y="10558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7123"/>
            <p:cNvSpPr/>
            <p:nvPr>
              <p:custDataLst>
                <p:tags r:id="rId46"/>
              </p:custDataLst>
            </p:nvPr>
          </p:nvSpPr>
          <p:spPr>
            <a:xfrm>
              <a:off x="2559217" y="3400591"/>
              <a:ext cx="139534" cy="287255"/>
            </a:xfrm>
            <a:custGeom>
              <a:avLst/>
              <a:gdLst/>
              <a:ahLst/>
              <a:cxnLst/>
              <a:rect l="0" t="0" r="0" b="0"/>
              <a:pathLst>
                <a:path w="139534" h="287255">
                  <a:moveTo>
                    <a:pt x="139533" y="22059"/>
                  </a:moveTo>
                  <a:lnTo>
                    <a:pt x="139533" y="22059"/>
                  </a:lnTo>
                  <a:lnTo>
                    <a:pt x="139533" y="7132"/>
                  </a:lnTo>
                  <a:lnTo>
                    <a:pt x="138122" y="5758"/>
                  </a:lnTo>
                  <a:lnTo>
                    <a:pt x="115114" y="0"/>
                  </a:lnTo>
                  <a:lnTo>
                    <a:pt x="99988" y="1907"/>
                  </a:lnTo>
                  <a:lnTo>
                    <a:pt x="70652" y="11258"/>
                  </a:lnTo>
                  <a:lnTo>
                    <a:pt x="50920" y="27874"/>
                  </a:lnTo>
                  <a:lnTo>
                    <a:pt x="38410" y="47300"/>
                  </a:lnTo>
                  <a:lnTo>
                    <a:pt x="23498" y="86625"/>
                  </a:lnTo>
                  <a:lnTo>
                    <a:pt x="14908" y="124915"/>
                  </a:lnTo>
                  <a:lnTo>
                    <a:pt x="9474" y="159544"/>
                  </a:lnTo>
                  <a:lnTo>
                    <a:pt x="2689" y="199202"/>
                  </a:lnTo>
                  <a:lnTo>
                    <a:pt x="397" y="240416"/>
                  </a:lnTo>
                  <a:lnTo>
                    <a:pt x="0" y="262205"/>
                  </a:lnTo>
                  <a:lnTo>
                    <a:pt x="1356" y="267529"/>
                  </a:lnTo>
                  <a:lnTo>
                    <a:pt x="6625" y="275325"/>
                  </a:lnTo>
                  <a:lnTo>
                    <a:pt x="24266" y="283681"/>
                  </a:lnTo>
                  <a:lnTo>
                    <a:pt x="43996" y="287254"/>
                  </a:lnTo>
                  <a:lnTo>
                    <a:pt x="88493" y="283392"/>
                  </a:lnTo>
                  <a:lnTo>
                    <a:pt x="139533" y="276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7124"/>
            <p:cNvSpPr/>
            <p:nvPr>
              <p:custDataLst>
                <p:tags r:id="rId47"/>
              </p:custDataLst>
            </p:nvPr>
          </p:nvSpPr>
          <p:spPr>
            <a:xfrm>
              <a:off x="1955800" y="3425876"/>
              <a:ext cx="239040" cy="246739"/>
            </a:xfrm>
            <a:custGeom>
              <a:avLst/>
              <a:gdLst/>
              <a:ahLst/>
              <a:cxnLst/>
              <a:rect l="0" t="0" r="0" b="0"/>
              <a:pathLst>
                <a:path w="239040" h="246739">
                  <a:moveTo>
                    <a:pt x="19050" y="85674"/>
                  </a:moveTo>
                  <a:lnTo>
                    <a:pt x="19050" y="85674"/>
                  </a:lnTo>
                  <a:lnTo>
                    <a:pt x="19050" y="82303"/>
                  </a:lnTo>
                  <a:lnTo>
                    <a:pt x="17639" y="81310"/>
                  </a:lnTo>
                  <a:lnTo>
                    <a:pt x="416" y="79346"/>
                  </a:lnTo>
                  <a:lnTo>
                    <a:pt x="7" y="126029"/>
                  </a:lnTo>
                  <a:lnTo>
                    <a:pt x="2" y="167128"/>
                  </a:lnTo>
                  <a:lnTo>
                    <a:pt x="0" y="208694"/>
                  </a:lnTo>
                  <a:lnTo>
                    <a:pt x="0" y="245779"/>
                  </a:lnTo>
                  <a:lnTo>
                    <a:pt x="706" y="246738"/>
                  </a:lnTo>
                  <a:lnTo>
                    <a:pt x="1881" y="246672"/>
                  </a:lnTo>
                  <a:lnTo>
                    <a:pt x="3371" y="245923"/>
                  </a:lnTo>
                  <a:lnTo>
                    <a:pt x="5026" y="239446"/>
                  </a:lnTo>
                  <a:lnTo>
                    <a:pt x="9460" y="201186"/>
                  </a:lnTo>
                  <a:lnTo>
                    <a:pt x="11740" y="162233"/>
                  </a:lnTo>
                  <a:lnTo>
                    <a:pt x="19157" y="120509"/>
                  </a:lnTo>
                  <a:lnTo>
                    <a:pt x="25578" y="79620"/>
                  </a:lnTo>
                  <a:lnTo>
                    <a:pt x="37090" y="34436"/>
                  </a:lnTo>
                  <a:lnTo>
                    <a:pt x="46367" y="7662"/>
                  </a:lnTo>
                  <a:lnTo>
                    <a:pt x="50711" y="1613"/>
                  </a:lnTo>
                  <a:lnTo>
                    <a:pt x="52858" y="0"/>
                  </a:lnTo>
                  <a:lnTo>
                    <a:pt x="54994" y="336"/>
                  </a:lnTo>
                  <a:lnTo>
                    <a:pt x="59249" y="4472"/>
                  </a:lnTo>
                  <a:lnTo>
                    <a:pt x="81781" y="46497"/>
                  </a:lnTo>
                  <a:lnTo>
                    <a:pt x="102702" y="81227"/>
                  </a:lnTo>
                  <a:lnTo>
                    <a:pt x="109390" y="86943"/>
                  </a:lnTo>
                  <a:lnTo>
                    <a:pt x="124347" y="93294"/>
                  </a:lnTo>
                  <a:lnTo>
                    <a:pt x="136640" y="94235"/>
                  </a:lnTo>
                  <a:lnTo>
                    <a:pt x="141893" y="93498"/>
                  </a:lnTo>
                  <a:lnTo>
                    <a:pt x="162771" y="82347"/>
                  </a:lnTo>
                  <a:lnTo>
                    <a:pt x="197528" y="38444"/>
                  </a:lnTo>
                  <a:lnTo>
                    <a:pt x="212730" y="23624"/>
                  </a:lnTo>
                  <a:lnTo>
                    <a:pt x="222800" y="18135"/>
                  </a:lnTo>
                  <a:lnTo>
                    <a:pt x="225439" y="18070"/>
                  </a:lnTo>
                  <a:lnTo>
                    <a:pt x="230252" y="19880"/>
                  </a:lnTo>
                  <a:lnTo>
                    <a:pt x="232862" y="30561"/>
                  </a:lnTo>
                  <a:lnTo>
                    <a:pt x="239039" y="72536"/>
                  </a:lnTo>
                  <a:lnTo>
                    <a:pt x="238972" y="116710"/>
                  </a:lnTo>
                  <a:lnTo>
                    <a:pt x="235744" y="162987"/>
                  </a:lnTo>
                  <a:lnTo>
                    <a:pt x="234950" y="219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7125"/>
            <p:cNvSpPr/>
            <p:nvPr>
              <p:custDataLst>
                <p:tags r:id="rId48"/>
              </p:custDataLst>
            </p:nvPr>
          </p:nvSpPr>
          <p:spPr>
            <a:xfrm>
              <a:off x="2328683" y="3445530"/>
              <a:ext cx="84318" cy="226239"/>
            </a:xfrm>
            <a:custGeom>
              <a:avLst/>
              <a:gdLst/>
              <a:ahLst/>
              <a:cxnLst/>
              <a:rect l="0" t="0" r="0" b="0"/>
              <a:pathLst>
                <a:path w="84318" h="226239">
                  <a:moveTo>
                    <a:pt x="84317" y="21570"/>
                  </a:moveTo>
                  <a:lnTo>
                    <a:pt x="84317" y="21570"/>
                  </a:lnTo>
                  <a:lnTo>
                    <a:pt x="75478" y="7264"/>
                  </a:lnTo>
                  <a:lnTo>
                    <a:pt x="66019" y="555"/>
                  </a:lnTo>
                  <a:lnTo>
                    <a:pt x="56429" y="0"/>
                  </a:lnTo>
                  <a:lnTo>
                    <a:pt x="37248" y="5536"/>
                  </a:lnTo>
                  <a:lnTo>
                    <a:pt x="23181" y="13033"/>
                  </a:lnTo>
                  <a:lnTo>
                    <a:pt x="12225" y="23420"/>
                  </a:lnTo>
                  <a:lnTo>
                    <a:pt x="1495" y="41168"/>
                  </a:lnTo>
                  <a:lnTo>
                    <a:pt x="0" y="53563"/>
                  </a:lnTo>
                  <a:lnTo>
                    <a:pt x="2393" y="66834"/>
                  </a:lnTo>
                  <a:lnTo>
                    <a:pt x="19340" y="103251"/>
                  </a:lnTo>
                  <a:lnTo>
                    <a:pt x="55405" y="146715"/>
                  </a:lnTo>
                  <a:lnTo>
                    <a:pt x="71786" y="173604"/>
                  </a:lnTo>
                  <a:lnTo>
                    <a:pt x="76136" y="192911"/>
                  </a:lnTo>
                  <a:lnTo>
                    <a:pt x="73390" y="205672"/>
                  </a:lnTo>
                  <a:lnTo>
                    <a:pt x="67466" y="216987"/>
                  </a:lnTo>
                  <a:lnTo>
                    <a:pt x="60129" y="224368"/>
                  </a:lnTo>
                  <a:lnTo>
                    <a:pt x="44639" y="226238"/>
                  </a:lnTo>
                  <a:lnTo>
                    <a:pt x="26466" y="224011"/>
                  </a:lnTo>
                  <a:lnTo>
                    <a:pt x="1767" y="212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SMARTInkShape-Group1548"/>
          <p:cNvGrpSpPr/>
          <p:nvPr/>
        </p:nvGrpSpPr>
        <p:grpSpPr>
          <a:xfrm>
            <a:off x="3133459" y="3587750"/>
            <a:ext cx="143142" cy="120651"/>
            <a:chOff x="3133459" y="3587750"/>
            <a:chExt cx="143142" cy="120651"/>
          </a:xfrm>
        </p:grpSpPr>
        <p:sp>
          <p:nvSpPr>
            <p:cNvPr id="174" name="SMARTInkShape-7126"/>
            <p:cNvSpPr/>
            <p:nvPr>
              <p:custDataLst>
                <p:tags r:id="rId43"/>
              </p:custDataLst>
            </p:nvPr>
          </p:nvSpPr>
          <p:spPr>
            <a:xfrm>
              <a:off x="3149861" y="3587750"/>
              <a:ext cx="114040" cy="6351"/>
            </a:xfrm>
            <a:custGeom>
              <a:avLst/>
              <a:gdLst/>
              <a:ahLst/>
              <a:cxnLst/>
              <a:rect l="0" t="0" r="0" b="0"/>
              <a:pathLst>
                <a:path w="114040" h="6351">
                  <a:moveTo>
                    <a:pt x="6089" y="0"/>
                  </a:moveTo>
                  <a:lnTo>
                    <a:pt x="6089" y="0"/>
                  </a:lnTo>
                  <a:lnTo>
                    <a:pt x="0" y="6088"/>
                  </a:lnTo>
                  <a:lnTo>
                    <a:pt x="44490" y="6335"/>
                  </a:lnTo>
                  <a:lnTo>
                    <a:pt x="11403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7127"/>
            <p:cNvSpPr/>
            <p:nvPr>
              <p:custDataLst>
                <p:tags r:id="rId44"/>
              </p:custDataLst>
            </p:nvPr>
          </p:nvSpPr>
          <p:spPr>
            <a:xfrm>
              <a:off x="3133459" y="3676650"/>
              <a:ext cx="143142" cy="31751"/>
            </a:xfrm>
            <a:custGeom>
              <a:avLst/>
              <a:gdLst/>
              <a:ahLst/>
              <a:cxnLst/>
              <a:rect l="0" t="0" r="0" b="0"/>
              <a:pathLst>
                <a:path w="143142" h="31751">
                  <a:moveTo>
                    <a:pt x="22491" y="0"/>
                  </a:moveTo>
                  <a:lnTo>
                    <a:pt x="22491" y="0"/>
                  </a:lnTo>
                  <a:lnTo>
                    <a:pt x="1456" y="17891"/>
                  </a:lnTo>
                  <a:lnTo>
                    <a:pt x="0" y="20394"/>
                  </a:lnTo>
                  <a:lnTo>
                    <a:pt x="442" y="22768"/>
                  </a:lnTo>
                  <a:lnTo>
                    <a:pt x="4695" y="27288"/>
                  </a:lnTo>
                  <a:lnTo>
                    <a:pt x="50565" y="31162"/>
                  </a:lnTo>
                  <a:lnTo>
                    <a:pt x="86783" y="31576"/>
                  </a:lnTo>
                  <a:lnTo>
                    <a:pt x="143141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SMARTInkShape-Group1549"/>
          <p:cNvGrpSpPr/>
          <p:nvPr/>
        </p:nvGrpSpPr>
        <p:grpSpPr>
          <a:xfrm>
            <a:off x="3692329" y="3451912"/>
            <a:ext cx="187522" cy="325400"/>
            <a:chOff x="3692329" y="3451912"/>
            <a:chExt cx="187522" cy="325400"/>
          </a:xfrm>
        </p:grpSpPr>
        <p:sp>
          <p:nvSpPr>
            <p:cNvPr id="177" name="SMARTInkShape-7128"/>
            <p:cNvSpPr/>
            <p:nvPr>
              <p:custDataLst>
                <p:tags r:id="rId41"/>
              </p:custDataLst>
            </p:nvPr>
          </p:nvSpPr>
          <p:spPr>
            <a:xfrm>
              <a:off x="3692329" y="3625850"/>
              <a:ext cx="181172" cy="50801"/>
            </a:xfrm>
            <a:custGeom>
              <a:avLst/>
              <a:gdLst/>
              <a:ahLst/>
              <a:cxnLst/>
              <a:rect l="0" t="0" r="0" b="0"/>
              <a:pathLst>
                <a:path w="181172" h="50801">
                  <a:moveTo>
                    <a:pt x="3371" y="50800"/>
                  </a:moveTo>
                  <a:lnTo>
                    <a:pt x="3371" y="50800"/>
                  </a:lnTo>
                  <a:lnTo>
                    <a:pt x="0" y="44058"/>
                  </a:lnTo>
                  <a:lnTo>
                    <a:pt x="418" y="42072"/>
                  </a:lnTo>
                  <a:lnTo>
                    <a:pt x="2108" y="40748"/>
                  </a:lnTo>
                  <a:lnTo>
                    <a:pt x="43500" y="29015"/>
                  </a:lnTo>
                  <a:lnTo>
                    <a:pt x="81583" y="21610"/>
                  </a:lnTo>
                  <a:lnTo>
                    <a:pt x="124460" y="14948"/>
                  </a:lnTo>
                  <a:lnTo>
                    <a:pt x="181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7129"/>
            <p:cNvSpPr/>
            <p:nvPr>
              <p:custDataLst>
                <p:tags r:id="rId42"/>
              </p:custDataLst>
            </p:nvPr>
          </p:nvSpPr>
          <p:spPr>
            <a:xfrm>
              <a:off x="3708553" y="3451912"/>
              <a:ext cx="171298" cy="325400"/>
            </a:xfrm>
            <a:custGeom>
              <a:avLst/>
              <a:gdLst/>
              <a:ahLst/>
              <a:cxnLst/>
              <a:rect l="0" t="0" r="0" b="0"/>
              <a:pathLst>
                <a:path w="171298" h="325400">
                  <a:moveTo>
                    <a:pt x="171297" y="8838"/>
                  </a:moveTo>
                  <a:lnTo>
                    <a:pt x="171297" y="8838"/>
                  </a:lnTo>
                  <a:lnTo>
                    <a:pt x="165522" y="3768"/>
                  </a:lnTo>
                  <a:lnTo>
                    <a:pt x="159088" y="0"/>
                  </a:lnTo>
                  <a:lnTo>
                    <a:pt x="137419" y="653"/>
                  </a:lnTo>
                  <a:lnTo>
                    <a:pt x="96359" y="11036"/>
                  </a:lnTo>
                  <a:lnTo>
                    <a:pt x="75902" y="18987"/>
                  </a:lnTo>
                  <a:lnTo>
                    <a:pt x="35393" y="50809"/>
                  </a:lnTo>
                  <a:lnTo>
                    <a:pt x="17043" y="85087"/>
                  </a:lnTo>
                  <a:lnTo>
                    <a:pt x="5744" y="132203"/>
                  </a:lnTo>
                  <a:lnTo>
                    <a:pt x="1594" y="174743"/>
                  </a:lnTo>
                  <a:lnTo>
                    <a:pt x="365" y="212982"/>
                  </a:lnTo>
                  <a:lnTo>
                    <a:pt x="0" y="247831"/>
                  </a:lnTo>
                  <a:lnTo>
                    <a:pt x="573" y="294467"/>
                  </a:lnTo>
                  <a:lnTo>
                    <a:pt x="3227" y="310292"/>
                  </a:lnTo>
                  <a:lnTo>
                    <a:pt x="5628" y="315641"/>
                  </a:lnTo>
                  <a:lnTo>
                    <a:pt x="8640" y="319206"/>
                  </a:lnTo>
                  <a:lnTo>
                    <a:pt x="15750" y="323168"/>
                  </a:lnTo>
                  <a:lnTo>
                    <a:pt x="29802" y="325399"/>
                  </a:lnTo>
                  <a:lnTo>
                    <a:pt x="61320" y="324271"/>
                  </a:lnTo>
                  <a:lnTo>
                    <a:pt x="75852" y="322597"/>
                  </a:lnTo>
                  <a:lnTo>
                    <a:pt x="119888" y="322334"/>
                  </a:lnTo>
                  <a:lnTo>
                    <a:pt x="145897" y="319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SMARTInkShape-Group1550"/>
          <p:cNvGrpSpPr/>
          <p:nvPr/>
        </p:nvGrpSpPr>
        <p:grpSpPr>
          <a:xfrm>
            <a:off x="4142543" y="3347333"/>
            <a:ext cx="766008" cy="512939"/>
            <a:chOff x="4142543" y="3347333"/>
            <a:chExt cx="766008" cy="512939"/>
          </a:xfrm>
        </p:grpSpPr>
        <p:sp>
          <p:nvSpPr>
            <p:cNvPr id="180" name="SMARTInkShape-7130"/>
            <p:cNvSpPr/>
            <p:nvPr>
              <p:custDataLst>
                <p:tags r:id="rId37"/>
              </p:custDataLst>
            </p:nvPr>
          </p:nvSpPr>
          <p:spPr>
            <a:xfrm>
              <a:off x="4719546" y="3551210"/>
              <a:ext cx="163605" cy="237667"/>
            </a:xfrm>
            <a:custGeom>
              <a:avLst/>
              <a:gdLst/>
              <a:ahLst/>
              <a:cxnLst/>
              <a:rect l="0" t="0" r="0" b="0"/>
              <a:pathLst>
                <a:path w="163605" h="237667">
                  <a:moveTo>
                    <a:pt x="93754" y="30190"/>
                  </a:moveTo>
                  <a:lnTo>
                    <a:pt x="93754" y="30190"/>
                  </a:lnTo>
                  <a:lnTo>
                    <a:pt x="89390" y="20051"/>
                  </a:lnTo>
                  <a:lnTo>
                    <a:pt x="87287" y="9233"/>
                  </a:lnTo>
                  <a:lnTo>
                    <a:pt x="84294" y="3708"/>
                  </a:lnTo>
                  <a:lnTo>
                    <a:pt x="81803" y="1951"/>
                  </a:lnTo>
                  <a:lnTo>
                    <a:pt x="75272" y="0"/>
                  </a:lnTo>
                  <a:lnTo>
                    <a:pt x="71555" y="891"/>
                  </a:lnTo>
                  <a:lnTo>
                    <a:pt x="63662" y="5644"/>
                  </a:lnTo>
                  <a:lnTo>
                    <a:pt x="33213" y="51478"/>
                  </a:lnTo>
                  <a:lnTo>
                    <a:pt x="10052" y="96850"/>
                  </a:lnTo>
                  <a:lnTo>
                    <a:pt x="1174" y="142920"/>
                  </a:lnTo>
                  <a:lnTo>
                    <a:pt x="0" y="180400"/>
                  </a:lnTo>
                  <a:lnTo>
                    <a:pt x="4513" y="208909"/>
                  </a:lnTo>
                  <a:lnTo>
                    <a:pt x="10818" y="221568"/>
                  </a:lnTo>
                  <a:lnTo>
                    <a:pt x="29042" y="236629"/>
                  </a:lnTo>
                  <a:lnTo>
                    <a:pt x="36501" y="237666"/>
                  </a:lnTo>
                  <a:lnTo>
                    <a:pt x="52316" y="233173"/>
                  </a:lnTo>
                  <a:lnTo>
                    <a:pt x="73715" y="218744"/>
                  </a:lnTo>
                  <a:lnTo>
                    <a:pt x="103567" y="180403"/>
                  </a:lnTo>
                  <a:lnTo>
                    <a:pt x="119082" y="147291"/>
                  </a:lnTo>
                  <a:lnTo>
                    <a:pt x="127756" y="108239"/>
                  </a:lnTo>
                  <a:lnTo>
                    <a:pt x="129228" y="72993"/>
                  </a:lnTo>
                  <a:lnTo>
                    <a:pt x="124572" y="48507"/>
                  </a:lnTo>
                  <a:lnTo>
                    <a:pt x="114036" y="31040"/>
                  </a:lnTo>
                  <a:lnTo>
                    <a:pt x="94119" y="15155"/>
                  </a:lnTo>
                  <a:lnTo>
                    <a:pt x="87647" y="11700"/>
                  </a:lnTo>
                  <a:lnTo>
                    <a:pt x="74812" y="9742"/>
                  </a:lnTo>
                  <a:lnTo>
                    <a:pt x="68426" y="10208"/>
                  </a:lnTo>
                  <a:lnTo>
                    <a:pt x="57567" y="16370"/>
                  </a:lnTo>
                  <a:lnTo>
                    <a:pt x="39098" y="37573"/>
                  </a:lnTo>
                  <a:lnTo>
                    <a:pt x="36066" y="51581"/>
                  </a:lnTo>
                  <a:lnTo>
                    <a:pt x="37776" y="65803"/>
                  </a:lnTo>
                  <a:lnTo>
                    <a:pt x="43240" y="76827"/>
                  </a:lnTo>
                  <a:lnTo>
                    <a:pt x="56016" y="86430"/>
                  </a:lnTo>
                  <a:lnTo>
                    <a:pt x="74865" y="93991"/>
                  </a:lnTo>
                  <a:lnTo>
                    <a:pt x="119682" y="98845"/>
                  </a:lnTo>
                  <a:lnTo>
                    <a:pt x="163604" y="93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7131"/>
            <p:cNvSpPr/>
            <p:nvPr>
              <p:custDataLst>
                <p:tags r:id="rId38"/>
              </p:custDataLst>
            </p:nvPr>
          </p:nvSpPr>
          <p:spPr>
            <a:xfrm>
              <a:off x="4764013" y="3356072"/>
              <a:ext cx="144538" cy="99696"/>
            </a:xfrm>
            <a:custGeom>
              <a:avLst/>
              <a:gdLst/>
              <a:ahLst/>
              <a:cxnLst/>
              <a:rect l="0" t="0" r="0" b="0"/>
              <a:pathLst>
                <a:path w="144538" h="99696">
                  <a:moveTo>
                    <a:pt x="36587" y="15778"/>
                  </a:moveTo>
                  <a:lnTo>
                    <a:pt x="36587" y="15778"/>
                  </a:lnTo>
                  <a:lnTo>
                    <a:pt x="36587" y="12119"/>
                  </a:lnTo>
                  <a:lnTo>
                    <a:pt x="36587" y="13682"/>
                  </a:lnTo>
                  <a:lnTo>
                    <a:pt x="23722" y="56173"/>
                  </a:lnTo>
                  <a:lnTo>
                    <a:pt x="15606" y="78077"/>
                  </a:lnTo>
                  <a:lnTo>
                    <a:pt x="3593" y="97699"/>
                  </a:lnTo>
                  <a:lnTo>
                    <a:pt x="1891" y="99319"/>
                  </a:lnTo>
                  <a:lnTo>
                    <a:pt x="757" y="99695"/>
                  </a:lnTo>
                  <a:lnTo>
                    <a:pt x="0" y="99239"/>
                  </a:lnTo>
                  <a:lnTo>
                    <a:pt x="1041" y="94970"/>
                  </a:lnTo>
                  <a:lnTo>
                    <a:pt x="22291" y="50821"/>
                  </a:lnTo>
                  <a:lnTo>
                    <a:pt x="47216" y="9717"/>
                  </a:lnTo>
                  <a:lnTo>
                    <a:pt x="55657" y="2501"/>
                  </a:lnTo>
                  <a:lnTo>
                    <a:pt x="59884" y="577"/>
                  </a:lnTo>
                  <a:lnTo>
                    <a:pt x="63407" y="0"/>
                  </a:lnTo>
                  <a:lnTo>
                    <a:pt x="69203" y="1239"/>
                  </a:lnTo>
                  <a:lnTo>
                    <a:pt x="83175" y="12646"/>
                  </a:lnTo>
                  <a:lnTo>
                    <a:pt x="119324" y="59919"/>
                  </a:lnTo>
                  <a:lnTo>
                    <a:pt x="144537" y="919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7132"/>
            <p:cNvSpPr/>
            <p:nvPr>
              <p:custDataLst>
                <p:tags r:id="rId39"/>
              </p:custDataLst>
            </p:nvPr>
          </p:nvSpPr>
          <p:spPr>
            <a:xfrm>
              <a:off x="4490954" y="3442921"/>
              <a:ext cx="119147" cy="341680"/>
            </a:xfrm>
            <a:custGeom>
              <a:avLst/>
              <a:gdLst/>
              <a:ahLst/>
              <a:cxnLst/>
              <a:rect l="0" t="0" r="0" b="0"/>
              <a:pathLst>
                <a:path w="119147" h="341680">
                  <a:moveTo>
                    <a:pt x="119146" y="17829"/>
                  </a:moveTo>
                  <a:lnTo>
                    <a:pt x="119146" y="17829"/>
                  </a:lnTo>
                  <a:lnTo>
                    <a:pt x="119146" y="8991"/>
                  </a:lnTo>
                  <a:lnTo>
                    <a:pt x="117029" y="6998"/>
                  </a:lnTo>
                  <a:lnTo>
                    <a:pt x="105348" y="1528"/>
                  </a:lnTo>
                  <a:lnTo>
                    <a:pt x="99373" y="0"/>
                  </a:lnTo>
                  <a:lnTo>
                    <a:pt x="96086" y="1710"/>
                  </a:lnTo>
                  <a:lnTo>
                    <a:pt x="61327" y="41185"/>
                  </a:lnTo>
                  <a:lnTo>
                    <a:pt x="35227" y="83046"/>
                  </a:lnTo>
                  <a:lnTo>
                    <a:pt x="19575" y="126615"/>
                  </a:lnTo>
                  <a:lnTo>
                    <a:pt x="6109" y="166552"/>
                  </a:lnTo>
                  <a:lnTo>
                    <a:pt x="0" y="213091"/>
                  </a:lnTo>
                  <a:lnTo>
                    <a:pt x="352" y="239843"/>
                  </a:lnTo>
                  <a:lnTo>
                    <a:pt x="9472" y="272229"/>
                  </a:lnTo>
                  <a:lnTo>
                    <a:pt x="33834" y="311149"/>
                  </a:lnTo>
                  <a:lnTo>
                    <a:pt x="81046" y="3416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7133"/>
            <p:cNvSpPr/>
            <p:nvPr>
              <p:custDataLst>
                <p:tags r:id="rId40"/>
              </p:custDataLst>
            </p:nvPr>
          </p:nvSpPr>
          <p:spPr>
            <a:xfrm>
              <a:off x="4142543" y="3347333"/>
              <a:ext cx="219908" cy="512939"/>
            </a:xfrm>
            <a:custGeom>
              <a:avLst/>
              <a:gdLst/>
              <a:ahLst/>
              <a:cxnLst/>
              <a:rect l="0" t="0" r="0" b="0"/>
              <a:pathLst>
                <a:path w="219908" h="512939">
                  <a:moveTo>
                    <a:pt x="219907" y="5467"/>
                  </a:moveTo>
                  <a:lnTo>
                    <a:pt x="219907" y="5467"/>
                  </a:lnTo>
                  <a:lnTo>
                    <a:pt x="209768" y="1103"/>
                  </a:lnTo>
                  <a:lnTo>
                    <a:pt x="202230" y="0"/>
                  </a:lnTo>
                  <a:lnTo>
                    <a:pt x="157735" y="4662"/>
                  </a:lnTo>
                  <a:lnTo>
                    <a:pt x="117472" y="11083"/>
                  </a:lnTo>
                  <a:lnTo>
                    <a:pt x="78930" y="25840"/>
                  </a:lnTo>
                  <a:lnTo>
                    <a:pt x="70702" y="34277"/>
                  </a:lnTo>
                  <a:lnTo>
                    <a:pt x="59671" y="56941"/>
                  </a:lnTo>
                  <a:lnTo>
                    <a:pt x="55768" y="96303"/>
                  </a:lnTo>
                  <a:lnTo>
                    <a:pt x="54997" y="142544"/>
                  </a:lnTo>
                  <a:lnTo>
                    <a:pt x="52982" y="186252"/>
                  </a:lnTo>
                  <a:lnTo>
                    <a:pt x="49798" y="227426"/>
                  </a:lnTo>
                  <a:lnTo>
                    <a:pt x="48854" y="265025"/>
                  </a:lnTo>
                  <a:lnTo>
                    <a:pt x="47928" y="296510"/>
                  </a:lnTo>
                  <a:lnTo>
                    <a:pt x="45164" y="331669"/>
                  </a:lnTo>
                  <a:lnTo>
                    <a:pt x="36936" y="378386"/>
                  </a:lnTo>
                  <a:lnTo>
                    <a:pt x="26216" y="422840"/>
                  </a:lnTo>
                  <a:lnTo>
                    <a:pt x="16939" y="456368"/>
                  </a:lnTo>
                  <a:lnTo>
                    <a:pt x="0" y="496843"/>
                  </a:lnTo>
                  <a:lnTo>
                    <a:pt x="630" y="500973"/>
                  </a:lnTo>
                  <a:lnTo>
                    <a:pt x="2461" y="504432"/>
                  </a:lnTo>
                  <a:lnTo>
                    <a:pt x="5093" y="507443"/>
                  </a:lnTo>
                  <a:lnTo>
                    <a:pt x="15543" y="510790"/>
                  </a:lnTo>
                  <a:lnTo>
                    <a:pt x="38506" y="512938"/>
                  </a:lnTo>
                  <a:lnTo>
                    <a:pt x="83565" y="501463"/>
                  </a:lnTo>
                  <a:lnTo>
                    <a:pt x="124928" y="492438"/>
                  </a:lnTo>
                  <a:lnTo>
                    <a:pt x="156407" y="488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SMARTInkShape-Group1551"/>
          <p:cNvGrpSpPr/>
          <p:nvPr/>
        </p:nvGrpSpPr>
        <p:grpSpPr>
          <a:xfrm>
            <a:off x="5187950" y="3308643"/>
            <a:ext cx="1085838" cy="551241"/>
            <a:chOff x="5187950" y="3308643"/>
            <a:chExt cx="1085838" cy="551241"/>
          </a:xfrm>
        </p:grpSpPr>
        <p:sp>
          <p:nvSpPr>
            <p:cNvPr id="185" name="SMARTInkShape-7134"/>
            <p:cNvSpPr/>
            <p:nvPr>
              <p:custDataLst>
                <p:tags r:id="rId32"/>
              </p:custDataLst>
            </p:nvPr>
          </p:nvSpPr>
          <p:spPr>
            <a:xfrm>
              <a:off x="5187950" y="3721100"/>
              <a:ext cx="184151" cy="9722"/>
            </a:xfrm>
            <a:custGeom>
              <a:avLst/>
              <a:gdLst/>
              <a:ahLst/>
              <a:cxnLst/>
              <a:rect l="0" t="0" r="0" b="0"/>
              <a:pathLst>
                <a:path w="184151" h="9722">
                  <a:moveTo>
                    <a:pt x="0" y="6350"/>
                  </a:moveTo>
                  <a:lnTo>
                    <a:pt x="0" y="6350"/>
                  </a:lnTo>
                  <a:lnTo>
                    <a:pt x="3371" y="9721"/>
                  </a:lnTo>
                  <a:lnTo>
                    <a:pt x="12552" y="9494"/>
                  </a:lnTo>
                  <a:lnTo>
                    <a:pt x="59576" y="4744"/>
                  </a:lnTo>
                  <a:lnTo>
                    <a:pt x="103333" y="937"/>
                  </a:lnTo>
                  <a:lnTo>
                    <a:pt x="149341" y="82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7135"/>
            <p:cNvSpPr/>
            <p:nvPr>
              <p:custDataLst>
                <p:tags r:id="rId33"/>
              </p:custDataLst>
            </p:nvPr>
          </p:nvSpPr>
          <p:spPr>
            <a:xfrm>
              <a:off x="5545187" y="3526787"/>
              <a:ext cx="201564" cy="245097"/>
            </a:xfrm>
            <a:custGeom>
              <a:avLst/>
              <a:gdLst/>
              <a:ahLst/>
              <a:cxnLst/>
              <a:rect l="0" t="0" r="0" b="0"/>
              <a:pathLst>
                <a:path w="201564" h="245097">
                  <a:moveTo>
                    <a:pt x="87263" y="80013"/>
                  </a:moveTo>
                  <a:lnTo>
                    <a:pt x="87263" y="80013"/>
                  </a:lnTo>
                  <a:lnTo>
                    <a:pt x="87263" y="73271"/>
                  </a:lnTo>
                  <a:lnTo>
                    <a:pt x="85852" y="71285"/>
                  </a:lnTo>
                  <a:lnTo>
                    <a:pt x="83500" y="69961"/>
                  </a:lnTo>
                  <a:lnTo>
                    <a:pt x="72958" y="67836"/>
                  </a:lnTo>
                  <a:lnTo>
                    <a:pt x="56135" y="77581"/>
                  </a:lnTo>
                  <a:lnTo>
                    <a:pt x="30752" y="105929"/>
                  </a:lnTo>
                  <a:lnTo>
                    <a:pt x="21930" y="121164"/>
                  </a:lnTo>
                  <a:lnTo>
                    <a:pt x="6651" y="165544"/>
                  </a:lnTo>
                  <a:lnTo>
                    <a:pt x="0" y="205485"/>
                  </a:lnTo>
                  <a:lnTo>
                    <a:pt x="2853" y="222562"/>
                  </a:lnTo>
                  <a:lnTo>
                    <a:pt x="8826" y="235795"/>
                  </a:lnTo>
                  <a:lnTo>
                    <a:pt x="16183" y="244029"/>
                  </a:lnTo>
                  <a:lnTo>
                    <a:pt x="21532" y="245096"/>
                  </a:lnTo>
                  <a:lnTo>
                    <a:pt x="35001" y="242518"/>
                  </a:lnTo>
                  <a:lnTo>
                    <a:pt x="62986" y="227954"/>
                  </a:lnTo>
                  <a:lnTo>
                    <a:pt x="104510" y="194701"/>
                  </a:lnTo>
                  <a:lnTo>
                    <a:pt x="124829" y="168636"/>
                  </a:lnTo>
                  <a:lnTo>
                    <a:pt x="140883" y="131828"/>
                  </a:lnTo>
                  <a:lnTo>
                    <a:pt x="147836" y="89643"/>
                  </a:lnTo>
                  <a:lnTo>
                    <a:pt x="146525" y="52606"/>
                  </a:lnTo>
                  <a:lnTo>
                    <a:pt x="134926" y="22660"/>
                  </a:lnTo>
                  <a:lnTo>
                    <a:pt x="122087" y="10308"/>
                  </a:lnTo>
                  <a:lnTo>
                    <a:pt x="105562" y="3172"/>
                  </a:lnTo>
                  <a:lnTo>
                    <a:pt x="84107" y="0"/>
                  </a:lnTo>
                  <a:lnTo>
                    <a:pt x="54970" y="4957"/>
                  </a:lnTo>
                  <a:lnTo>
                    <a:pt x="31833" y="18733"/>
                  </a:lnTo>
                  <a:lnTo>
                    <a:pt x="23822" y="26437"/>
                  </a:lnTo>
                  <a:lnTo>
                    <a:pt x="21685" y="29479"/>
                  </a:lnTo>
                  <a:lnTo>
                    <a:pt x="15308" y="50615"/>
                  </a:lnTo>
                  <a:lnTo>
                    <a:pt x="16712" y="65536"/>
                  </a:lnTo>
                  <a:lnTo>
                    <a:pt x="22746" y="79223"/>
                  </a:lnTo>
                  <a:lnTo>
                    <a:pt x="32483" y="92362"/>
                  </a:lnTo>
                  <a:lnTo>
                    <a:pt x="63349" y="108288"/>
                  </a:lnTo>
                  <a:lnTo>
                    <a:pt x="108592" y="120536"/>
                  </a:lnTo>
                  <a:lnTo>
                    <a:pt x="151919" y="121805"/>
                  </a:lnTo>
                  <a:lnTo>
                    <a:pt x="201563" y="111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7136"/>
            <p:cNvSpPr/>
            <p:nvPr>
              <p:custDataLst>
                <p:tags r:id="rId34"/>
              </p:custDataLst>
            </p:nvPr>
          </p:nvSpPr>
          <p:spPr>
            <a:xfrm>
              <a:off x="5933592" y="3335337"/>
              <a:ext cx="156059" cy="129932"/>
            </a:xfrm>
            <a:custGeom>
              <a:avLst/>
              <a:gdLst/>
              <a:ahLst/>
              <a:cxnLst/>
              <a:rect l="0" t="0" r="0" b="0"/>
              <a:pathLst>
                <a:path w="156059" h="129932">
                  <a:moveTo>
                    <a:pt x="3658" y="30163"/>
                  </a:moveTo>
                  <a:lnTo>
                    <a:pt x="3658" y="30163"/>
                  </a:lnTo>
                  <a:lnTo>
                    <a:pt x="287" y="26792"/>
                  </a:lnTo>
                  <a:lnTo>
                    <a:pt x="0" y="24388"/>
                  </a:lnTo>
                  <a:lnTo>
                    <a:pt x="1562" y="17954"/>
                  </a:lnTo>
                  <a:lnTo>
                    <a:pt x="6407" y="9769"/>
                  </a:lnTo>
                  <a:lnTo>
                    <a:pt x="12312" y="2875"/>
                  </a:lnTo>
                  <a:lnTo>
                    <a:pt x="22086" y="396"/>
                  </a:lnTo>
                  <a:lnTo>
                    <a:pt x="34426" y="0"/>
                  </a:lnTo>
                  <a:lnTo>
                    <a:pt x="44614" y="2176"/>
                  </a:lnTo>
                  <a:lnTo>
                    <a:pt x="53846" y="9258"/>
                  </a:lnTo>
                  <a:lnTo>
                    <a:pt x="58283" y="14109"/>
                  </a:lnTo>
                  <a:lnTo>
                    <a:pt x="63213" y="27026"/>
                  </a:lnTo>
                  <a:lnTo>
                    <a:pt x="64700" y="42174"/>
                  </a:lnTo>
                  <a:lnTo>
                    <a:pt x="63008" y="58314"/>
                  </a:lnTo>
                  <a:lnTo>
                    <a:pt x="51347" y="83268"/>
                  </a:lnTo>
                  <a:lnTo>
                    <a:pt x="32968" y="111623"/>
                  </a:lnTo>
                  <a:lnTo>
                    <a:pt x="31665" y="116219"/>
                  </a:lnTo>
                  <a:lnTo>
                    <a:pt x="32207" y="119989"/>
                  </a:lnTo>
                  <a:lnTo>
                    <a:pt x="33980" y="123208"/>
                  </a:lnTo>
                  <a:lnTo>
                    <a:pt x="36572" y="126060"/>
                  </a:lnTo>
                  <a:lnTo>
                    <a:pt x="45098" y="129228"/>
                  </a:lnTo>
                  <a:lnTo>
                    <a:pt x="58059" y="129931"/>
                  </a:lnTo>
                  <a:lnTo>
                    <a:pt x="98993" y="122752"/>
                  </a:lnTo>
                  <a:lnTo>
                    <a:pt x="156058" y="106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7137"/>
            <p:cNvSpPr/>
            <p:nvPr>
              <p:custDataLst>
                <p:tags r:id="rId35"/>
              </p:custDataLst>
            </p:nvPr>
          </p:nvSpPr>
          <p:spPr>
            <a:xfrm>
              <a:off x="6076950" y="3308643"/>
              <a:ext cx="196838" cy="551241"/>
            </a:xfrm>
            <a:custGeom>
              <a:avLst/>
              <a:gdLst/>
              <a:ahLst/>
              <a:cxnLst/>
              <a:rect l="0" t="0" r="0" b="0"/>
              <a:pathLst>
                <a:path w="196838" h="551241">
                  <a:moveTo>
                    <a:pt x="76200" y="25107"/>
                  </a:moveTo>
                  <a:lnTo>
                    <a:pt x="76200" y="25107"/>
                  </a:lnTo>
                  <a:lnTo>
                    <a:pt x="85039" y="16269"/>
                  </a:lnTo>
                  <a:lnTo>
                    <a:pt x="101240" y="10180"/>
                  </a:lnTo>
                  <a:lnTo>
                    <a:pt x="143039" y="3048"/>
                  </a:lnTo>
                  <a:lnTo>
                    <a:pt x="182611" y="0"/>
                  </a:lnTo>
                  <a:lnTo>
                    <a:pt x="185946" y="2019"/>
                  </a:lnTo>
                  <a:lnTo>
                    <a:pt x="191534" y="9907"/>
                  </a:lnTo>
                  <a:lnTo>
                    <a:pt x="195274" y="26248"/>
                  </a:lnTo>
                  <a:lnTo>
                    <a:pt x="196642" y="72704"/>
                  </a:lnTo>
                  <a:lnTo>
                    <a:pt x="196809" y="114236"/>
                  </a:lnTo>
                  <a:lnTo>
                    <a:pt x="196837" y="154448"/>
                  </a:lnTo>
                  <a:lnTo>
                    <a:pt x="194963" y="185838"/>
                  </a:lnTo>
                  <a:lnTo>
                    <a:pt x="191822" y="227718"/>
                  </a:lnTo>
                  <a:lnTo>
                    <a:pt x="189010" y="267408"/>
                  </a:lnTo>
                  <a:lnTo>
                    <a:pt x="183709" y="308096"/>
                  </a:lnTo>
                  <a:lnTo>
                    <a:pt x="177670" y="342965"/>
                  </a:lnTo>
                  <a:lnTo>
                    <a:pt x="173293" y="387163"/>
                  </a:lnTo>
                  <a:lnTo>
                    <a:pt x="171814" y="432860"/>
                  </a:lnTo>
                  <a:lnTo>
                    <a:pt x="167157" y="473115"/>
                  </a:lnTo>
                  <a:lnTo>
                    <a:pt x="163625" y="515455"/>
                  </a:lnTo>
                  <a:lnTo>
                    <a:pt x="158686" y="537002"/>
                  </a:lnTo>
                  <a:lnTo>
                    <a:pt x="155664" y="541423"/>
                  </a:lnTo>
                  <a:lnTo>
                    <a:pt x="150088" y="543859"/>
                  </a:lnTo>
                  <a:lnTo>
                    <a:pt x="112363" y="547517"/>
                  </a:lnTo>
                  <a:lnTo>
                    <a:pt x="66488" y="551240"/>
                  </a:lnTo>
                  <a:lnTo>
                    <a:pt x="0" y="545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7138"/>
            <p:cNvSpPr/>
            <p:nvPr>
              <p:custDataLst>
                <p:tags r:id="rId36"/>
              </p:custDataLst>
            </p:nvPr>
          </p:nvSpPr>
          <p:spPr>
            <a:xfrm>
              <a:off x="5816600" y="3479800"/>
              <a:ext cx="74006" cy="311151"/>
            </a:xfrm>
            <a:custGeom>
              <a:avLst/>
              <a:gdLst/>
              <a:ahLst/>
              <a:cxnLst/>
              <a:rect l="0" t="0" r="0" b="0"/>
              <a:pathLst>
                <a:path w="74006" h="311151">
                  <a:moveTo>
                    <a:pt x="0" y="0"/>
                  </a:moveTo>
                  <a:lnTo>
                    <a:pt x="0" y="0"/>
                  </a:lnTo>
                  <a:lnTo>
                    <a:pt x="13814" y="11933"/>
                  </a:lnTo>
                  <a:lnTo>
                    <a:pt x="17675" y="14305"/>
                  </a:lnTo>
                  <a:lnTo>
                    <a:pt x="45105" y="57988"/>
                  </a:lnTo>
                  <a:lnTo>
                    <a:pt x="56030" y="80100"/>
                  </a:lnTo>
                  <a:lnTo>
                    <a:pt x="68792" y="127012"/>
                  </a:lnTo>
                  <a:lnTo>
                    <a:pt x="74005" y="158048"/>
                  </a:lnTo>
                  <a:lnTo>
                    <a:pt x="72395" y="199298"/>
                  </a:lnTo>
                  <a:lnTo>
                    <a:pt x="59508" y="237968"/>
                  </a:lnTo>
                  <a:lnTo>
                    <a:pt x="37311" y="277697"/>
                  </a:lnTo>
                  <a:lnTo>
                    <a:pt x="635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1" name="SMARTInkShape-7139"/>
          <p:cNvSpPr/>
          <p:nvPr>
            <p:custDataLst>
              <p:tags r:id="rId4"/>
            </p:custDataLst>
          </p:nvPr>
        </p:nvSpPr>
        <p:spPr>
          <a:xfrm>
            <a:off x="7112000" y="1314452"/>
            <a:ext cx="184144" cy="3289299"/>
          </a:xfrm>
          <a:custGeom>
            <a:avLst/>
            <a:gdLst/>
            <a:ahLst/>
            <a:cxnLst/>
            <a:rect l="0" t="0" r="0" b="0"/>
            <a:pathLst>
              <a:path w="184144" h="3289299">
                <a:moveTo>
                  <a:pt x="146050" y="12698"/>
                </a:moveTo>
                <a:lnTo>
                  <a:pt x="146050" y="12698"/>
                </a:lnTo>
                <a:lnTo>
                  <a:pt x="146050" y="7231"/>
                </a:lnTo>
                <a:lnTo>
                  <a:pt x="140583" y="958"/>
                </a:lnTo>
                <a:lnTo>
                  <a:pt x="136590" y="282"/>
                </a:lnTo>
                <a:lnTo>
                  <a:pt x="127102" y="0"/>
                </a:lnTo>
                <a:lnTo>
                  <a:pt x="127000" y="47484"/>
                </a:lnTo>
                <a:lnTo>
                  <a:pt x="128881" y="90957"/>
                </a:lnTo>
                <a:lnTo>
                  <a:pt x="132958" y="136734"/>
                </a:lnTo>
                <a:lnTo>
                  <a:pt x="133272" y="176350"/>
                </a:lnTo>
                <a:lnTo>
                  <a:pt x="133334" y="218852"/>
                </a:lnTo>
                <a:lnTo>
                  <a:pt x="134051" y="255579"/>
                </a:lnTo>
                <a:lnTo>
                  <a:pt x="137713" y="296721"/>
                </a:lnTo>
                <a:lnTo>
                  <a:pt x="139111" y="336036"/>
                </a:lnTo>
                <a:lnTo>
                  <a:pt x="140231" y="375907"/>
                </a:lnTo>
                <a:lnTo>
                  <a:pt x="144718" y="422137"/>
                </a:lnTo>
                <a:lnTo>
                  <a:pt x="150516" y="468133"/>
                </a:lnTo>
                <a:lnTo>
                  <a:pt x="154619" y="500628"/>
                </a:lnTo>
                <a:lnTo>
                  <a:pt x="156914" y="535767"/>
                </a:lnTo>
                <a:lnTo>
                  <a:pt x="158640" y="572551"/>
                </a:lnTo>
                <a:lnTo>
                  <a:pt x="161758" y="610066"/>
                </a:lnTo>
                <a:lnTo>
                  <a:pt x="163614" y="647906"/>
                </a:lnTo>
                <a:lnTo>
                  <a:pt x="165145" y="685890"/>
                </a:lnTo>
                <a:lnTo>
                  <a:pt x="168177" y="723939"/>
                </a:lnTo>
                <a:lnTo>
                  <a:pt x="171877" y="763898"/>
                </a:lnTo>
                <a:lnTo>
                  <a:pt x="175168" y="805176"/>
                </a:lnTo>
                <a:lnTo>
                  <a:pt x="176630" y="847040"/>
                </a:lnTo>
                <a:lnTo>
                  <a:pt x="177280" y="891046"/>
                </a:lnTo>
                <a:lnTo>
                  <a:pt x="178274" y="936475"/>
                </a:lnTo>
                <a:lnTo>
                  <a:pt x="181068" y="982536"/>
                </a:lnTo>
                <a:lnTo>
                  <a:pt x="182780" y="1028878"/>
                </a:lnTo>
                <a:lnTo>
                  <a:pt x="183541" y="1075345"/>
                </a:lnTo>
                <a:lnTo>
                  <a:pt x="183879" y="1121867"/>
                </a:lnTo>
                <a:lnTo>
                  <a:pt x="183969" y="1145844"/>
                </a:lnTo>
                <a:lnTo>
                  <a:pt x="184030" y="1170295"/>
                </a:lnTo>
                <a:lnTo>
                  <a:pt x="184070" y="1195063"/>
                </a:lnTo>
                <a:lnTo>
                  <a:pt x="184097" y="1219336"/>
                </a:lnTo>
                <a:lnTo>
                  <a:pt x="184114" y="1243279"/>
                </a:lnTo>
                <a:lnTo>
                  <a:pt x="184127" y="1267002"/>
                </a:lnTo>
                <a:lnTo>
                  <a:pt x="184134" y="1291284"/>
                </a:lnTo>
                <a:lnTo>
                  <a:pt x="184139" y="1315939"/>
                </a:lnTo>
                <a:lnTo>
                  <a:pt x="184143" y="1340842"/>
                </a:lnTo>
                <a:lnTo>
                  <a:pt x="183439" y="1365910"/>
                </a:lnTo>
                <a:lnTo>
                  <a:pt x="182265" y="1391089"/>
                </a:lnTo>
                <a:lnTo>
                  <a:pt x="180776" y="1416342"/>
                </a:lnTo>
                <a:lnTo>
                  <a:pt x="179784" y="1442350"/>
                </a:lnTo>
                <a:lnTo>
                  <a:pt x="179122" y="1468860"/>
                </a:lnTo>
                <a:lnTo>
                  <a:pt x="178681" y="1495706"/>
                </a:lnTo>
                <a:lnTo>
                  <a:pt x="177682" y="1522070"/>
                </a:lnTo>
                <a:lnTo>
                  <a:pt x="176311" y="1548113"/>
                </a:lnTo>
                <a:lnTo>
                  <a:pt x="174690" y="1573941"/>
                </a:lnTo>
                <a:lnTo>
                  <a:pt x="173610" y="1599627"/>
                </a:lnTo>
                <a:lnTo>
                  <a:pt x="172890" y="1625217"/>
                </a:lnTo>
                <a:lnTo>
                  <a:pt x="172410" y="1650744"/>
                </a:lnTo>
                <a:lnTo>
                  <a:pt x="171384" y="1676934"/>
                </a:lnTo>
                <a:lnTo>
                  <a:pt x="169995" y="1703567"/>
                </a:lnTo>
                <a:lnTo>
                  <a:pt x="168363" y="1730494"/>
                </a:lnTo>
                <a:lnTo>
                  <a:pt x="167275" y="1757617"/>
                </a:lnTo>
                <a:lnTo>
                  <a:pt x="166550" y="1784872"/>
                </a:lnTo>
                <a:lnTo>
                  <a:pt x="166067" y="1812214"/>
                </a:lnTo>
                <a:lnTo>
                  <a:pt x="165040" y="1839614"/>
                </a:lnTo>
                <a:lnTo>
                  <a:pt x="163648" y="1867053"/>
                </a:lnTo>
                <a:lnTo>
                  <a:pt x="162016" y="1894518"/>
                </a:lnTo>
                <a:lnTo>
                  <a:pt x="159516" y="1922706"/>
                </a:lnTo>
                <a:lnTo>
                  <a:pt x="156438" y="1951375"/>
                </a:lnTo>
                <a:lnTo>
                  <a:pt x="152975" y="1980366"/>
                </a:lnTo>
                <a:lnTo>
                  <a:pt x="150667" y="2008866"/>
                </a:lnTo>
                <a:lnTo>
                  <a:pt x="149128" y="2037038"/>
                </a:lnTo>
                <a:lnTo>
                  <a:pt x="148101" y="2064991"/>
                </a:lnTo>
                <a:lnTo>
                  <a:pt x="146007" y="2092799"/>
                </a:lnTo>
                <a:lnTo>
                  <a:pt x="143199" y="2120509"/>
                </a:lnTo>
                <a:lnTo>
                  <a:pt x="139915" y="2148155"/>
                </a:lnTo>
                <a:lnTo>
                  <a:pt x="137022" y="2175758"/>
                </a:lnTo>
                <a:lnTo>
                  <a:pt x="134387" y="2203333"/>
                </a:lnTo>
                <a:lnTo>
                  <a:pt x="131925" y="2230887"/>
                </a:lnTo>
                <a:lnTo>
                  <a:pt x="129577" y="2259136"/>
                </a:lnTo>
                <a:lnTo>
                  <a:pt x="127307" y="2287845"/>
                </a:lnTo>
                <a:lnTo>
                  <a:pt x="125088" y="2316862"/>
                </a:lnTo>
                <a:lnTo>
                  <a:pt x="122903" y="2345380"/>
                </a:lnTo>
                <a:lnTo>
                  <a:pt x="120741" y="2373564"/>
                </a:lnTo>
                <a:lnTo>
                  <a:pt x="118594" y="2401525"/>
                </a:lnTo>
                <a:lnTo>
                  <a:pt x="115751" y="2429338"/>
                </a:lnTo>
                <a:lnTo>
                  <a:pt x="112445" y="2457053"/>
                </a:lnTo>
                <a:lnTo>
                  <a:pt x="108831" y="2484701"/>
                </a:lnTo>
                <a:lnTo>
                  <a:pt x="105714" y="2512306"/>
                </a:lnTo>
                <a:lnTo>
                  <a:pt x="102932" y="2539881"/>
                </a:lnTo>
                <a:lnTo>
                  <a:pt x="100371" y="2567437"/>
                </a:lnTo>
                <a:lnTo>
                  <a:pt x="97958" y="2594274"/>
                </a:lnTo>
                <a:lnTo>
                  <a:pt x="95644" y="2620632"/>
                </a:lnTo>
                <a:lnTo>
                  <a:pt x="93397" y="2646670"/>
                </a:lnTo>
                <a:lnTo>
                  <a:pt x="91192" y="2672497"/>
                </a:lnTo>
                <a:lnTo>
                  <a:pt x="89016" y="2698180"/>
                </a:lnTo>
                <a:lnTo>
                  <a:pt x="86861" y="2723770"/>
                </a:lnTo>
                <a:lnTo>
                  <a:pt x="84719" y="2748590"/>
                </a:lnTo>
                <a:lnTo>
                  <a:pt x="82584" y="2772899"/>
                </a:lnTo>
                <a:lnTo>
                  <a:pt x="80456" y="2796865"/>
                </a:lnTo>
                <a:lnTo>
                  <a:pt x="78332" y="2821309"/>
                </a:lnTo>
                <a:lnTo>
                  <a:pt x="76210" y="2846072"/>
                </a:lnTo>
                <a:lnTo>
                  <a:pt x="74090" y="2871047"/>
                </a:lnTo>
                <a:lnTo>
                  <a:pt x="67971" y="2917613"/>
                </a:lnTo>
                <a:lnTo>
                  <a:pt x="61254" y="2961827"/>
                </a:lnTo>
                <a:lnTo>
                  <a:pt x="55916" y="3004996"/>
                </a:lnTo>
                <a:lnTo>
                  <a:pt x="51193" y="3045819"/>
                </a:lnTo>
                <a:lnTo>
                  <a:pt x="46035" y="3083718"/>
                </a:lnTo>
                <a:lnTo>
                  <a:pt x="39039" y="3117026"/>
                </a:lnTo>
                <a:lnTo>
                  <a:pt x="30538" y="3163544"/>
                </a:lnTo>
                <a:lnTo>
                  <a:pt x="23920" y="3199305"/>
                </a:lnTo>
                <a:lnTo>
                  <a:pt x="16276" y="3235190"/>
                </a:lnTo>
                <a:lnTo>
                  <a:pt x="0" y="328929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7" name="SMARTInkShape-Group1553"/>
          <p:cNvGrpSpPr/>
          <p:nvPr/>
        </p:nvGrpSpPr>
        <p:grpSpPr>
          <a:xfrm>
            <a:off x="8535442" y="1192913"/>
            <a:ext cx="722859" cy="405156"/>
            <a:chOff x="8535442" y="1192913"/>
            <a:chExt cx="722859" cy="405156"/>
          </a:xfrm>
        </p:grpSpPr>
        <p:sp>
          <p:nvSpPr>
            <p:cNvPr id="192" name="SMARTInkShape-7140"/>
            <p:cNvSpPr/>
            <p:nvPr>
              <p:custDataLst>
                <p:tags r:id="rId27"/>
              </p:custDataLst>
            </p:nvPr>
          </p:nvSpPr>
          <p:spPr>
            <a:xfrm>
              <a:off x="8535442" y="1536700"/>
              <a:ext cx="722859" cy="60221"/>
            </a:xfrm>
            <a:custGeom>
              <a:avLst/>
              <a:gdLst/>
              <a:ahLst/>
              <a:cxnLst/>
              <a:rect l="0" t="0" r="0" b="0"/>
              <a:pathLst>
                <a:path w="722859" h="60221">
                  <a:moveTo>
                    <a:pt x="30708" y="50800"/>
                  </a:moveTo>
                  <a:lnTo>
                    <a:pt x="30708" y="50800"/>
                  </a:lnTo>
                  <a:lnTo>
                    <a:pt x="3696" y="57707"/>
                  </a:lnTo>
                  <a:lnTo>
                    <a:pt x="0" y="59638"/>
                  </a:lnTo>
                  <a:lnTo>
                    <a:pt x="1769" y="60220"/>
                  </a:lnTo>
                  <a:lnTo>
                    <a:pt x="42552" y="56084"/>
                  </a:lnTo>
                  <a:lnTo>
                    <a:pt x="76894" y="52443"/>
                  </a:lnTo>
                  <a:lnTo>
                    <a:pt x="110972" y="48473"/>
                  </a:lnTo>
                  <a:lnTo>
                    <a:pt x="144933" y="44356"/>
                  </a:lnTo>
                  <a:lnTo>
                    <a:pt x="180252" y="40175"/>
                  </a:lnTo>
                  <a:lnTo>
                    <a:pt x="219469" y="35965"/>
                  </a:lnTo>
                  <a:lnTo>
                    <a:pt x="260416" y="33623"/>
                  </a:lnTo>
                  <a:lnTo>
                    <a:pt x="302133" y="31877"/>
                  </a:lnTo>
                  <a:lnTo>
                    <a:pt x="344194" y="28749"/>
                  </a:lnTo>
                  <a:lnTo>
                    <a:pt x="388287" y="26888"/>
                  </a:lnTo>
                  <a:lnTo>
                    <a:pt x="432343" y="25356"/>
                  </a:lnTo>
                  <a:lnTo>
                    <a:pt x="473090" y="22323"/>
                  </a:lnTo>
                  <a:lnTo>
                    <a:pt x="512367" y="20505"/>
                  </a:lnTo>
                  <a:lnTo>
                    <a:pt x="550989" y="19697"/>
                  </a:lnTo>
                  <a:lnTo>
                    <a:pt x="589322" y="19337"/>
                  </a:lnTo>
                  <a:lnTo>
                    <a:pt x="631288" y="17296"/>
                  </a:lnTo>
                  <a:lnTo>
                    <a:pt x="670870" y="13331"/>
                  </a:lnTo>
                  <a:lnTo>
                    <a:pt x="72285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7141"/>
            <p:cNvSpPr/>
            <p:nvPr>
              <p:custDataLst>
                <p:tags r:id="rId28"/>
              </p:custDataLst>
            </p:nvPr>
          </p:nvSpPr>
          <p:spPr>
            <a:xfrm>
              <a:off x="8750300" y="1208755"/>
              <a:ext cx="494075" cy="389314"/>
            </a:xfrm>
            <a:custGeom>
              <a:avLst/>
              <a:gdLst/>
              <a:ahLst/>
              <a:cxnLst/>
              <a:rect l="0" t="0" r="0" b="0"/>
              <a:pathLst>
                <a:path w="494075" h="389314">
                  <a:moveTo>
                    <a:pt x="0" y="207295"/>
                  </a:moveTo>
                  <a:lnTo>
                    <a:pt x="0" y="207295"/>
                  </a:lnTo>
                  <a:lnTo>
                    <a:pt x="0" y="203924"/>
                  </a:lnTo>
                  <a:lnTo>
                    <a:pt x="3763" y="200387"/>
                  </a:lnTo>
                  <a:lnTo>
                    <a:pt x="9433" y="197169"/>
                  </a:lnTo>
                  <a:lnTo>
                    <a:pt x="41777" y="185857"/>
                  </a:lnTo>
                  <a:lnTo>
                    <a:pt x="48671" y="179893"/>
                  </a:lnTo>
                  <a:lnTo>
                    <a:pt x="60397" y="165534"/>
                  </a:lnTo>
                  <a:lnTo>
                    <a:pt x="62121" y="160983"/>
                  </a:lnTo>
                  <a:lnTo>
                    <a:pt x="61170" y="158781"/>
                  </a:lnTo>
                  <a:lnTo>
                    <a:pt x="56350" y="154454"/>
                  </a:lnTo>
                  <a:lnTo>
                    <a:pt x="52384" y="155134"/>
                  </a:lnTo>
                  <a:lnTo>
                    <a:pt x="32690" y="169553"/>
                  </a:lnTo>
                  <a:lnTo>
                    <a:pt x="28143" y="173667"/>
                  </a:lnTo>
                  <a:lnTo>
                    <a:pt x="18373" y="196312"/>
                  </a:lnTo>
                  <a:lnTo>
                    <a:pt x="17102" y="211586"/>
                  </a:lnTo>
                  <a:lnTo>
                    <a:pt x="19595" y="225430"/>
                  </a:lnTo>
                  <a:lnTo>
                    <a:pt x="25407" y="238638"/>
                  </a:lnTo>
                  <a:lnTo>
                    <a:pt x="34575" y="247801"/>
                  </a:lnTo>
                  <a:lnTo>
                    <a:pt x="39984" y="251232"/>
                  </a:lnTo>
                  <a:lnTo>
                    <a:pt x="64450" y="256062"/>
                  </a:lnTo>
                  <a:lnTo>
                    <a:pt x="97413" y="247380"/>
                  </a:lnTo>
                  <a:lnTo>
                    <a:pt x="134220" y="226188"/>
                  </a:lnTo>
                  <a:lnTo>
                    <a:pt x="143850" y="216633"/>
                  </a:lnTo>
                  <a:lnTo>
                    <a:pt x="153238" y="196578"/>
                  </a:lnTo>
                  <a:lnTo>
                    <a:pt x="154418" y="188421"/>
                  </a:lnTo>
                  <a:lnTo>
                    <a:pt x="153745" y="186245"/>
                  </a:lnTo>
                  <a:lnTo>
                    <a:pt x="150474" y="185501"/>
                  </a:lnTo>
                  <a:lnTo>
                    <a:pt x="139315" y="186555"/>
                  </a:lnTo>
                  <a:lnTo>
                    <a:pt x="128710" y="191257"/>
                  </a:lnTo>
                  <a:lnTo>
                    <a:pt x="119293" y="198756"/>
                  </a:lnTo>
                  <a:lnTo>
                    <a:pt x="110405" y="209144"/>
                  </a:lnTo>
                  <a:lnTo>
                    <a:pt x="108176" y="214878"/>
                  </a:lnTo>
                  <a:lnTo>
                    <a:pt x="107580" y="226893"/>
                  </a:lnTo>
                  <a:lnTo>
                    <a:pt x="109115" y="230944"/>
                  </a:lnTo>
                  <a:lnTo>
                    <a:pt x="111548" y="233644"/>
                  </a:lnTo>
                  <a:lnTo>
                    <a:pt x="114582" y="235444"/>
                  </a:lnTo>
                  <a:lnTo>
                    <a:pt x="118721" y="235233"/>
                  </a:lnTo>
                  <a:lnTo>
                    <a:pt x="133248" y="228900"/>
                  </a:lnTo>
                  <a:lnTo>
                    <a:pt x="152147" y="215552"/>
                  </a:lnTo>
                  <a:lnTo>
                    <a:pt x="154347" y="214917"/>
                  </a:lnTo>
                  <a:lnTo>
                    <a:pt x="155815" y="215904"/>
                  </a:lnTo>
                  <a:lnTo>
                    <a:pt x="165105" y="234804"/>
                  </a:lnTo>
                  <a:lnTo>
                    <a:pt x="179683" y="248999"/>
                  </a:lnTo>
                  <a:lnTo>
                    <a:pt x="189454" y="254052"/>
                  </a:lnTo>
                  <a:lnTo>
                    <a:pt x="194036" y="255400"/>
                  </a:lnTo>
                  <a:lnTo>
                    <a:pt x="217339" y="250554"/>
                  </a:lnTo>
                  <a:lnTo>
                    <a:pt x="230886" y="242044"/>
                  </a:lnTo>
                  <a:lnTo>
                    <a:pt x="242316" y="229089"/>
                  </a:lnTo>
                  <a:lnTo>
                    <a:pt x="266441" y="184347"/>
                  </a:lnTo>
                  <a:lnTo>
                    <a:pt x="281178" y="139523"/>
                  </a:lnTo>
                  <a:lnTo>
                    <a:pt x="291616" y="99834"/>
                  </a:lnTo>
                  <a:lnTo>
                    <a:pt x="296425" y="63271"/>
                  </a:lnTo>
                  <a:lnTo>
                    <a:pt x="298049" y="19312"/>
                  </a:lnTo>
                  <a:lnTo>
                    <a:pt x="296772" y="12829"/>
                  </a:lnTo>
                  <a:lnTo>
                    <a:pt x="294508" y="9212"/>
                  </a:lnTo>
                  <a:lnTo>
                    <a:pt x="291589" y="7506"/>
                  </a:lnTo>
                  <a:lnTo>
                    <a:pt x="287527" y="9191"/>
                  </a:lnTo>
                  <a:lnTo>
                    <a:pt x="277368" y="18590"/>
                  </a:lnTo>
                  <a:lnTo>
                    <a:pt x="263118" y="43119"/>
                  </a:lnTo>
                  <a:lnTo>
                    <a:pt x="250731" y="90329"/>
                  </a:lnTo>
                  <a:lnTo>
                    <a:pt x="243372" y="128608"/>
                  </a:lnTo>
                  <a:lnTo>
                    <a:pt x="241572" y="174956"/>
                  </a:lnTo>
                  <a:lnTo>
                    <a:pt x="244707" y="221337"/>
                  </a:lnTo>
                  <a:lnTo>
                    <a:pt x="250104" y="233056"/>
                  </a:lnTo>
                  <a:lnTo>
                    <a:pt x="253519" y="237169"/>
                  </a:lnTo>
                  <a:lnTo>
                    <a:pt x="257208" y="238500"/>
                  </a:lnTo>
                  <a:lnTo>
                    <a:pt x="261078" y="237976"/>
                  </a:lnTo>
                  <a:lnTo>
                    <a:pt x="269845" y="232925"/>
                  </a:lnTo>
                  <a:lnTo>
                    <a:pt x="295492" y="209860"/>
                  </a:lnTo>
                  <a:lnTo>
                    <a:pt x="322535" y="167219"/>
                  </a:lnTo>
                  <a:lnTo>
                    <a:pt x="341805" y="127766"/>
                  </a:lnTo>
                  <a:lnTo>
                    <a:pt x="363197" y="84315"/>
                  </a:lnTo>
                  <a:lnTo>
                    <a:pt x="383725" y="37341"/>
                  </a:lnTo>
                  <a:lnTo>
                    <a:pt x="389726" y="13789"/>
                  </a:lnTo>
                  <a:lnTo>
                    <a:pt x="388876" y="2289"/>
                  </a:lnTo>
                  <a:lnTo>
                    <a:pt x="387662" y="69"/>
                  </a:lnTo>
                  <a:lnTo>
                    <a:pt x="386147" y="0"/>
                  </a:lnTo>
                  <a:lnTo>
                    <a:pt x="384431" y="1365"/>
                  </a:lnTo>
                  <a:lnTo>
                    <a:pt x="367174" y="29609"/>
                  </a:lnTo>
                  <a:lnTo>
                    <a:pt x="351327" y="75222"/>
                  </a:lnTo>
                  <a:lnTo>
                    <a:pt x="344564" y="114884"/>
                  </a:lnTo>
                  <a:lnTo>
                    <a:pt x="344640" y="148171"/>
                  </a:lnTo>
                  <a:lnTo>
                    <a:pt x="349788" y="165025"/>
                  </a:lnTo>
                  <a:lnTo>
                    <a:pt x="353136" y="170648"/>
                  </a:lnTo>
                  <a:lnTo>
                    <a:pt x="360619" y="176896"/>
                  </a:lnTo>
                  <a:lnTo>
                    <a:pt x="366002" y="176446"/>
                  </a:lnTo>
                  <a:lnTo>
                    <a:pt x="379508" y="170301"/>
                  </a:lnTo>
                  <a:lnTo>
                    <a:pt x="389275" y="162396"/>
                  </a:lnTo>
                  <a:lnTo>
                    <a:pt x="395966" y="152768"/>
                  </a:lnTo>
                  <a:lnTo>
                    <a:pt x="405951" y="120536"/>
                  </a:lnTo>
                  <a:lnTo>
                    <a:pt x="418616" y="145944"/>
                  </a:lnTo>
                  <a:lnTo>
                    <a:pt x="428057" y="154393"/>
                  </a:lnTo>
                  <a:lnTo>
                    <a:pt x="437428" y="159089"/>
                  </a:lnTo>
                  <a:lnTo>
                    <a:pt x="451569" y="162103"/>
                  </a:lnTo>
                  <a:lnTo>
                    <a:pt x="471012" y="157312"/>
                  </a:lnTo>
                  <a:lnTo>
                    <a:pt x="472757" y="158451"/>
                  </a:lnTo>
                  <a:lnTo>
                    <a:pt x="473921" y="160621"/>
                  </a:lnTo>
                  <a:lnTo>
                    <a:pt x="479485" y="201950"/>
                  </a:lnTo>
                  <a:lnTo>
                    <a:pt x="485048" y="241616"/>
                  </a:lnTo>
                  <a:lnTo>
                    <a:pt x="491164" y="282375"/>
                  </a:lnTo>
                  <a:lnTo>
                    <a:pt x="494074" y="328005"/>
                  </a:lnTo>
                  <a:lnTo>
                    <a:pt x="484824" y="367161"/>
                  </a:lnTo>
                  <a:lnTo>
                    <a:pt x="476297" y="380652"/>
                  </a:lnTo>
                  <a:lnTo>
                    <a:pt x="472048" y="384250"/>
                  </a:lnTo>
                  <a:lnTo>
                    <a:pt x="457919" y="388247"/>
                  </a:lnTo>
                  <a:lnTo>
                    <a:pt x="449213" y="389313"/>
                  </a:lnTo>
                  <a:lnTo>
                    <a:pt x="432012" y="384853"/>
                  </a:lnTo>
                  <a:lnTo>
                    <a:pt x="361950" y="3469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7142"/>
            <p:cNvSpPr/>
            <p:nvPr>
              <p:custDataLst>
                <p:tags r:id="rId29"/>
              </p:custDataLst>
            </p:nvPr>
          </p:nvSpPr>
          <p:spPr>
            <a:xfrm>
              <a:off x="8625595" y="1192913"/>
              <a:ext cx="92956" cy="297123"/>
            </a:xfrm>
            <a:custGeom>
              <a:avLst/>
              <a:gdLst/>
              <a:ahLst/>
              <a:cxnLst/>
              <a:rect l="0" t="0" r="0" b="0"/>
              <a:pathLst>
                <a:path w="92956" h="297123">
                  <a:moveTo>
                    <a:pt x="61205" y="210437"/>
                  </a:moveTo>
                  <a:lnTo>
                    <a:pt x="61205" y="210437"/>
                  </a:lnTo>
                  <a:lnTo>
                    <a:pt x="61205" y="201599"/>
                  </a:lnTo>
                  <a:lnTo>
                    <a:pt x="55116" y="171355"/>
                  </a:lnTo>
                  <a:lnTo>
                    <a:pt x="53618" y="169565"/>
                  </a:lnTo>
                  <a:lnTo>
                    <a:pt x="48190" y="167577"/>
                  </a:lnTo>
                  <a:lnTo>
                    <a:pt x="45473" y="167753"/>
                  </a:lnTo>
                  <a:lnTo>
                    <a:pt x="40572" y="169829"/>
                  </a:lnTo>
                  <a:lnTo>
                    <a:pt x="19473" y="195874"/>
                  </a:lnTo>
                  <a:lnTo>
                    <a:pt x="9329" y="219292"/>
                  </a:lnTo>
                  <a:lnTo>
                    <a:pt x="0" y="261340"/>
                  </a:lnTo>
                  <a:lnTo>
                    <a:pt x="4369" y="279392"/>
                  </a:lnTo>
                  <a:lnTo>
                    <a:pt x="8497" y="288157"/>
                  </a:lnTo>
                  <a:lnTo>
                    <a:pt x="12661" y="293295"/>
                  </a:lnTo>
                  <a:lnTo>
                    <a:pt x="16847" y="296014"/>
                  </a:lnTo>
                  <a:lnTo>
                    <a:pt x="21050" y="297122"/>
                  </a:lnTo>
                  <a:lnTo>
                    <a:pt x="25968" y="294332"/>
                  </a:lnTo>
                  <a:lnTo>
                    <a:pt x="43004" y="272846"/>
                  </a:lnTo>
                  <a:lnTo>
                    <a:pt x="65841" y="226136"/>
                  </a:lnTo>
                  <a:lnTo>
                    <a:pt x="77865" y="187807"/>
                  </a:lnTo>
                  <a:lnTo>
                    <a:pt x="84015" y="146582"/>
                  </a:lnTo>
                  <a:lnTo>
                    <a:pt x="86160" y="112912"/>
                  </a:lnTo>
                  <a:lnTo>
                    <a:pt x="90629" y="65751"/>
                  </a:lnTo>
                  <a:lnTo>
                    <a:pt x="92496" y="25302"/>
                  </a:lnTo>
                  <a:lnTo>
                    <a:pt x="91340" y="8210"/>
                  </a:lnTo>
                  <a:lnTo>
                    <a:pt x="89057" y="3653"/>
                  </a:lnTo>
                  <a:lnTo>
                    <a:pt x="86122" y="614"/>
                  </a:lnTo>
                  <a:lnTo>
                    <a:pt x="83461" y="0"/>
                  </a:lnTo>
                  <a:lnTo>
                    <a:pt x="80981" y="1001"/>
                  </a:lnTo>
                  <a:lnTo>
                    <a:pt x="78623" y="3080"/>
                  </a:lnTo>
                  <a:lnTo>
                    <a:pt x="70473" y="46972"/>
                  </a:lnTo>
                  <a:lnTo>
                    <a:pt x="69125" y="92937"/>
                  </a:lnTo>
                  <a:lnTo>
                    <a:pt x="72175" y="136033"/>
                  </a:lnTo>
                  <a:lnTo>
                    <a:pt x="75444" y="182595"/>
                  </a:lnTo>
                  <a:lnTo>
                    <a:pt x="82676" y="225242"/>
                  </a:lnTo>
                  <a:lnTo>
                    <a:pt x="92955" y="2802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7143"/>
            <p:cNvSpPr/>
            <p:nvPr>
              <p:custDataLst>
                <p:tags r:id="rId30"/>
              </p:custDataLst>
            </p:nvPr>
          </p:nvSpPr>
          <p:spPr>
            <a:xfrm>
              <a:off x="8560061" y="1266200"/>
              <a:ext cx="12440" cy="29201"/>
            </a:xfrm>
            <a:custGeom>
              <a:avLst/>
              <a:gdLst/>
              <a:ahLst/>
              <a:cxnLst/>
              <a:rect l="0" t="0" r="0" b="0"/>
              <a:pathLst>
                <a:path w="12440" h="29201">
                  <a:moveTo>
                    <a:pt x="6089" y="29200"/>
                  </a:moveTo>
                  <a:lnTo>
                    <a:pt x="6089" y="29200"/>
                  </a:lnTo>
                  <a:lnTo>
                    <a:pt x="0" y="0"/>
                  </a:lnTo>
                  <a:lnTo>
                    <a:pt x="619" y="561"/>
                  </a:lnTo>
                  <a:lnTo>
                    <a:pt x="12439" y="16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7144"/>
            <p:cNvSpPr/>
            <p:nvPr>
              <p:custDataLst>
                <p:tags r:id="rId31"/>
              </p:custDataLst>
            </p:nvPr>
          </p:nvSpPr>
          <p:spPr>
            <a:xfrm>
              <a:off x="8559800" y="1371600"/>
              <a:ext cx="15777" cy="107951"/>
            </a:xfrm>
            <a:custGeom>
              <a:avLst/>
              <a:gdLst/>
              <a:ahLst/>
              <a:cxnLst/>
              <a:rect l="0" t="0" r="0" b="0"/>
              <a:pathLst>
                <a:path w="15777" h="10795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8727" y="5775"/>
                  </a:lnTo>
                  <a:lnTo>
                    <a:pt x="10935" y="12209"/>
                  </a:lnTo>
                  <a:lnTo>
                    <a:pt x="14349" y="52687"/>
                  </a:lnTo>
                  <a:lnTo>
                    <a:pt x="15776" y="79346"/>
                  </a:lnTo>
                  <a:lnTo>
                    <a:pt x="12700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SMARTInkShape-Group1554"/>
          <p:cNvGrpSpPr/>
          <p:nvPr/>
        </p:nvGrpSpPr>
        <p:grpSpPr>
          <a:xfrm>
            <a:off x="7918449" y="1775773"/>
            <a:ext cx="571502" cy="323419"/>
            <a:chOff x="7918449" y="1775773"/>
            <a:chExt cx="571502" cy="323419"/>
          </a:xfrm>
        </p:grpSpPr>
        <p:sp>
          <p:nvSpPr>
            <p:cNvPr id="198" name="SMARTInkShape-7145"/>
            <p:cNvSpPr/>
            <p:nvPr>
              <p:custDataLst>
                <p:tags r:id="rId22"/>
              </p:custDataLst>
            </p:nvPr>
          </p:nvSpPr>
          <p:spPr>
            <a:xfrm>
              <a:off x="8232176" y="1957407"/>
              <a:ext cx="111725" cy="106344"/>
            </a:xfrm>
            <a:custGeom>
              <a:avLst/>
              <a:gdLst/>
              <a:ahLst/>
              <a:cxnLst/>
              <a:rect l="0" t="0" r="0" b="0"/>
              <a:pathLst>
                <a:path w="111725" h="106344">
                  <a:moveTo>
                    <a:pt x="73624" y="42843"/>
                  </a:moveTo>
                  <a:lnTo>
                    <a:pt x="73624" y="42843"/>
                  </a:lnTo>
                  <a:lnTo>
                    <a:pt x="76994" y="42843"/>
                  </a:lnTo>
                  <a:lnTo>
                    <a:pt x="77987" y="41432"/>
                  </a:lnTo>
                  <a:lnTo>
                    <a:pt x="79091" y="36101"/>
                  </a:lnTo>
                  <a:lnTo>
                    <a:pt x="76341" y="25166"/>
                  </a:lnTo>
                  <a:lnTo>
                    <a:pt x="71057" y="12989"/>
                  </a:lnTo>
                  <a:lnTo>
                    <a:pt x="61429" y="6526"/>
                  </a:lnTo>
                  <a:lnTo>
                    <a:pt x="43905" y="803"/>
                  </a:lnTo>
                  <a:lnTo>
                    <a:pt x="38995" y="0"/>
                  </a:lnTo>
                  <a:lnTo>
                    <a:pt x="27894" y="2870"/>
                  </a:lnTo>
                  <a:lnTo>
                    <a:pt x="21971" y="5611"/>
                  </a:lnTo>
                  <a:lnTo>
                    <a:pt x="11625" y="18064"/>
                  </a:lnTo>
                  <a:lnTo>
                    <a:pt x="3736" y="34652"/>
                  </a:lnTo>
                  <a:lnTo>
                    <a:pt x="0" y="59858"/>
                  </a:lnTo>
                  <a:lnTo>
                    <a:pt x="1626" y="76746"/>
                  </a:lnTo>
                  <a:lnTo>
                    <a:pt x="5165" y="83084"/>
                  </a:lnTo>
                  <a:lnTo>
                    <a:pt x="16621" y="92007"/>
                  </a:lnTo>
                  <a:lnTo>
                    <a:pt x="29239" y="94563"/>
                  </a:lnTo>
                  <a:lnTo>
                    <a:pt x="35568" y="94256"/>
                  </a:lnTo>
                  <a:lnTo>
                    <a:pt x="48243" y="88271"/>
                  </a:lnTo>
                  <a:lnTo>
                    <a:pt x="74201" y="66255"/>
                  </a:lnTo>
                  <a:lnTo>
                    <a:pt x="83123" y="54875"/>
                  </a:lnTo>
                  <a:lnTo>
                    <a:pt x="87960" y="51719"/>
                  </a:lnTo>
                  <a:lnTo>
                    <a:pt x="89531" y="51582"/>
                  </a:lnTo>
                  <a:lnTo>
                    <a:pt x="90579" y="52197"/>
                  </a:lnTo>
                  <a:lnTo>
                    <a:pt x="95631" y="64995"/>
                  </a:lnTo>
                  <a:lnTo>
                    <a:pt x="111724" y="1063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7146"/>
            <p:cNvSpPr/>
            <p:nvPr>
              <p:custDataLst>
                <p:tags r:id="rId23"/>
              </p:custDataLst>
            </p:nvPr>
          </p:nvSpPr>
          <p:spPr>
            <a:xfrm>
              <a:off x="8140961" y="1891810"/>
              <a:ext cx="12440" cy="44941"/>
            </a:xfrm>
            <a:custGeom>
              <a:avLst/>
              <a:gdLst/>
              <a:ahLst/>
              <a:cxnLst/>
              <a:rect l="0" t="0" r="0" b="0"/>
              <a:pathLst>
                <a:path w="12440" h="44941">
                  <a:moveTo>
                    <a:pt x="6089" y="44940"/>
                  </a:moveTo>
                  <a:lnTo>
                    <a:pt x="6089" y="44940"/>
                  </a:lnTo>
                  <a:lnTo>
                    <a:pt x="0" y="813"/>
                  </a:lnTo>
                  <a:lnTo>
                    <a:pt x="1324" y="0"/>
                  </a:lnTo>
                  <a:lnTo>
                    <a:pt x="12439" y="68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7147"/>
            <p:cNvSpPr/>
            <p:nvPr>
              <p:custDataLst>
                <p:tags r:id="rId24"/>
              </p:custDataLst>
            </p:nvPr>
          </p:nvSpPr>
          <p:spPr>
            <a:xfrm>
              <a:off x="8159750" y="1981200"/>
              <a:ext cx="25401" cy="82551"/>
            </a:xfrm>
            <a:custGeom>
              <a:avLst/>
              <a:gdLst/>
              <a:ahLst/>
              <a:cxnLst/>
              <a:rect l="0" t="0" r="0" b="0"/>
              <a:pathLst>
                <a:path w="25401" h="82551">
                  <a:moveTo>
                    <a:pt x="25400" y="0"/>
                  </a:moveTo>
                  <a:lnTo>
                    <a:pt x="25400" y="0"/>
                  </a:lnTo>
                  <a:lnTo>
                    <a:pt x="20331" y="5775"/>
                  </a:lnTo>
                  <a:lnTo>
                    <a:pt x="8393" y="29954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7148"/>
            <p:cNvSpPr/>
            <p:nvPr>
              <p:custDataLst>
                <p:tags r:id="rId25"/>
              </p:custDataLst>
            </p:nvPr>
          </p:nvSpPr>
          <p:spPr>
            <a:xfrm>
              <a:off x="7918449" y="1775773"/>
              <a:ext cx="147911" cy="314841"/>
            </a:xfrm>
            <a:custGeom>
              <a:avLst/>
              <a:gdLst/>
              <a:ahLst/>
              <a:cxnLst/>
              <a:rect l="0" t="0" r="0" b="0"/>
              <a:pathLst>
                <a:path w="147911" h="314841">
                  <a:moveTo>
                    <a:pt x="1" y="14927"/>
                  </a:moveTo>
                  <a:lnTo>
                    <a:pt x="1" y="14927"/>
                  </a:lnTo>
                  <a:lnTo>
                    <a:pt x="0" y="11556"/>
                  </a:lnTo>
                  <a:lnTo>
                    <a:pt x="1882" y="8019"/>
                  </a:lnTo>
                  <a:lnTo>
                    <a:pt x="4365" y="4096"/>
                  </a:lnTo>
                  <a:lnTo>
                    <a:pt x="5468" y="0"/>
                  </a:lnTo>
                  <a:lnTo>
                    <a:pt x="6468" y="37"/>
                  </a:lnTo>
                  <a:lnTo>
                    <a:pt x="9460" y="3840"/>
                  </a:lnTo>
                  <a:lnTo>
                    <a:pt x="19180" y="49398"/>
                  </a:lnTo>
                  <a:lnTo>
                    <a:pt x="25440" y="91228"/>
                  </a:lnTo>
                  <a:lnTo>
                    <a:pt x="29881" y="134431"/>
                  </a:lnTo>
                  <a:lnTo>
                    <a:pt x="31198" y="172632"/>
                  </a:lnTo>
                  <a:lnTo>
                    <a:pt x="33468" y="217818"/>
                  </a:lnTo>
                  <a:lnTo>
                    <a:pt x="36728" y="262485"/>
                  </a:lnTo>
                  <a:lnTo>
                    <a:pt x="38626" y="308478"/>
                  </a:lnTo>
                  <a:lnTo>
                    <a:pt x="39861" y="309406"/>
                  </a:lnTo>
                  <a:lnTo>
                    <a:pt x="41391" y="308613"/>
                  </a:lnTo>
                  <a:lnTo>
                    <a:pt x="57863" y="269554"/>
                  </a:lnTo>
                  <a:lnTo>
                    <a:pt x="73824" y="243713"/>
                  </a:lnTo>
                  <a:lnTo>
                    <a:pt x="87844" y="229499"/>
                  </a:lnTo>
                  <a:lnTo>
                    <a:pt x="101131" y="223181"/>
                  </a:lnTo>
                  <a:lnTo>
                    <a:pt x="114092" y="222254"/>
                  </a:lnTo>
                  <a:lnTo>
                    <a:pt x="126202" y="224900"/>
                  </a:lnTo>
                  <a:lnTo>
                    <a:pt x="136289" y="230780"/>
                  </a:lnTo>
                  <a:lnTo>
                    <a:pt x="143594" y="239978"/>
                  </a:lnTo>
                  <a:lnTo>
                    <a:pt x="146528" y="245395"/>
                  </a:lnTo>
                  <a:lnTo>
                    <a:pt x="147910" y="260820"/>
                  </a:lnTo>
                  <a:lnTo>
                    <a:pt x="147290" y="269872"/>
                  </a:lnTo>
                  <a:lnTo>
                    <a:pt x="140957" y="285575"/>
                  </a:lnTo>
                  <a:lnTo>
                    <a:pt x="131088" y="298198"/>
                  </a:lnTo>
                  <a:lnTo>
                    <a:pt x="119645" y="306160"/>
                  </a:lnTo>
                  <a:lnTo>
                    <a:pt x="91190" y="314610"/>
                  </a:lnTo>
                  <a:lnTo>
                    <a:pt x="59318" y="314840"/>
                  </a:lnTo>
                  <a:lnTo>
                    <a:pt x="30903" y="303697"/>
                  </a:lnTo>
                  <a:lnTo>
                    <a:pt x="14723" y="293732"/>
                  </a:lnTo>
                  <a:lnTo>
                    <a:pt x="13344" y="290403"/>
                  </a:lnTo>
                  <a:lnTo>
                    <a:pt x="19051" y="2752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7149"/>
            <p:cNvSpPr/>
            <p:nvPr>
              <p:custDataLst>
                <p:tags r:id="rId26"/>
              </p:custDataLst>
            </p:nvPr>
          </p:nvSpPr>
          <p:spPr>
            <a:xfrm>
              <a:off x="8413750" y="1929607"/>
              <a:ext cx="76201" cy="169585"/>
            </a:xfrm>
            <a:custGeom>
              <a:avLst/>
              <a:gdLst/>
              <a:ahLst/>
              <a:cxnLst/>
              <a:rect l="0" t="0" r="0" b="0"/>
              <a:pathLst>
                <a:path w="76201" h="169585">
                  <a:moveTo>
                    <a:pt x="76200" y="13493"/>
                  </a:moveTo>
                  <a:lnTo>
                    <a:pt x="76200" y="13493"/>
                  </a:lnTo>
                  <a:lnTo>
                    <a:pt x="72829" y="10122"/>
                  </a:lnTo>
                  <a:lnTo>
                    <a:pt x="67411" y="8467"/>
                  </a:lnTo>
                  <a:lnTo>
                    <a:pt x="63991" y="8026"/>
                  </a:lnTo>
                  <a:lnTo>
                    <a:pt x="49064" y="662"/>
                  </a:lnTo>
                  <a:lnTo>
                    <a:pt x="42587" y="0"/>
                  </a:lnTo>
                  <a:lnTo>
                    <a:pt x="27864" y="3028"/>
                  </a:lnTo>
                  <a:lnTo>
                    <a:pt x="19440" y="7196"/>
                  </a:lnTo>
                  <a:lnTo>
                    <a:pt x="17193" y="9295"/>
                  </a:lnTo>
                  <a:lnTo>
                    <a:pt x="16578" y="19153"/>
                  </a:lnTo>
                  <a:lnTo>
                    <a:pt x="20068" y="33647"/>
                  </a:lnTo>
                  <a:lnTo>
                    <a:pt x="42049" y="75187"/>
                  </a:lnTo>
                  <a:lnTo>
                    <a:pt x="57800" y="110764"/>
                  </a:lnTo>
                  <a:lnTo>
                    <a:pt x="60966" y="125869"/>
                  </a:lnTo>
                  <a:lnTo>
                    <a:pt x="58611" y="139638"/>
                  </a:lnTo>
                  <a:lnTo>
                    <a:pt x="52155" y="152107"/>
                  </a:lnTo>
                  <a:lnTo>
                    <a:pt x="42229" y="162353"/>
                  </a:lnTo>
                  <a:lnTo>
                    <a:pt x="28881" y="167848"/>
                  </a:lnTo>
                  <a:lnTo>
                    <a:pt x="15658" y="169584"/>
                  </a:lnTo>
                  <a:lnTo>
                    <a:pt x="0" y="1658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" name="SMARTInkShape-Group1555"/>
          <p:cNvGrpSpPr/>
          <p:nvPr/>
        </p:nvGrpSpPr>
        <p:grpSpPr>
          <a:xfrm>
            <a:off x="8858250" y="1955800"/>
            <a:ext cx="439545" cy="161291"/>
            <a:chOff x="8858250" y="1955800"/>
            <a:chExt cx="439545" cy="161291"/>
          </a:xfrm>
        </p:grpSpPr>
        <p:sp>
          <p:nvSpPr>
            <p:cNvPr id="204" name="SMARTInkShape-7150"/>
            <p:cNvSpPr/>
            <p:nvPr>
              <p:custDataLst>
                <p:tags r:id="rId19"/>
              </p:custDataLst>
            </p:nvPr>
          </p:nvSpPr>
          <p:spPr>
            <a:xfrm>
              <a:off x="9175114" y="1955800"/>
              <a:ext cx="122681" cy="161291"/>
            </a:xfrm>
            <a:custGeom>
              <a:avLst/>
              <a:gdLst/>
              <a:ahLst/>
              <a:cxnLst/>
              <a:rect l="0" t="0" r="0" b="0"/>
              <a:pathLst>
                <a:path w="122681" h="161291">
                  <a:moveTo>
                    <a:pt x="108586" y="19050"/>
                  </a:moveTo>
                  <a:lnTo>
                    <a:pt x="108586" y="19050"/>
                  </a:lnTo>
                  <a:lnTo>
                    <a:pt x="108586" y="12308"/>
                  </a:lnTo>
                  <a:lnTo>
                    <a:pt x="106705" y="7116"/>
                  </a:lnTo>
                  <a:lnTo>
                    <a:pt x="105215" y="4744"/>
                  </a:lnTo>
                  <a:lnTo>
                    <a:pt x="97915" y="2108"/>
                  </a:lnTo>
                  <a:lnTo>
                    <a:pt x="93006" y="1406"/>
                  </a:lnTo>
                  <a:lnTo>
                    <a:pt x="69240" y="10529"/>
                  </a:lnTo>
                  <a:lnTo>
                    <a:pt x="43228" y="26638"/>
                  </a:lnTo>
                  <a:lnTo>
                    <a:pt x="29913" y="42413"/>
                  </a:lnTo>
                  <a:lnTo>
                    <a:pt x="2858" y="86901"/>
                  </a:lnTo>
                  <a:lnTo>
                    <a:pt x="0" y="96034"/>
                  </a:lnTo>
                  <a:lnTo>
                    <a:pt x="589" y="117471"/>
                  </a:lnTo>
                  <a:lnTo>
                    <a:pt x="2721" y="129114"/>
                  </a:lnTo>
                  <a:lnTo>
                    <a:pt x="7670" y="138287"/>
                  </a:lnTo>
                  <a:lnTo>
                    <a:pt x="22577" y="152242"/>
                  </a:lnTo>
                  <a:lnTo>
                    <a:pt x="39079" y="159385"/>
                  </a:lnTo>
                  <a:lnTo>
                    <a:pt x="47432" y="161290"/>
                  </a:lnTo>
                  <a:lnTo>
                    <a:pt x="64237" y="157762"/>
                  </a:lnTo>
                  <a:lnTo>
                    <a:pt x="89565" y="141994"/>
                  </a:lnTo>
                  <a:lnTo>
                    <a:pt x="104365" y="128020"/>
                  </a:lnTo>
                  <a:lnTo>
                    <a:pt x="113295" y="114753"/>
                  </a:lnTo>
                  <a:lnTo>
                    <a:pt x="122290" y="88642"/>
                  </a:lnTo>
                  <a:lnTo>
                    <a:pt x="122680" y="55192"/>
                  </a:lnTo>
                  <a:lnTo>
                    <a:pt x="118328" y="31954"/>
                  </a:lnTo>
                  <a:lnTo>
                    <a:pt x="105829" y="9389"/>
                  </a:lnTo>
                  <a:lnTo>
                    <a:pt x="98987" y="4143"/>
                  </a:lnTo>
                  <a:lnTo>
                    <a:pt x="5778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7151"/>
            <p:cNvSpPr/>
            <p:nvPr>
              <p:custDataLst>
                <p:tags r:id="rId20"/>
              </p:custDataLst>
            </p:nvPr>
          </p:nvSpPr>
          <p:spPr>
            <a:xfrm>
              <a:off x="8876657" y="2063750"/>
              <a:ext cx="184794" cy="24243"/>
            </a:xfrm>
            <a:custGeom>
              <a:avLst/>
              <a:gdLst/>
              <a:ahLst/>
              <a:cxnLst/>
              <a:rect l="0" t="0" r="0" b="0"/>
              <a:pathLst>
                <a:path w="184794" h="24243">
                  <a:moveTo>
                    <a:pt x="26043" y="0"/>
                  </a:moveTo>
                  <a:lnTo>
                    <a:pt x="26043" y="0"/>
                  </a:lnTo>
                  <a:lnTo>
                    <a:pt x="2899" y="17677"/>
                  </a:lnTo>
                  <a:lnTo>
                    <a:pt x="736" y="20251"/>
                  </a:lnTo>
                  <a:lnTo>
                    <a:pt x="0" y="21967"/>
                  </a:lnTo>
                  <a:lnTo>
                    <a:pt x="214" y="23112"/>
                  </a:lnTo>
                  <a:lnTo>
                    <a:pt x="35340" y="24242"/>
                  </a:lnTo>
                  <a:lnTo>
                    <a:pt x="72777" y="20196"/>
                  </a:lnTo>
                  <a:lnTo>
                    <a:pt x="116874" y="14529"/>
                  </a:lnTo>
                  <a:lnTo>
                    <a:pt x="184793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7152"/>
            <p:cNvSpPr/>
            <p:nvPr>
              <p:custDataLst>
                <p:tags r:id="rId21"/>
              </p:custDataLst>
            </p:nvPr>
          </p:nvSpPr>
          <p:spPr>
            <a:xfrm>
              <a:off x="8858250" y="1974850"/>
              <a:ext cx="177801" cy="6351"/>
            </a:xfrm>
            <a:custGeom>
              <a:avLst/>
              <a:gdLst/>
              <a:ahLst/>
              <a:cxnLst/>
              <a:rect l="0" t="0" r="0" b="0"/>
              <a:pathLst>
                <a:path w="177801" h="6351">
                  <a:moveTo>
                    <a:pt x="0" y="0"/>
                  </a:moveTo>
                  <a:lnTo>
                    <a:pt x="0" y="0"/>
                  </a:lnTo>
                  <a:lnTo>
                    <a:pt x="42645" y="0"/>
                  </a:lnTo>
                  <a:lnTo>
                    <a:pt x="89039" y="0"/>
                  </a:lnTo>
                  <a:lnTo>
                    <a:pt x="129536" y="0"/>
                  </a:lnTo>
                  <a:lnTo>
                    <a:pt x="17780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SMARTInkShape-Group1556"/>
          <p:cNvGrpSpPr/>
          <p:nvPr/>
        </p:nvGrpSpPr>
        <p:grpSpPr>
          <a:xfrm>
            <a:off x="7864019" y="2732523"/>
            <a:ext cx="276682" cy="214289"/>
            <a:chOff x="7864019" y="2732523"/>
            <a:chExt cx="276682" cy="214289"/>
          </a:xfrm>
        </p:grpSpPr>
        <p:sp>
          <p:nvSpPr>
            <p:cNvPr id="208" name="SMARTInkShape-7153"/>
            <p:cNvSpPr/>
            <p:nvPr>
              <p:custDataLst>
                <p:tags r:id="rId17"/>
              </p:custDataLst>
            </p:nvPr>
          </p:nvSpPr>
          <p:spPr>
            <a:xfrm>
              <a:off x="8011743" y="2753345"/>
              <a:ext cx="128958" cy="162223"/>
            </a:xfrm>
            <a:custGeom>
              <a:avLst/>
              <a:gdLst/>
              <a:ahLst/>
              <a:cxnLst/>
              <a:rect l="0" t="0" r="0" b="0"/>
              <a:pathLst>
                <a:path w="128958" h="162223">
                  <a:moveTo>
                    <a:pt x="27357" y="66055"/>
                  </a:moveTo>
                  <a:lnTo>
                    <a:pt x="27357" y="66055"/>
                  </a:lnTo>
                  <a:lnTo>
                    <a:pt x="30727" y="66055"/>
                  </a:lnTo>
                  <a:lnTo>
                    <a:pt x="45761" y="77578"/>
                  </a:lnTo>
                  <a:lnTo>
                    <a:pt x="49177" y="78232"/>
                  </a:lnTo>
                  <a:lnTo>
                    <a:pt x="53047" y="76641"/>
                  </a:lnTo>
                  <a:lnTo>
                    <a:pt x="64652" y="66500"/>
                  </a:lnTo>
                  <a:lnTo>
                    <a:pt x="87824" y="34851"/>
                  </a:lnTo>
                  <a:lnTo>
                    <a:pt x="98724" y="9013"/>
                  </a:lnTo>
                  <a:lnTo>
                    <a:pt x="98218" y="4744"/>
                  </a:lnTo>
                  <a:lnTo>
                    <a:pt x="95764" y="1897"/>
                  </a:lnTo>
                  <a:lnTo>
                    <a:pt x="92011" y="0"/>
                  </a:lnTo>
                  <a:lnTo>
                    <a:pt x="80317" y="1655"/>
                  </a:lnTo>
                  <a:lnTo>
                    <a:pt x="65711" y="8505"/>
                  </a:lnTo>
                  <a:lnTo>
                    <a:pt x="18250" y="52007"/>
                  </a:lnTo>
                  <a:lnTo>
                    <a:pt x="10702" y="60923"/>
                  </a:lnTo>
                  <a:lnTo>
                    <a:pt x="2316" y="84000"/>
                  </a:lnTo>
                  <a:lnTo>
                    <a:pt x="0" y="107897"/>
                  </a:lnTo>
                  <a:lnTo>
                    <a:pt x="3674" y="125574"/>
                  </a:lnTo>
                  <a:lnTo>
                    <a:pt x="13774" y="140486"/>
                  </a:lnTo>
                  <a:lnTo>
                    <a:pt x="20418" y="147425"/>
                  </a:lnTo>
                  <a:lnTo>
                    <a:pt x="40971" y="157018"/>
                  </a:lnTo>
                  <a:lnTo>
                    <a:pt x="67274" y="162222"/>
                  </a:lnTo>
                  <a:lnTo>
                    <a:pt x="128957" y="1613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7154"/>
            <p:cNvSpPr/>
            <p:nvPr>
              <p:custDataLst>
                <p:tags r:id="rId18"/>
              </p:custDataLst>
            </p:nvPr>
          </p:nvSpPr>
          <p:spPr>
            <a:xfrm>
              <a:off x="7864019" y="2732523"/>
              <a:ext cx="82895" cy="214289"/>
            </a:xfrm>
            <a:custGeom>
              <a:avLst/>
              <a:gdLst/>
              <a:ahLst/>
              <a:cxnLst/>
              <a:rect l="0" t="0" r="0" b="0"/>
              <a:pathLst>
                <a:path w="82895" h="214289">
                  <a:moveTo>
                    <a:pt x="73481" y="61477"/>
                  </a:moveTo>
                  <a:lnTo>
                    <a:pt x="73481" y="61477"/>
                  </a:lnTo>
                  <a:lnTo>
                    <a:pt x="71599" y="23813"/>
                  </a:lnTo>
                  <a:lnTo>
                    <a:pt x="66574" y="8219"/>
                  </a:lnTo>
                  <a:lnTo>
                    <a:pt x="64642" y="4805"/>
                  </a:lnTo>
                  <a:lnTo>
                    <a:pt x="61944" y="2529"/>
                  </a:lnTo>
                  <a:lnTo>
                    <a:pt x="55184" y="0"/>
                  </a:lnTo>
                  <a:lnTo>
                    <a:pt x="47475" y="757"/>
                  </a:lnTo>
                  <a:lnTo>
                    <a:pt x="37934" y="4857"/>
                  </a:lnTo>
                  <a:lnTo>
                    <a:pt x="18107" y="19065"/>
                  </a:lnTo>
                  <a:lnTo>
                    <a:pt x="7477" y="30633"/>
                  </a:lnTo>
                  <a:lnTo>
                    <a:pt x="1813" y="44711"/>
                  </a:lnTo>
                  <a:lnTo>
                    <a:pt x="0" y="59670"/>
                  </a:lnTo>
                  <a:lnTo>
                    <a:pt x="1547" y="73374"/>
                  </a:lnTo>
                  <a:lnTo>
                    <a:pt x="8349" y="86520"/>
                  </a:lnTo>
                  <a:lnTo>
                    <a:pt x="32343" y="114216"/>
                  </a:lnTo>
                  <a:lnTo>
                    <a:pt x="75086" y="155589"/>
                  </a:lnTo>
                  <a:lnTo>
                    <a:pt x="81250" y="170803"/>
                  </a:lnTo>
                  <a:lnTo>
                    <a:pt x="82894" y="178810"/>
                  </a:lnTo>
                  <a:lnTo>
                    <a:pt x="81872" y="185560"/>
                  </a:lnTo>
                  <a:lnTo>
                    <a:pt x="75093" y="196823"/>
                  </a:lnTo>
                  <a:lnTo>
                    <a:pt x="56006" y="211098"/>
                  </a:lnTo>
                  <a:lnTo>
                    <a:pt x="42431" y="214288"/>
                  </a:lnTo>
                  <a:lnTo>
                    <a:pt x="35848" y="214151"/>
                  </a:lnTo>
                  <a:lnTo>
                    <a:pt x="31459" y="211943"/>
                  </a:lnTo>
                  <a:lnTo>
                    <a:pt x="28533" y="208354"/>
                  </a:lnTo>
                  <a:lnTo>
                    <a:pt x="25282" y="198017"/>
                  </a:lnTo>
                  <a:lnTo>
                    <a:pt x="22681" y="1694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SMARTInkShape-Group1557"/>
          <p:cNvGrpSpPr/>
          <p:nvPr/>
        </p:nvGrpSpPr>
        <p:grpSpPr>
          <a:xfrm>
            <a:off x="8344358" y="2679700"/>
            <a:ext cx="1336601" cy="1097179"/>
            <a:chOff x="8344358" y="2679700"/>
            <a:chExt cx="1336601" cy="1097179"/>
          </a:xfrm>
        </p:grpSpPr>
        <p:sp>
          <p:nvSpPr>
            <p:cNvPr id="211" name="SMARTInkShape-7155"/>
            <p:cNvSpPr/>
            <p:nvPr>
              <p:custDataLst>
                <p:tags r:id="rId10"/>
              </p:custDataLst>
            </p:nvPr>
          </p:nvSpPr>
          <p:spPr>
            <a:xfrm>
              <a:off x="8956779" y="3625850"/>
              <a:ext cx="472972" cy="12701"/>
            </a:xfrm>
            <a:custGeom>
              <a:avLst/>
              <a:gdLst/>
              <a:ahLst/>
              <a:cxnLst/>
              <a:rect l="0" t="0" r="0" b="0"/>
              <a:pathLst>
                <a:path w="472972" h="12701">
                  <a:moveTo>
                    <a:pt x="9421" y="12700"/>
                  </a:moveTo>
                  <a:lnTo>
                    <a:pt x="9421" y="12700"/>
                  </a:lnTo>
                  <a:lnTo>
                    <a:pt x="0" y="12700"/>
                  </a:lnTo>
                  <a:lnTo>
                    <a:pt x="34536" y="11994"/>
                  </a:lnTo>
                  <a:lnTo>
                    <a:pt x="76678" y="8336"/>
                  </a:lnTo>
                  <a:lnTo>
                    <a:pt x="116603" y="6938"/>
                  </a:lnTo>
                  <a:lnTo>
                    <a:pt x="155243" y="6524"/>
                  </a:lnTo>
                  <a:lnTo>
                    <a:pt x="194208" y="6402"/>
                  </a:lnTo>
                  <a:lnTo>
                    <a:pt x="236720" y="6365"/>
                  </a:lnTo>
                  <a:lnTo>
                    <a:pt x="280596" y="6354"/>
                  </a:lnTo>
                  <a:lnTo>
                    <a:pt x="324170" y="6351"/>
                  </a:lnTo>
                  <a:lnTo>
                    <a:pt x="366322" y="6350"/>
                  </a:lnTo>
                  <a:lnTo>
                    <a:pt x="400172" y="6350"/>
                  </a:lnTo>
                  <a:lnTo>
                    <a:pt x="47297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7156"/>
            <p:cNvSpPr/>
            <p:nvPr>
              <p:custDataLst>
                <p:tags r:id="rId11"/>
              </p:custDataLst>
            </p:nvPr>
          </p:nvSpPr>
          <p:spPr>
            <a:xfrm>
              <a:off x="8363866" y="3492500"/>
              <a:ext cx="157835" cy="31751"/>
            </a:xfrm>
            <a:custGeom>
              <a:avLst/>
              <a:gdLst/>
              <a:ahLst/>
              <a:cxnLst/>
              <a:rect l="0" t="0" r="0" b="0"/>
              <a:pathLst>
                <a:path w="157835" h="31751">
                  <a:moveTo>
                    <a:pt x="18134" y="31750"/>
                  </a:moveTo>
                  <a:lnTo>
                    <a:pt x="18134" y="31750"/>
                  </a:lnTo>
                  <a:lnTo>
                    <a:pt x="7995" y="31044"/>
                  </a:lnTo>
                  <a:lnTo>
                    <a:pt x="458" y="28379"/>
                  </a:lnTo>
                  <a:lnTo>
                    <a:pt x="0" y="27386"/>
                  </a:lnTo>
                  <a:lnTo>
                    <a:pt x="42919" y="18609"/>
                  </a:lnTo>
                  <a:lnTo>
                    <a:pt x="89683" y="12569"/>
                  </a:lnTo>
                  <a:lnTo>
                    <a:pt x="15783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7157"/>
            <p:cNvSpPr/>
            <p:nvPr>
              <p:custDataLst>
                <p:tags r:id="rId12"/>
              </p:custDataLst>
            </p:nvPr>
          </p:nvSpPr>
          <p:spPr>
            <a:xfrm>
              <a:off x="8344358" y="3324782"/>
              <a:ext cx="147021" cy="291938"/>
            </a:xfrm>
            <a:custGeom>
              <a:avLst/>
              <a:gdLst/>
              <a:ahLst/>
              <a:cxnLst/>
              <a:rect l="0" t="0" r="0" b="0"/>
              <a:pathLst>
                <a:path w="147021" h="291938">
                  <a:moveTo>
                    <a:pt x="132892" y="34368"/>
                  </a:moveTo>
                  <a:lnTo>
                    <a:pt x="132892" y="34368"/>
                  </a:lnTo>
                  <a:lnTo>
                    <a:pt x="141680" y="20553"/>
                  </a:lnTo>
                  <a:lnTo>
                    <a:pt x="145101" y="16691"/>
                  </a:lnTo>
                  <a:lnTo>
                    <a:pt x="146676" y="13411"/>
                  </a:lnTo>
                  <a:lnTo>
                    <a:pt x="147020" y="10519"/>
                  </a:lnTo>
                  <a:lnTo>
                    <a:pt x="146544" y="7886"/>
                  </a:lnTo>
                  <a:lnTo>
                    <a:pt x="142252" y="3078"/>
                  </a:lnTo>
                  <a:lnTo>
                    <a:pt x="139131" y="808"/>
                  </a:lnTo>
                  <a:lnTo>
                    <a:pt x="134935" y="0"/>
                  </a:lnTo>
                  <a:lnTo>
                    <a:pt x="124627" y="984"/>
                  </a:lnTo>
                  <a:lnTo>
                    <a:pt x="106925" y="8875"/>
                  </a:lnTo>
                  <a:lnTo>
                    <a:pt x="83390" y="32912"/>
                  </a:lnTo>
                  <a:lnTo>
                    <a:pt x="56211" y="76780"/>
                  </a:lnTo>
                  <a:lnTo>
                    <a:pt x="37965" y="119233"/>
                  </a:lnTo>
                  <a:lnTo>
                    <a:pt x="24143" y="158062"/>
                  </a:lnTo>
                  <a:lnTo>
                    <a:pt x="10255" y="196959"/>
                  </a:lnTo>
                  <a:lnTo>
                    <a:pt x="1867" y="240914"/>
                  </a:lnTo>
                  <a:lnTo>
                    <a:pt x="0" y="270449"/>
                  </a:lnTo>
                  <a:lnTo>
                    <a:pt x="2670" y="275717"/>
                  </a:lnTo>
                  <a:lnTo>
                    <a:pt x="13162" y="285332"/>
                  </a:lnTo>
                  <a:lnTo>
                    <a:pt x="27233" y="290546"/>
                  </a:lnTo>
                  <a:lnTo>
                    <a:pt x="34935" y="291937"/>
                  </a:lnTo>
                  <a:lnTo>
                    <a:pt x="62631" y="287152"/>
                  </a:lnTo>
                  <a:lnTo>
                    <a:pt x="89809" y="273426"/>
                  </a:lnTo>
                  <a:lnTo>
                    <a:pt x="113842" y="2439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7158"/>
            <p:cNvSpPr/>
            <p:nvPr>
              <p:custDataLst>
                <p:tags r:id="rId13"/>
              </p:custDataLst>
            </p:nvPr>
          </p:nvSpPr>
          <p:spPr>
            <a:xfrm>
              <a:off x="8699500" y="2725033"/>
              <a:ext cx="122224" cy="297568"/>
            </a:xfrm>
            <a:custGeom>
              <a:avLst/>
              <a:gdLst/>
              <a:ahLst/>
              <a:cxnLst/>
              <a:rect l="0" t="0" r="0" b="0"/>
              <a:pathLst>
                <a:path w="122224" h="297568">
                  <a:moveTo>
                    <a:pt x="44450" y="5467"/>
                  </a:moveTo>
                  <a:lnTo>
                    <a:pt x="44450" y="5467"/>
                  </a:lnTo>
                  <a:lnTo>
                    <a:pt x="44450" y="0"/>
                  </a:lnTo>
                  <a:lnTo>
                    <a:pt x="51191" y="6121"/>
                  </a:lnTo>
                  <a:lnTo>
                    <a:pt x="78970" y="47486"/>
                  </a:lnTo>
                  <a:lnTo>
                    <a:pt x="98658" y="84710"/>
                  </a:lnTo>
                  <a:lnTo>
                    <a:pt x="114581" y="128051"/>
                  </a:lnTo>
                  <a:lnTo>
                    <a:pt x="122223" y="163692"/>
                  </a:lnTo>
                  <a:lnTo>
                    <a:pt x="119233" y="189383"/>
                  </a:lnTo>
                  <a:lnTo>
                    <a:pt x="103436" y="230258"/>
                  </a:lnTo>
                  <a:lnTo>
                    <a:pt x="68565" y="262373"/>
                  </a:lnTo>
                  <a:lnTo>
                    <a:pt x="0" y="2975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7159"/>
            <p:cNvSpPr/>
            <p:nvPr>
              <p:custDataLst>
                <p:tags r:id="rId14"/>
              </p:custDataLst>
            </p:nvPr>
          </p:nvSpPr>
          <p:spPr>
            <a:xfrm>
              <a:off x="8402785" y="2679700"/>
              <a:ext cx="176066" cy="253553"/>
            </a:xfrm>
            <a:custGeom>
              <a:avLst/>
              <a:gdLst/>
              <a:ahLst/>
              <a:cxnLst/>
              <a:rect l="0" t="0" r="0" b="0"/>
              <a:pathLst>
                <a:path w="176066" h="253553">
                  <a:moveTo>
                    <a:pt x="99865" y="0"/>
                  </a:moveTo>
                  <a:lnTo>
                    <a:pt x="99865" y="0"/>
                  </a:lnTo>
                  <a:lnTo>
                    <a:pt x="86381" y="0"/>
                  </a:lnTo>
                  <a:lnTo>
                    <a:pt x="74116" y="7526"/>
                  </a:lnTo>
                  <a:lnTo>
                    <a:pt x="36335" y="48316"/>
                  </a:lnTo>
                  <a:lnTo>
                    <a:pt x="19187" y="81108"/>
                  </a:lnTo>
                  <a:lnTo>
                    <a:pt x="4123" y="126323"/>
                  </a:lnTo>
                  <a:lnTo>
                    <a:pt x="0" y="160431"/>
                  </a:lnTo>
                  <a:lnTo>
                    <a:pt x="8892" y="197348"/>
                  </a:lnTo>
                  <a:lnTo>
                    <a:pt x="21561" y="221614"/>
                  </a:lnTo>
                  <a:lnTo>
                    <a:pt x="51107" y="241111"/>
                  </a:lnTo>
                  <a:lnTo>
                    <a:pt x="94512" y="253552"/>
                  </a:lnTo>
                  <a:lnTo>
                    <a:pt x="176065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7160"/>
            <p:cNvSpPr/>
            <p:nvPr>
              <p:custDataLst>
                <p:tags r:id="rId15"/>
              </p:custDataLst>
            </p:nvPr>
          </p:nvSpPr>
          <p:spPr>
            <a:xfrm>
              <a:off x="9341893" y="3544183"/>
              <a:ext cx="90316" cy="176918"/>
            </a:xfrm>
            <a:custGeom>
              <a:avLst/>
              <a:gdLst/>
              <a:ahLst/>
              <a:cxnLst/>
              <a:rect l="0" t="0" r="0" b="0"/>
              <a:pathLst>
                <a:path w="90316" h="176918">
                  <a:moveTo>
                    <a:pt x="30707" y="5467"/>
                  </a:moveTo>
                  <a:lnTo>
                    <a:pt x="30707" y="5467"/>
                  </a:lnTo>
                  <a:lnTo>
                    <a:pt x="0" y="0"/>
                  </a:lnTo>
                  <a:lnTo>
                    <a:pt x="357" y="411"/>
                  </a:lnTo>
                  <a:lnTo>
                    <a:pt x="37775" y="16480"/>
                  </a:lnTo>
                  <a:lnTo>
                    <a:pt x="68079" y="37109"/>
                  </a:lnTo>
                  <a:lnTo>
                    <a:pt x="81654" y="52927"/>
                  </a:lnTo>
                  <a:lnTo>
                    <a:pt x="88627" y="73127"/>
                  </a:lnTo>
                  <a:lnTo>
                    <a:pt x="90315" y="94805"/>
                  </a:lnTo>
                  <a:lnTo>
                    <a:pt x="86362" y="113847"/>
                  </a:lnTo>
                  <a:lnTo>
                    <a:pt x="72832" y="137062"/>
                  </a:lnTo>
                  <a:lnTo>
                    <a:pt x="37057" y="1769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7161"/>
            <p:cNvSpPr/>
            <p:nvPr>
              <p:custDataLst>
                <p:tags r:id="rId16"/>
              </p:custDataLst>
            </p:nvPr>
          </p:nvSpPr>
          <p:spPr>
            <a:xfrm>
              <a:off x="9532731" y="3594100"/>
              <a:ext cx="148228" cy="182779"/>
            </a:xfrm>
            <a:custGeom>
              <a:avLst/>
              <a:gdLst/>
              <a:ahLst/>
              <a:cxnLst/>
              <a:rect l="0" t="0" r="0" b="0"/>
              <a:pathLst>
                <a:path w="148228" h="182779">
                  <a:moveTo>
                    <a:pt x="93869" y="31750"/>
                  </a:moveTo>
                  <a:lnTo>
                    <a:pt x="93869" y="31750"/>
                  </a:lnTo>
                  <a:lnTo>
                    <a:pt x="111545" y="22912"/>
                  </a:lnTo>
                  <a:lnTo>
                    <a:pt x="113415" y="20919"/>
                  </a:lnTo>
                  <a:lnTo>
                    <a:pt x="113955" y="18885"/>
                  </a:lnTo>
                  <a:lnTo>
                    <a:pt x="113610" y="16823"/>
                  </a:lnTo>
                  <a:lnTo>
                    <a:pt x="107581" y="12651"/>
                  </a:lnTo>
                  <a:lnTo>
                    <a:pt x="103011" y="10551"/>
                  </a:lnTo>
                  <a:lnTo>
                    <a:pt x="76352" y="14336"/>
                  </a:lnTo>
                  <a:lnTo>
                    <a:pt x="41641" y="31137"/>
                  </a:lnTo>
                  <a:lnTo>
                    <a:pt x="14658" y="53989"/>
                  </a:lnTo>
                  <a:lnTo>
                    <a:pt x="3866" y="77853"/>
                  </a:lnTo>
                  <a:lnTo>
                    <a:pt x="0" y="92118"/>
                  </a:lnTo>
                  <a:lnTo>
                    <a:pt x="1350" y="117377"/>
                  </a:lnTo>
                  <a:lnTo>
                    <a:pt x="9710" y="139656"/>
                  </a:lnTo>
                  <a:lnTo>
                    <a:pt x="28873" y="165244"/>
                  </a:lnTo>
                  <a:lnTo>
                    <a:pt x="39347" y="172219"/>
                  </a:lnTo>
                  <a:lnTo>
                    <a:pt x="82011" y="182091"/>
                  </a:lnTo>
                  <a:lnTo>
                    <a:pt x="88080" y="182778"/>
                  </a:lnTo>
                  <a:lnTo>
                    <a:pt x="110106" y="177001"/>
                  </a:lnTo>
                  <a:lnTo>
                    <a:pt x="131136" y="159611"/>
                  </a:lnTo>
                  <a:lnTo>
                    <a:pt x="140536" y="137025"/>
                  </a:lnTo>
                  <a:lnTo>
                    <a:pt x="147912" y="96339"/>
                  </a:lnTo>
                  <a:lnTo>
                    <a:pt x="148227" y="70334"/>
                  </a:lnTo>
                  <a:lnTo>
                    <a:pt x="138813" y="26671"/>
                  </a:lnTo>
                  <a:lnTo>
                    <a:pt x="136532" y="19897"/>
                  </a:lnTo>
                  <a:lnTo>
                    <a:pt x="11291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SMARTInkShape-Group1558"/>
          <p:cNvGrpSpPr/>
          <p:nvPr/>
        </p:nvGrpSpPr>
        <p:grpSpPr>
          <a:xfrm>
            <a:off x="7787791" y="3304749"/>
            <a:ext cx="498960" cy="284861"/>
            <a:chOff x="7787791" y="3304749"/>
            <a:chExt cx="498960" cy="284861"/>
          </a:xfrm>
        </p:grpSpPr>
        <p:sp>
          <p:nvSpPr>
            <p:cNvPr id="219" name="SMARTInkShape-7162"/>
            <p:cNvSpPr/>
            <p:nvPr>
              <p:custDataLst>
                <p:tags r:id="rId8"/>
              </p:custDataLst>
            </p:nvPr>
          </p:nvSpPr>
          <p:spPr>
            <a:xfrm>
              <a:off x="8178800" y="3319315"/>
              <a:ext cx="107951" cy="254093"/>
            </a:xfrm>
            <a:custGeom>
              <a:avLst/>
              <a:gdLst/>
              <a:ahLst/>
              <a:cxnLst/>
              <a:rect l="0" t="0" r="0" b="0"/>
              <a:pathLst>
                <a:path w="107951" h="254093">
                  <a:moveTo>
                    <a:pt x="107950" y="33485"/>
                  </a:moveTo>
                  <a:lnTo>
                    <a:pt x="107950" y="33485"/>
                  </a:lnTo>
                  <a:lnTo>
                    <a:pt x="107950" y="26743"/>
                  </a:lnTo>
                  <a:lnTo>
                    <a:pt x="97837" y="12437"/>
                  </a:lnTo>
                  <a:lnTo>
                    <a:pt x="81435" y="1535"/>
                  </a:lnTo>
                  <a:lnTo>
                    <a:pt x="69355" y="0"/>
                  </a:lnTo>
                  <a:lnTo>
                    <a:pt x="55518" y="3080"/>
                  </a:lnTo>
                  <a:lnTo>
                    <a:pt x="30718" y="16009"/>
                  </a:lnTo>
                  <a:lnTo>
                    <a:pt x="21178" y="24777"/>
                  </a:lnTo>
                  <a:lnTo>
                    <a:pt x="16467" y="39022"/>
                  </a:lnTo>
                  <a:lnTo>
                    <a:pt x="15786" y="57818"/>
                  </a:lnTo>
                  <a:lnTo>
                    <a:pt x="26846" y="98734"/>
                  </a:lnTo>
                  <a:lnTo>
                    <a:pt x="52189" y="144175"/>
                  </a:lnTo>
                  <a:lnTo>
                    <a:pt x="68648" y="183539"/>
                  </a:lnTo>
                  <a:lnTo>
                    <a:pt x="72137" y="201070"/>
                  </a:lnTo>
                  <a:lnTo>
                    <a:pt x="71337" y="215917"/>
                  </a:lnTo>
                  <a:lnTo>
                    <a:pt x="63548" y="236176"/>
                  </a:lnTo>
                  <a:lnTo>
                    <a:pt x="50586" y="247277"/>
                  </a:lnTo>
                  <a:lnTo>
                    <a:pt x="42190" y="252213"/>
                  </a:lnTo>
                  <a:lnTo>
                    <a:pt x="34476" y="254092"/>
                  </a:lnTo>
                  <a:lnTo>
                    <a:pt x="20262" y="252418"/>
                  </a:lnTo>
                  <a:lnTo>
                    <a:pt x="10651" y="246970"/>
                  </a:lnTo>
                  <a:lnTo>
                    <a:pt x="7100" y="243542"/>
                  </a:lnTo>
                  <a:lnTo>
                    <a:pt x="0" y="2176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7163"/>
            <p:cNvSpPr/>
            <p:nvPr>
              <p:custDataLst>
                <p:tags r:id="rId9"/>
              </p:custDataLst>
            </p:nvPr>
          </p:nvSpPr>
          <p:spPr>
            <a:xfrm>
              <a:off x="7787791" y="3304749"/>
              <a:ext cx="257660" cy="284861"/>
            </a:xfrm>
            <a:custGeom>
              <a:avLst/>
              <a:gdLst/>
              <a:ahLst/>
              <a:cxnLst/>
              <a:rect l="0" t="0" r="0" b="0"/>
              <a:pathLst>
                <a:path w="257660" h="284861">
                  <a:moveTo>
                    <a:pt x="3659" y="111551"/>
                  </a:moveTo>
                  <a:lnTo>
                    <a:pt x="3659" y="111551"/>
                  </a:lnTo>
                  <a:lnTo>
                    <a:pt x="3659" y="99341"/>
                  </a:lnTo>
                  <a:lnTo>
                    <a:pt x="2953" y="97767"/>
                  </a:lnTo>
                  <a:lnTo>
                    <a:pt x="1778" y="97422"/>
                  </a:lnTo>
                  <a:lnTo>
                    <a:pt x="288" y="97899"/>
                  </a:lnTo>
                  <a:lnTo>
                    <a:pt x="0" y="99627"/>
                  </a:lnTo>
                  <a:lnTo>
                    <a:pt x="8315" y="139324"/>
                  </a:lnTo>
                  <a:lnTo>
                    <a:pt x="16442" y="178447"/>
                  </a:lnTo>
                  <a:lnTo>
                    <a:pt x="21883" y="224495"/>
                  </a:lnTo>
                  <a:lnTo>
                    <a:pt x="22600" y="269539"/>
                  </a:lnTo>
                  <a:lnTo>
                    <a:pt x="22694" y="284860"/>
                  </a:lnTo>
                  <a:lnTo>
                    <a:pt x="22707" y="246348"/>
                  </a:lnTo>
                  <a:lnTo>
                    <a:pt x="22709" y="200644"/>
                  </a:lnTo>
                  <a:lnTo>
                    <a:pt x="23414" y="163427"/>
                  </a:lnTo>
                  <a:lnTo>
                    <a:pt x="26079" y="128727"/>
                  </a:lnTo>
                  <a:lnTo>
                    <a:pt x="29616" y="95431"/>
                  </a:lnTo>
                  <a:lnTo>
                    <a:pt x="33692" y="54563"/>
                  </a:lnTo>
                  <a:lnTo>
                    <a:pt x="36057" y="34717"/>
                  </a:lnTo>
                  <a:lnTo>
                    <a:pt x="49614" y="1375"/>
                  </a:lnTo>
                  <a:lnTo>
                    <a:pt x="52640" y="0"/>
                  </a:lnTo>
                  <a:lnTo>
                    <a:pt x="56068" y="1200"/>
                  </a:lnTo>
                  <a:lnTo>
                    <a:pt x="67636" y="13002"/>
                  </a:lnTo>
                  <a:lnTo>
                    <a:pt x="103148" y="51436"/>
                  </a:lnTo>
                  <a:lnTo>
                    <a:pt x="119920" y="62538"/>
                  </a:lnTo>
                  <a:lnTo>
                    <a:pt x="134587" y="68130"/>
                  </a:lnTo>
                  <a:lnTo>
                    <a:pt x="152396" y="67323"/>
                  </a:lnTo>
                  <a:lnTo>
                    <a:pt x="182460" y="58678"/>
                  </a:lnTo>
                  <a:lnTo>
                    <a:pt x="192722" y="50657"/>
                  </a:lnTo>
                  <a:lnTo>
                    <a:pt x="204551" y="39886"/>
                  </a:lnTo>
                  <a:lnTo>
                    <a:pt x="207437" y="38374"/>
                  </a:lnTo>
                  <a:lnTo>
                    <a:pt x="209361" y="38778"/>
                  </a:lnTo>
                  <a:lnTo>
                    <a:pt x="210644" y="40457"/>
                  </a:lnTo>
                  <a:lnTo>
                    <a:pt x="219890" y="81921"/>
                  </a:lnTo>
                  <a:lnTo>
                    <a:pt x="226007" y="117823"/>
                  </a:lnTo>
                  <a:lnTo>
                    <a:pt x="230406" y="158565"/>
                  </a:lnTo>
                  <a:lnTo>
                    <a:pt x="233591" y="194861"/>
                  </a:lnTo>
                  <a:lnTo>
                    <a:pt x="240989" y="238309"/>
                  </a:lnTo>
                  <a:lnTo>
                    <a:pt x="243723" y="244740"/>
                  </a:lnTo>
                  <a:lnTo>
                    <a:pt x="257659" y="2576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" name="SMARTInkShape-Group1559"/>
          <p:cNvGrpSpPr/>
          <p:nvPr/>
        </p:nvGrpSpPr>
        <p:grpSpPr>
          <a:xfrm>
            <a:off x="9096179" y="2827156"/>
            <a:ext cx="663926" cy="178470"/>
            <a:chOff x="9096179" y="2827156"/>
            <a:chExt cx="663926" cy="178470"/>
          </a:xfrm>
        </p:grpSpPr>
        <p:sp>
          <p:nvSpPr>
            <p:cNvPr id="222" name="SMARTInkShape-7164"/>
            <p:cNvSpPr/>
            <p:nvPr>
              <p:custDataLst>
                <p:tags r:id="rId5"/>
              </p:custDataLst>
            </p:nvPr>
          </p:nvSpPr>
          <p:spPr>
            <a:xfrm>
              <a:off x="9639300" y="2874774"/>
              <a:ext cx="120805" cy="130852"/>
            </a:xfrm>
            <a:custGeom>
              <a:avLst/>
              <a:gdLst/>
              <a:ahLst/>
              <a:cxnLst/>
              <a:rect l="0" t="0" r="0" b="0"/>
              <a:pathLst>
                <a:path w="120805" h="130852">
                  <a:moveTo>
                    <a:pt x="107950" y="14476"/>
                  </a:moveTo>
                  <a:lnTo>
                    <a:pt x="107950" y="14476"/>
                  </a:lnTo>
                  <a:lnTo>
                    <a:pt x="111320" y="7734"/>
                  </a:lnTo>
                  <a:lnTo>
                    <a:pt x="111608" y="5042"/>
                  </a:lnTo>
                  <a:lnTo>
                    <a:pt x="110046" y="170"/>
                  </a:lnTo>
                  <a:lnTo>
                    <a:pt x="105819" y="0"/>
                  </a:lnTo>
                  <a:lnTo>
                    <a:pt x="71807" y="11747"/>
                  </a:lnTo>
                  <a:lnTo>
                    <a:pt x="51670" y="23141"/>
                  </a:lnTo>
                  <a:lnTo>
                    <a:pt x="38016" y="37612"/>
                  </a:lnTo>
                  <a:lnTo>
                    <a:pt x="25767" y="68368"/>
                  </a:lnTo>
                  <a:lnTo>
                    <a:pt x="24411" y="97550"/>
                  </a:lnTo>
                  <a:lnTo>
                    <a:pt x="28973" y="105842"/>
                  </a:lnTo>
                  <a:lnTo>
                    <a:pt x="45332" y="120700"/>
                  </a:lnTo>
                  <a:lnTo>
                    <a:pt x="61070" y="128714"/>
                  </a:lnTo>
                  <a:lnTo>
                    <a:pt x="68230" y="130851"/>
                  </a:lnTo>
                  <a:lnTo>
                    <a:pt x="87474" y="127581"/>
                  </a:lnTo>
                  <a:lnTo>
                    <a:pt x="98532" y="123746"/>
                  </a:lnTo>
                  <a:lnTo>
                    <a:pt x="106610" y="115545"/>
                  </a:lnTo>
                  <a:lnTo>
                    <a:pt x="117467" y="91381"/>
                  </a:lnTo>
                  <a:lnTo>
                    <a:pt x="120804" y="56156"/>
                  </a:lnTo>
                  <a:lnTo>
                    <a:pt x="115074" y="36058"/>
                  </a:lnTo>
                  <a:lnTo>
                    <a:pt x="110582" y="26747"/>
                  </a:lnTo>
                  <a:lnTo>
                    <a:pt x="101943" y="19835"/>
                  </a:lnTo>
                  <a:lnTo>
                    <a:pt x="77293" y="10273"/>
                  </a:lnTo>
                  <a:lnTo>
                    <a:pt x="0" y="271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7165"/>
            <p:cNvSpPr/>
            <p:nvPr>
              <p:custDataLst>
                <p:tags r:id="rId6"/>
              </p:custDataLst>
            </p:nvPr>
          </p:nvSpPr>
          <p:spPr>
            <a:xfrm>
              <a:off x="9487663" y="2827156"/>
              <a:ext cx="76689" cy="163695"/>
            </a:xfrm>
            <a:custGeom>
              <a:avLst/>
              <a:gdLst/>
              <a:ahLst/>
              <a:cxnLst/>
              <a:rect l="0" t="0" r="0" b="0"/>
              <a:pathLst>
                <a:path w="76689" h="163695">
                  <a:moveTo>
                    <a:pt x="56387" y="17644"/>
                  </a:moveTo>
                  <a:lnTo>
                    <a:pt x="56387" y="17644"/>
                  </a:lnTo>
                  <a:lnTo>
                    <a:pt x="18133" y="1757"/>
                  </a:lnTo>
                  <a:lnTo>
                    <a:pt x="5518" y="0"/>
                  </a:lnTo>
                  <a:lnTo>
                    <a:pt x="2014" y="237"/>
                  </a:lnTo>
                  <a:lnTo>
                    <a:pt x="382" y="1100"/>
                  </a:lnTo>
                  <a:lnTo>
                    <a:pt x="0" y="2381"/>
                  </a:lnTo>
                  <a:lnTo>
                    <a:pt x="12947" y="14298"/>
                  </a:lnTo>
                  <a:lnTo>
                    <a:pt x="53872" y="45321"/>
                  </a:lnTo>
                  <a:lnTo>
                    <a:pt x="66558" y="61695"/>
                  </a:lnTo>
                  <a:lnTo>
                    <a:pt x="74549" y="80731"/>
                  </a:lnTo>
                  <a:lnTo>
                    <a:pt x="76688" y="99069"/>
                  </a:lnTo>
                  <a:lnTo>
                    <a:pt x="76271" y="107911"/>
                  </a:lnTo>
                  <a:lnTo>
                    <a:pt x="70164" y="123379"/>
                  </a:lnTo>
                  <a:lnTo>
                    <a:pt x="43687" y="1636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7166"/>
            <p:cNvSpPr/>
            <p:nvPr>
              <p:custDataLst>
                <p:tags r:id="rId7"/>
              </p:custDataLst>
            </p:nvPr>
          </p:nvSpPr>
          <p:spPr>
            <a:xfrm>
              <a:off x="9096179" y="2889250"/>
              <a:ext cx="498672" cy="48109"/>
            </a:xfrm>
            <a:custGeom>
              <a:avLst/>
              <a:gdLst/>
              <a:ahLst/>
              <a:cxnLst/>
              <a:rect l="0" t="0" r="0" b="0"/>
              <a:pathLst>
                <a:path w="498672" h="48109">
                  <a:moveTo>
                    <a:pt x="3371" y="44450"/>
                  </a:moveTo>
                  <a:lnTo>
                    <a:pt x="3371" y="44450"/>
                  </a:lnTo>
                  <a:lnTo>
                    <a:pt x="0" y="47821"/>
                  </a:lnTo>
                  <a:lnTo>
                    <a:pt x="418" y="48108"/>
                  </a:lnTo>
                  <a:lnTo>
                    <a:pt x="44852" y="37819"/>
                  </a:lnTo>
                  <a:lnTo>
                    <a:pt x="77280" y="31667"/>
                  </a:lnTo>
                  <a:lnTo>
                    <a:pt x="119579" y="27257"/>
                  </a:lnTo>
                  <a:lnTo>
                    <a:pt x="156338" y="25950"/>
                  </a:lnTo>
                  <a:lnTo>
                    <a:pt x="195920" y="23682"/>
                  </a:lnTo>
                  <a:lnTo>
                    <a:pt x="237047" y="20423"/>
                  </a:lnTo>
                  <a:lnTo>
                    <a:pt x="276044" y="19457"/>
                  </a:lnTo>
                  <a:lnTo>
                    <a:pt x="314409" y="19171"/>
                  </a:lnTo>
                  <a:lnTo>
                    <a:pt x="352588" y="17204"/>
                  </a:lnTo>
                  <a:lnTo>
                    <a:pt x="400044" y="13589"/>
                  </a:lnTo>
                  <a:lnTo>
                    <a:pt x="439423" y="12964"/>
                  </a:lnTo>
                  <a:lnTo>
                    <a:pt x="49867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24396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7" name="SMARTInkShape-Group983"/>
          <p:cNvGrpSpPr/>
          <p:nvPr/>
        </p:nvGrpSpPr>
        <p:grpSpPr>
          <a:xfrm>
            <a:off x="9799156" y="5814397"/>
            <a:ext cx="837095" cy="255762"/>
            <a:chOff x="9799156" y="5814397"/>
            <a:chExt cx="837095" cy="255762"/>
          </a:xfrm>
        </p:grpSpPr>
        <p:sp>
          <p:nvSpPr>
            <p:cNvPr id="1635" name="SMARTInkShape-4456"/>
            <p:cNvSpPr/>
            <p:nvPr>
              <p:custDataLst>
                <p:tags r:id="rId197"/>
              </p:custDataLst>
            </p:nvPr>
          </p:nvSpPr>
          <p:spPr>
            <a:xfrm>
              <a:off x="9799156" y="5814397"/>
              <a:ext cx="386245" cy="255762"/>
            </a:xfrm>
            <a:custGeom>
              <a:avLst/>
              <a:gdLst/>
              <a:ahLst/>
              <a:cxnLst/>
              <a:rect l="0" t="0" r="0" b="0"/>
              <a:pathLst>
                <a:path w="386245" h="255762">
                  <a:moveTo>
                    <a:pt x="284644" y="33953"/>
                  </a:moveTo>
                  <a:lnTo>
                    <a:pt x="284644" y="33953"/>
                  </a:lnTo>
                  <a:lnTo>
                    <a:pt x="253936" y="19648"/>
                  </a:lnTo>
                  <a:lnTo>
                    <a:pt x="251472" y="16654"/>
                  </a:lnTo>
                  <a:lnTo>
                    <a:pt x="248734" y="9567"/>
                  </a:lnTo>
                  <a:lnTo>
                    <a:pt x="248711" y="6407"/>
                  </a:lnTo>
                  <a:lnTo>
                    <a:pt x="250565" y="1014"/>
                  </a:lnTo>
                  <a:lnTo>
                    <a:pt x="252047" y="0"/>
                  </a:lnTo>
                  <a:lnTo>
                    <a:pt x="253740" y="28"/>
                  </a:lnTo>
                  <a:lnTo>
                    <a:pt x="255574" y="753"/>
                  </a:lnTo>
                  <a:lnTo>
                    <a:pt x="255387" y="3353"/>
                  </a:lnTo>
                  <a:lnTo>
                    <a:pt x="251415" y="11887"/>
                  </a:lnTo>
                  <a:lnTo>
                    <a:pt x="209521" y="52412"/>
                  </a:lnTo>
                  <a:lnTo>
                    <a:pt x="172859" y="81992"/>
                  </a:lnTo>
                  <a:lnTo>
                    <a:pt x="125816" y="114703"/>
                  </a:lnTo>
                  <a:lnTo>
                    <a:pt x="86734" y="139666"/>
                  </a:lnTo>
                  <a:lnTo>
                    <a:pt x="44171" y="167140"/>
                  </a:lnTo>
                  <a:lnTo>
                    <a:pt x="6327" y="193656"/>
                  </a:lnTo>
                  <a:lnTo>
                    <a:pt x="2439" y="198983"/>
                  </a:lnTo>
                  <a:lnTo>
                    <a:pt x="552" y="203945"/>
                  </a:lnTo>
                  <a:lnTo>
                    <a:pt x="0" y="208665"/>
                  </a:lnTo>
                  <a:lnTo>
                    <a:pt x="1748" y="213221"/>
                  </a:lnTo>
                  <a:lnTo>
                    <a:pt x="9334" y="222048"/>
                  </a:lnTo>
                  <a:lnTo>
                    <a:pt x="55387" y="234143"/>
                  </a:lnTo>
                  <a:lnTo>
                    <a:pt x="94655" y="241123"/>
                  </a:lnTo>
                  <a:lnTo>
                    <a:pt x="137257" y="246953"/>
                  </a:lnTo>
                  <a:lnTo>
                    <a:pt x="181159" y="249700"/>
                  </a:lnTo>
                  <a:lnTo>
                    <a:pt x="226151" y="253962"/>
                  </a:lnTo>
                  <a:lnTo>
                    <a:pt x="258411" y="255207"/>
                  </a:lnTo>
                  <a:lnTo>
                    <a:pt x="291563" y="255761"/>
                  </a:lnTo>
                  <a:lnTo>
                    <a:pt x="324408" y="255301"/>
                  </a:lnTo>
                  <a:lnTo>
                    <a:pt x="386244" y="2498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6" name="SMARTInkShape-4457"/>
            <p:cNvSpPr/>
            <p:nvPr>
              <p:custDataLst>
                <p:tags r:id="rId198"/>
              </p:custDataLst>
            </p:nvPr>
          </p:nvSpPr>
          <p:spPr>
            <a:xfrm>
              <a:off x="9880600" y="5937258"/>
              <a:ext cx="755651" cy="19043"/>
            </a:xfrm>
            <a:custGeom>
              <a:avLst/>
              <a:gdLst/>
              <a:ahLst/>
              <a:cxnLst/>
              <a:rect l="0" t="0" r="0" b="0"/>
              <a:pathLst>
                <a:path w="755651" h="19043">
                  <a:moveTo>
                    <a:pt x="0" y="19042"/>
                  </a:moveTo>
                  <a:lnTo>
                    <a:pt x="0" y="19042"/>
                  </a:lnTo>
                  <a:lnTo>
                    <a:pt x="37037" y="17160"/>
                  </a:lnTo>
                  <a:lnTo>
                    <a:pt x="80352" y="12135"/>
                  </a:lnTo>
                  <a:lnTo>
                    <a:pt x="121881" y="8058"/>
                  </a:lnTo>
                  <a:lnTo>
                    <a:pt x="167347" y="4969"/>
                  </a:lnTo>
                  <a:lnTo>
                    <a:pt x="199965" y="2204"/>
                  </a:lnTo>
                  <a:lnTo>
                    <a:pt x="233276" y="974"/>
                  </a:lnTo>
                  <a:lnTo>
                    <a:pt x="270660" y="429"/>
                  </a:lnTo>
                  <a:lnTo>
                    <a:pt x="310793" y="186"/>
                  </a:lnTo>
                  <a:lnTo>
                    <a:pt x="352148" y="79"/>
                  </a:lnTo>
                  <a:lnTo>
                    <a:pt x="392166" y="31"/>
                  </a:lnTo>
                  <a:lnTo>
                    <a:pt x="431118" y="9"/>
                  </a:lnTo>
                  <a:lnTo>
                    <a:pt x="469597" y="0"/>
                  </a:lnTo>
                  <a:lnTo>
                    <a:pt x="507866" y="1877"/>
                  </a:lnTo>
                  <a:lnTo>
                    <a:pt x="545334" y="4358"/>
                  </a:lnTo>
                  <a:lnTo>
                    <a:pt x="580804" y="5460"/>
                  </a:lnTo>
                  <a:lnTo>
                    <a:pt x="613500" y="5949"/>
                  </a:lnTo>
                  <a:lnTo>
                    <a:pt x="657793" y="8107"/>
                  </a:lnTo>
                  <a:lnTo>
                    <a:pt x="703942" y="11785"/>
                  </a:lnTo>
                  <a:lnTo>
                    <a:pt x="755650" y="12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0" name="SMARTInkShape-Group984"/>
          <p:cNvGrpSpPr/>
          <p:nvPr/>
        </p:nvGrpSpPr>
        <p:grpSpPr>
          <a:xfrm>
            <a:off x="9986607" y="4467678"/>
            <a:ext cx="572758" cy="244023"/>
            <a:chOff x="9986607" y="4467678"/>
            <a:chExt cx="572758" cy="244023"/>
          </a:xfrm>
        </p:grpSpPr>
        <p:sp>
          <p:nvSpPr>
            <p:cNvPr id="1638" name="SMARTInkShape-4458"/>
            <p:cNvSpPr/>
            <p:nvPr>
              <p:custDataLst>
                <p:tags r:id="rId195"/>
              </p:custDataLst>
            </p:nvPr>
          </p:nvSpPr>
          <p:spPr>
            <a:xfrm>
              <a:off x="9986607" y="4467678"/>
              <a:ext cx="382944" cy="244023"/>
            </a:xfrm>
            <a:custGeom>
              <a:avLst/>
              <a:gdLst/>
              <a:ahLst/>
              <a:cxnLst/>
              <a:rect l="0" t="0" r="0" b="0"/>
              <a:pathLst>
                <a:path w="382944" h="244023">
                  <a:moveTo>
                    <a:pt x="274993" y="21772"/>
                  </a:moveTo>
                  <a:lnTo>
                    <a:pt x="274993" y="21772"/>
                  </a:lnTo>
                  <a:lnTo>
                    <a:pt x="274993" y="15030"/>
                  </a:lnTo>
                  <a:lnTo>
                    <a:pt x="272876" y="12338"/>
                  </a:lnTo>
                  <a:lnTo>
                    <a:pt x="264880" y="7466"/>
                  </a:lnTo>
                  <a:lnTo>
                    <a:pt x="222926" y="0"/>
                  </a:lnTo>
                  <a:lnTo>
                    <a:pt x="178786" y="3857"/>
                  </a:lnTo>
                  <a:lnTo>
                    <a:pt x="135575" y="18154"/>
                  </a:lnTo>
                  <a:lnTo>
                    <a:pt x="93904" y="38653"/>
                  </a:lnTo>
                  <a:lnTo>
                    <a:pt x="54445" y="57771"/>
                  </a:lnTo>
                  <a:lnTo>
                    <a:pt x="25888" y="79398"/>
                  </a:lnTo>
                  <a:lnTo>
                    <a:pt x="10467" y="97948"/>
                  </a:lnTo>
                  <a:lnTo>
                    <a:pt x="2202" y="116071"/>
                  </a:lnTo>
                  <a:lnTo>
                    <a:pt x="0" y="124854"/>
                  </a:lnTo>
                  <a:lnTo>
                    <a:pt x="647" y="132827"/>
                  </a:lnTo>
                  <a:lnTo>
                    <a:pt x="7012" y="147330"/>
                  </a:lnTo>
                  <a:lnTo>
                    <a:pt x="18777" y="157068"/>
                  </a:lnTo>
                  <a:lnTo>
                    <a:pt x="62810" y="175811"/>
                  </a:lnTo>
                  <a:lnTo>
                    <a:pt x="102764" y="186965"/>
                  </a:lnTo>
                  <a:lnTo>
                    <a:pt x="144783" y="194739"/>
                  </a:lnTo>
                  <a:lnTo>
                    <a:pt x="188513" y="201511"/>
                  </a:lnTo>
                  <a:lnTo>
                    <a:pt x="232748" y="211357"/>
                  </a:lnTo>
                  <a:lnTo>
                    <a:pt x="273765" y="219841"/>
                  </a:lnTo>
                  <a:lnTo>
                    <a:pt x="316100" y="226822"/>
                  </a:lnTo>
                  <a:lnTo>
                    <a:pt x="356553" y="236731"/>
                  </a:lnTo>
                  <a:lnTo>
                    <a:pt x="382943" y="244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9" name="SMARTInkShape-4459"/>
            <p:cNvSpPr/>
            <p:nvPr>
              <p:custDataLst>
                <p:tags r:id="rId196"/>
              </p:custDataLst>
            </p:nvPr>
          </p:nvSpPr>
          <p:spPr>
            <a:xfrm>
              <a:off x="10012573" y="4521200"/>
              <a:ext cx="546792" cy="44182"/>
            </a:xfrm>
            <a:custGeom>
              <a:avLst/>
              <a:gdLst/>
              <a:ahLst/>
              <a:cxnLst/>
              <a:rect l="0" t="0" r="0" b="0"/>
              <a:pathLst>
                <a:path w="546792" h="44182">
                  <a:moveTo>
                    <a:pt x="471277" y="0"/>
                  </a:moveTo>
                  <a:lnTo>
                    <a:pt x="471277" y="0"/>
                  </a:lnTo>
                  <a:lnTo>
                    <a:pt x="474647" y="3371"/>
                  </a:lnTo>
                  <a:lnTo>
                    <a:pt x="478184" y="5026"/>
                  </a:lnTo>
                  <a:lnTo>
                    <a:pt x="523189" y="9697"/>
                  </a:lnTo>
                  <a:lnTo>
                    <a:pt x="546449" y="17331"/>
                  </a:lnTo>
                  <a:lnTo>
                    <a:pt x="546791" y="17904"/>
                  </a:lnTo>
                  <a:lnTo>
                    <a:pt x="505373" y="19529"/>
                  </a:lnTo>
                  <a:lnTo>
                    <a:pt x="469966" y="22320"/>
                  </a:lnTo>
                  <a:lnTo>
                    <a:pt x="423852" y="24487"/>
                  </a:lnTo>
                  <a:lnTo>
                    <a:pt x="380005" y="28499"/>
                  </a:lnTo>
                  <a:lnTo>
                    <a:pt x="335735" y="30787"/>
                  </a:lnTo>
                  <a:lnTo>
                    <a:pt x="291338" y="31466"/>
                  </a:lnTo>
                  <a:lnTo>
                    <a:pt x="246904" y="31666"/>
                  </a:lnTo>
                  <a:lnTo>
                    <a:pt x="202459" y="35096"/>
                  </a:lnTo>
                  <a:lnTo>
                    <a:pt x="158009" y="37210"/>
                  </a:lnTo>
                  <a:lnTo>
                    <a:pt x="116930" y="37836"/>
                  </a:lnTo>
                  <a:lnTo>
                    <a:pt x="85190" y="39864"/>
                  </a:lnTo>
                  <a:lnTo>
                    <a:pt x="52032" y="42412"/>
                  </a:lnTo>
                  <a:lnTo>
                    <a:pt x="5660" y="44047"/>
                  </a:lnTo>
                  <a:lnTo>
                    <a:pt x="0" y="44181"/>
                  </a:lnTo>
                  <a:lnTo>
                    <a:pt x="457" y="43565"/>
                  </a:lnTo>
                  <a:lnTo>
                    <a:pt x="46072" y="35588"/>
                  </a:lnTo>
                  <a:lnTo>
                    <a:pt x="71227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3" name="SMARTInkShape-Group985"/>
          <p:cNvGrpSpPr/>
          <p:nvPr/>
        </p:nvGrpSpPr>
        <p:grpSpPr>
          <a:xfrm>
            <a:off x="5196474" y="6051550"/>
            <a:ext cx="296277" cy="81199"/>
            <a:chOff x="5196474" y="6051550"/>
            <a:chExt cx="296277" cy="81199"/>
          </a:xfrm>
        </p:grpSpPr>
        <p:sp>
          <p:nvSpPr>
            <p:cNvPr id="1641" name="SMARTInkShape-4460"/>
            <p:cNvSpPr/>
            <p:nvPr>
              <p:custDataLst>
                <p:tags r:id="rId193"/>
              </p:custDataLst>
            </p:nvPr>
          </p:nvSpPr>
          <p:spPr>
            <a:xfrm>
              <a:off x="5196532" y="6051550"/>
              <a:ext cx="251769" cy="12701"/>
            </a:xfrm>
            <a:custGeom>
              <a:avLst/>
              <a:gdLst/>
              <a:ahLst/>
              <a:cxnLst/>
              <a:rect l="0" t="0" r="0" b="0"/>
              <a:pathLst>
                <a:path w="251769" h="12701">
                  <a:moveTo>
                    <a:pt x="23168" y="12700"/>
                  </a:moveTo>
                  <a:lnTo>
                    <a:pt x="23168" y="12700"/>
                  </a:lnTo>
                  <a:lnTo>
                    <a:pt x="0" y="12700"/>
                  </a:lnTo>
                  <a:lnTo>
                    <a:pt x="43915" y="12700"/>
                  </a:lnTo>
                  <a:lnTo>
                    <a:pt x="87563" y="9329"/>
                  </a:lnTo>
                  <a:lnTo>
                    <a:pt x="119757" y="7674"/>
                  </a:lnTo>
                  <a:lnTo>
                    <a:pt x="162089" y="4860"/>
                  </a:lnTo>
                  <a:lnTo>
                    <a:pt x="208418" y="960"/>
                  </a:lnTo>
                  <a:lnTo>
                    <a:pt x="2517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2" name="SMARTInkShape-4461"/>
            <p:cNvSpPr/>
            <p:nvPr>
              <p:custDataLst>
                <p:tags r:id="rId194"/>
              </p:custDataLst>
            </p:nvPr>
          </p:nvSpPr>
          <p:spPr>
            <a:xfrm>
              <a:off x="5196474" y="6089650"/>
              <a:ext cx="296277" cy="43099"/>
            </a:xfrm>
            <a:custGeom>
              <a:avLst/>
              <a:gdLst/>
              <a:ahLst/>
              <a:cxnLst/>
              <a:rect l="0" t="0" r="0" b="0"/>
              <a:pathLst>
                <a:path w="296277" h="43099">
                  <a:moveTo>
                    <a:pt x="105776" y="0"/>
                  </a:moveTo>
                  <a:lnTo>
                    <a:pt x="105776" y="0"/>
                  </a:lnTo>
                  <a:lnTo>
                    <a:pt x="67476" y="8789"/>
                  </a:lnTo>
                  <a:lnTo>
                    <a:pt x="20208" y="23766"/>
                  </a:lnTo>
                  <a:lnTo>
                    <a:pt x="1087" y="32755"/>
                  </a:lnTo>
                  <a:lnTo>
                    <a:pt x="0" y="35243"/>
                  </a:lnTo>
                  <a:lnTo>
                    <a:pt x="1392" y="37606"/>
                  </a:lnTo>
                  <a:lnTo>
                    <a:pt x="4436" y="39887"/>
                  </a:lnTo>
                  <a:lnTo>
                    <a:pt x="28948" y="43098"/>
                  </a:lnTo>
                  <a:lnTo>
                    <a:pt x="73135" y="40678"/>
                  </a:lnTo>
                  <a:lnTo>
                    <a:pt x="112959" y="42235"/>
                  </a:lnTo>
                  <a:lnTo>
                    <a:pt x="145422" y="41583"/>
                  </a:lnTo>
                  <a:lnTo>
                    <a:pt x="180547" y="39648"/>
                  </a:lnTo>
                  <a:lnTo>
                    <a:pt x="226237" y="38557"/>
                  </a:lnTo>
                  <a:lnTo>
                    <a:pt x="296276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6" name="SMARTInkShape-Group986"/>
          <p:cNvGrpSpPr/>
          <p:nvPr/>
        </p:nvGrpSpPr>
        <p:grpSpPr>
          <a:xfrm>
            <a:off x="7688030" y="4378083"/>
            <a:ext cx="332021" cy="60568"/>
            <a:chOff x="7688030" y="4378083"/>
            <a:chExt cx="332021" cy="60568"/>
          </a:xfrm>
        </p:grpSpPr>
        <p:sp>
          <p:nvSpPr>
            <p:cNvPr id="1644" name="SMARTInkShape-4462"/>
            <p:cNvSpPr/>
            <p:nvPr>
              <p:custDataLst>
                <p:tags r:id="rId191"/>
              </p:custDataLst>
            </p:nvPr>
          </p:nvSpPr>
          <p:spPr>
            <a:xfrm>
              <a:off x="7688030" y="4378083"/>
              <a:ext cx="332021" cy="22468"/>
            </a:xfrm>
            <a:custGeom>
              <a:avLst/>
              <a:gdLst/>
              <a:ahLst/>
              <a:cxnLst/>
              <a:rect l="0" t="0" r="0" b="0"/>
              <a:pathLst>
                <a:path w="332021" h="22468">
                  <a:moveTo>
                    <a:pt x="8170" y="22467"/>
                  </a:moveTo>
                  <a:lnTo>
                    <a:pt x="8170" y="22467"/>
                  </a:lnTo>
                  <a:lnTo>
                    <a:pt x="0" y="22467"/>
                  </a:lnTo>
                  <a:lnTo>
                    <a:pt x="3833" y="21761"/>
                  </a:lnTo>
                  <a:lnTo>
                    <a:pt x="40438" y="13628"/>
                  </a:lnTo>
                  <a:lnTo>
                    <a:pt x="80447" y="7540"/>
                  </a:lnTo>
                  <a:lnTo>
                    <a:pt x="114566" y="4639"/>
                  </a:lnTo>
                  <a:lnTo>
                    <a:pt x="144827" y="2079"/>
                  </a:lnTo>
                  <a:lnTo>
                    <a:pt x="181090" y="0"/>
                  </a:lnTo>
                  <a:lnTo>
                    <a:pt x="218373" y="1428"/>
                  </a:lnTo>
                  <a:lnTo>
                    <a:pt x="265748" y="3024"/>
                  </a:lnTo>
                  <a:lnTo>
                    <a:pt x="332020" y="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5" name="SMARTInkShape-4463"/>
            <p:cNvSpPr/>
            <p:nvPr>
              <p:custDataLst>
                <p:tags r:id="rId192"/>
              </p:custDataLst>
            </p:nvPr>
          </p:nvSpPr>
          <p:spPr>
            <a:xfrm>
              <a:off x="7767046" y="4419600"/>
              <a:ext cx="214905" cy="19051"/>
            </a:xfrm>
            <a:custGeom>
              <a:avLst/>
              <a:gdLst/>
              <a:ahLst/>
              <a:cxnLst/>
              <a:rect l="0" t="0" r="0" b="0"/>
              <a:pathLst>
                <a:path w="214905" h="19051">
                  <a:moveTo>
                    <a:pt x="75204" y="0"/>
                  </a:moveTo>
                  <a:lnTo>
                    <a:pt x="75204" y="0"/>
                  </a:lnTo>
                  <a:lnTo>
                    <a:pt x="34378" y="10052"/>
                  </a:lnTo>
                  <a:lnTo>
                    <a:pt x="2305" y="16010"/>
                  </a:lnTo>
                  <a:lnTo>
                    <a:pt x="498" y="15612"/>
                  </a:lnTo>
                  <a:lnTo>
                    <a:pt x="0" y="14641"/>
                  </a:lnTo>
                  <a:lnTo>
                    <a:pt x="44826" y="8719"/>
                  </a:lnTo>
                  <a:lnTo>
                    <a:pt x="78636" y="7403"/>
                  </a:lnTo>
                  <a:lnTo>
                    <a:pt x="119887" y="10033"/>
                  </a:lnTo>
                  <a:lnTo>
                    <a:pt x="214904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4" name="SMARTInkShape-Group987"/>
          <p:cNvGrpSpPr/>
          <p:nvPr/>
        </p:nvGrpSpPr>
        <p:grpSpPr>
          <a:xfrm>
            <a:off x="8858250" y="5765800"/>
            <a:ext cx="831851" cy="266701"/>
            <a:chOff x="8858250" y="5765800"/>
            <a:chExt cx="831851" cy="266701"/>
          </a:xfrm>
        </p:grpSpPr>
        <p:sp>
          <p:nvSpPr>
            <p:cNvPr id="1647" name="SMARTInkShape-4464"/>
            <p:cNvSpPr/>
            <p:nvPr>
              <p:custDataLst>
                <p:tags r:id="rId184"/>
              </p:custDataLst>
            </p:nvPr>
          </p:nvSpPr>
          <p:spPr>
            <a:xfrm>
              <a:off x="8858250" y="5766061"/>
              <a:ext cx="12701" cy="156638"/>
            </a:xfrm>
            <a:custGeom>
              <a:avLst/>
              <a:gdLst/>
              <a:ahLst/>
              <a:cxnLst/>
              <a:rect l="0" t="0" r="0" b="0"/>
              <a:pathLst>
                <a:path w="12701" h="156638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3370" y="9929"/>
                  </a:lnTo>
                  <a:lnTo>
                    <a:pt x="3144" y="18614"/>
                  </a:lnTo>
                  <a:lnTo>
                    <a:pt x="413" y="50777"/>
                  </a:lnTo>
                  <a:lnTo>
                    <a:pt x="53" y="96439"/>
                  </a:lnTo>
                  <a:lnTo>
                    <a:pt x="4" y="141105"/>
                  </a:lnTo>
                  <a:lnTo>
                    <a:pt x="2" y="152241"/>
                  </a:lnTo>
                  <a:lnTo>
                    <a:pt x="705" y="154323"/>
                  </a:lnTo>
                  <a:lnTo>
                    <a:pt x="1881" y="155712"/>
                  </a:lnTo>
                  <a:lnTo>
                    <a:pt x="3371" y="156637"/>
                  </a:lnTo>
                  <a:lnTo>
                    <a:pt x="5069" y="156549"/>
                  </a:lnTo>
                  <a:lnTo>
                    <a:pt x="12700" y="152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8" name="SMARTInkShape-4465"/>
            <p:cNvSpPr/>
            <p:nvPr>
              <p:custDataLst>
                <p:tags r:id="rId185"/>
              </p:custDataLst>
            </p:nvPr>
          </p:nvSpPr>
          <p:spPr>
            <a:xfrm>
              <a:off x="8972560" y="5765800"/>
              <a:ext cx="107941" cy="177098"/>
            </a:xfrm>
            <a:custGeom>
              <a:avLst/>
              <a:gdLst/>
              <a:ahLst/>
              <a:cxnLst/>
              <a:rect l="0" t="0" r="0" b="0"/>
              <a:pathLst>
                <a:path w="107941" h="177098">
                  <a:moveTo>
                    <a:pt x="107940" y="0"/>
                  </a:moveTo>
                  <a:lnTo>
                    <a:pt x="107940" y="0"/>
                  </a:lnTo>
                  <a:lnTo>
                    <a:pt x="62444" y="0"/>
                  </a:lnTo>
                  <a:lnTo>
                    <a:pt x="32307" y="705"/>
                  </a:lnTo>
                  <a:lnTo>
                    <a:pt x="9530" y="6467"/>
                  </a:lnTo>
                  <a:lnTo>
                    <a:pt x="4700" y="9460"/>
                  </a:lnTo>
                  <a:lnTo>
                    <a:pt x="3130" y="11951"/>
                  </a:lnTo>
                  <a:lnTo>
                    <a:pt x="610" y="24207"/>
                  </a:lnTo>
                  <a:lnTo>
                    <a:pt x="0" y="56005"/>
                  </a:lnTo>
                  <a:lnTo>
                    <a:pt x="702" y="58504"/>
                  </a:lnTo>
                  <a:lnTo>
                    <a:pt x="1877" y="60169"/>
                  </a:lnTo>
                  <a:lnTo>
                    <a:pt x="3366" y="61278"/>
                  </a:lnTo>
                  <a:lnTo>
                    <a:pt x="6898" y="62513"/>
                  </a:lnTo>
                  <a:lnTo>
                    <a:pt x="42698" y="66866"/>
                  </a:lnTo>
                  <a:lnTo>
                    <a:pt x="55134" y="75708"/>
                  </a:lnTo>
                  <a:lnTo>
                    <a:pt x="67754" y="90636"/>
                  </a:lnTo>
                  <a:lnTo>
                    <a:pt x="72441" y="100490"/>
                  </a:lnTo>
                  <a:lnTo>
                    <a:pt x="75449" y="125056"/>
                  </a:lnTo>
                  <a:lnTo>
                    <a:pt x="72600" y="145474"/>
                  </a:lnTo>
                  <a:lnTo>
                    <a:pt x="67301" y="154730"/>
                  </a:lnTo>
                  <a:lnTo>
                    <a:pt x="49034" y="169794"/>
                  </a:lnTo>
                  <a:lnTo>
                    <a:pt x="37962" y="175427"/>
                  </a:lnTo>
                  <a:lnTo>
                    <a:pt x="30212" y="177097"/>
                  </a:lnTo>
                  <a:lnTo>
                    <a:pt x="9964" y="167479"/>
                  </a:lnTo>
                  <a:lnTo>
                    <a:pt x="5228" y="163864"/>
                  </a:lnTo>
                  <a:lnTo>
                    <a:pt x="2777" y="160748"/>
                  </a:lnTo>
                  <a:lnTo>
                    <a:pt x="1847" y="157965"/>
                  </a:lnTo>
                  <a:lnTo>
                    <a:pt x="1934" y="156110"/>
                  </a:lnTo>
                  <a:lnTo>
                    <a:pt x="634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9" name="SMARTInkShape-4466"/>
            <p:cNvSpPr/>
            <p:nvPr>
              <p:custDataLst>
                <p:tags r:id="rId186"/>
              </p:custDataLst>
            </p:nvPr>
          </p:nvSpPr>
          <p:spPr>
            <a:xfrm>
              <a:off x="9284384" y="5798956"/>
              <a:ext cx="56204" cy="132539"/>
            </a:xfrm>
            <a:custGeom>
              <a:avLst/>
              <a:gdLst/>
              <a:ahLst/>
              <a:cxnLst/>
              <a:rect l="0" t="0" r="0" b="0"/>
              <a:pathLst>
                <a:path w="56204" h="132539">
                  <a:moveTo>
                    <a:pt x="50116" y="17644"/>
                  </a:moveTo>
                  <a:lnTo>
                    <a:pt x="50116" y="17644"/>
                  </a:lnTo>
                  <a:lnTo>
                    <a:pt x="50116" y="10903"/>
                  </a:lnTo>
                  <a:lnTo>
                    <a:pt x="51997" y="5711"/>
                  </a:lnTo>
                  <a:lnTo>
                    <a:pt x="55583" y="0"/>
                  </a:lnTo>
                  <a:lnTo>
                    <a:pt x="55878" y="237"/>
                  </a:lnTo>
                  <a:lnTo>
                    <a:pt x="56203" y="2381"/>
                  </a:lnTo>
                  <a:lnTo>
                    <a:pt x="47644" y="27211"/>
                  </a:lnTo>
                  <a:lnTo>
                    <a:pt x="21355" y="71314"/>
                  </a:lnTo>
                  <a:lnTo>
                    <a:pt x="4516" y="101277"/>
                  </a:lnTo>
                  <a:lnTo>
                    <a:pt x="0" y="130718"/>
                  </a:lnTo>
                  <a:lnTo>
                    <a:pt x="478" y="132538"/>
                  </a:lnTo>
                  <a:lnTo>
                    <a:pt x="12016" y="125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0" name="SMARTInkShape-4467"/>
            <p:cNvSpPr/>
            <p:nvPr>
              <p:custDataLst>
                <p:tags r:id="rId187"/>
              </p:custDataLst>
            </p:nvPr>
          </p:nvSpPr>
          <p:spPr>
            <a:xfrm>
              <a:off x="9385300" y="5792083"/>
              <a:ext cx="31729" cy="170568"/>
            </a:xfrm>
            <a:custGeom>
              <a:avLst/>
              <a:gdLst/>
              <a:ahLst/>
              <a:cxnLst/>
              <a:rect l="0" t="0" r="0" b="0"/>
              <a:pathLst>
                <a:path w="31729" h="170568">
                  <a:moveTo>
                    <a:pt x="25400" y="5467"/>
                  </a:moveTo>
                  <a:lnTo>
                    <a:pt x="25400" y="5467"/>
                  </a:lnTo>
                  <a:lnTo>
                    <a:pt x="30867" y="0"/>
                  </a:lnTo>
                  <a:lnTo>
                    <a:pt x="31728" y="43919"/>
                  </a:lnTo>
                  <a:lnTo>
                    <a:pt x="25968" y="83541"/>
                  </a:lnTo>
                  <a:lnTo>
                    <a:pt x="11354" y="129926"/>
                  </a:lnTo>
                  <a:lnTo>
                    <a:pt x="0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1" name="SMARTInkShape-4468"/>
            <p:cNvSpPr/>
            <p:nvPr>
              <p:custDataLst>
                <p:tags r:id="rId188"/>
              </p:custDataLst>
            </p:nvPr>
          </p:nvSpPr>
          <p:spPr>
            <a:xfrm>
              <a:off x="9249032" y="5765800"/>
              <a:ext cx="275969" cy="82551"/>
            </a:xfrm>
            <a:custGeom>
              <a:avLst/>
              <a:gdLst/>
              <a:ahLst/>
              <a:cxnLst/>
              <a:rect l="0" t="0" r="0" b="0"/>
              <a:pathLst>
                <a:path w="275969" h="82551">
                  <a:moveTo>
                    <a:pt x="34668" y="82550"/>
                  </a:moveTo>
                  <a:lnTo>
                    <a:pt x="34668" y="82550"/>
                  </a:lnTo>
                  <a:lnTo>
                    <a:pt x="8154" y="73711"/>
                  </a:lnTo>
                  <a:lnTo>
                    <a:pt x="4292" y="71013"/>
                  </a:lnTo>
                  <a:lnTo>
                    <a:pt x="1717" y="67802"/>
                  </a:lnTo>
                  <a:lnTo>
                    <a:pt x="0" y="64252"/>
                  </a:lnTo>
                  <a:lnTo>
                    <a:pt x="1680" y="60474"/>
                  </a:lnTo>
                  <a:lnTo>
                    <a:pt x="11069" y="52513"/>
                  </a:lnTo>
                  <a:lnTo>
                    <a:pt x="41505" y="40973"/>
                  </a:lnTo>
                  <a:lnTo>
                    <a:pt x="88955" y="29733"/>
                  </a:lnTo>
                  <a:lnTo>
                    <a:pt x="123503" y="23312"/>
                  </a:lnTo>
                  <a:lnTo>
                    <a:pt x="165020" y="16942"/>
                  </a:lnTo>
                  <a:lnTo>
                    <a:pt x="208793" y="8468"/>
                  </a:lnTo>
                  <a:lnTo>
                    <a:pt x="2759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2" name="SMARTInkShape-4469"/>
            <p:cNvSpPr/>
            <p:nvPr>
              <p:custDataLst>
                <p:tags r:id="rId189"/>
              </p:custDataLst>
            </p:nvPr>
          </p:nvSpPr>
          <p:spPr>
            <a:xfrm>
              <a:off x="9514508" y="5903830"/>
              <a:ext cx="35893" cy="102073"/>
            </a:xfrm>
            <a:custGeom>
              <a:avLst/>
              <a:gdLst/>
              <a:ahLst/>
              <a:cxnLst/>
              <a:rect l="0" t="0" r="0" b="0"/>
              <a:pathLst>
                <a:path w="35893" h="102073">
                  <a:moveTo>
                    <a:pt x="35892" y="20720"/>
                  </a:moveTo>
                  <a:lnTo>
                    <a:pt x="35892" y="20720"/>
                  </a:lnTo>
                  <a:lnTo>
                    <a:pt x="35892" y="17349"/>
                  </a:lnTo>
                  <a:lnTo>
                    <a:pt x="32129" y="13813"/>
                  </a:lnTo>
                  <a:lnTo>
                    <a:pt x="24957" y="9164"/>
                  </a:lnTo>
                  <a:lnTo>
                    <a:pt x="20343" y="1617"/>
                  </a:lnTo>
                  <a:lnTo>
                    <a:pt x="18471" y="224"/>
                  </a:lnTo>
                  <a:lnTo>
                    <a:pt x="16517" y="0"/>
                  </a:lnTo>
                  <a:lnTo>
                    <a:pt x="12464" y="1634"/>
                  </a:lnTo>
                  <a:lnTo>
                    <a:pt x="8312" y="4711"/>
                  </a:lnTo>
                  <a:lnTo>
                    <a:pt x="5995" y="10312"/>
                  </a:lnTo>
                  <a:lnTo>
                    <a:pt x="4251" y="28949"/>
                  </a:lnTo>
                  <a:lnTo>
                    <a:pt x="10916" y="42209"/>
                  </a:lnTo>
                  <a:lnTo>
                    <a:pt x="27995" y="61790"/>
                  </a:lnTo>
                  <a:lnTo>
                    <a:pt x="32382" y="72839"/>
                  </a:lnTo>
                  <a:lnTo>
                    <a:pt x="35429" y="93331"/>
                  </a:lnTo>
                  <a:lnTo>
                    <a:pt x="33467" y="95233"/>
                  </a:lnTo>
                  <a:lnTo>
                    <a:pt x="22004" y="100576"/>
                  </a:lnTo>
                  <a:lnTo>
                    <a:pt x="16077" y="102072"/>
                  </a:lnTo>
                  <a:lnTo>
                    <a:pt x="9211" y="100856"/>
                  </a:lnTo>
                  <a:lnTo>
                    <a:pt x="5405" y="99544"/>
                  </a:lnTo>
                  <a:lnTo>
                    <a:pt x="2867" y="97258"/>
                  </a:lnTo>
                  <a:lnTo>
                    <a:pt x="47" y="90956"/>
                  </a:lnTo>
                  <a:lnTo>
                    <a:pt x="0" y="88005"/>
                  </a:lnTo>
                  <a:lnTo>
                    <a:pt x="4142" y="77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3" name="SMARTInkShape-4470"/>
            <p:cNvSpPr/>
            <p:nvPr>
              <p:custDataLst>
                <p:tags r:id="rId190"/>
              </p:custDataLst>
            </p:nvPr>
          </p:nvSpPr>
          <p:spPr>
            <a:xfrm>
              <a:off x="9645650" y="5918562"/>
              <a:ext cx="44451" cy="113939"/>
            </a:xfrm>
            <a:custGeom>
              <a:avLst/>
              <a:gdLst/>
              <a:ahLst/>
              <a:cxnLst/>
              <a:rect l="0" t="0" r="0" b="0"/>
              <a:pathLst>
                <a:path w="44451" h="113939">
                  <a:moveTo>
                    <a:pt x="44450" y="18688"/>
                  </a:moveTo>
                  <a:lnTo>
                    <a:pt x="44450" y="18688"/>
                  </a:lnTo>
                  <a:lnTo>
                    <a:pt x="44448" y="15317"/>
                  </a:lnTo>
                  <a:lnTo>
                    <a:pt x="42569" y="11781"/>
                  </a:lnTo>
                  <a:lnTo>
                    <a:pt x="35611" y="3760"/>
                  </a:lnTo>
                  <a:lnTo>
                    <a:pt x="29704" y="1470"/>
                  </a:lnTo>
                  <a:lnTo>
                    <a:pt x="17783" y="0"/>
                  </a:lnTo>
                  <a:lnTo>
                    <a:pt x="13078" y="1680"/>
                  </a:lnTo>
                  <a:lnTo>
                    <a:pt x="10836" y="3116"/>
                  </a:lnTo>
                  <a:lnTo>
                    <a:pt x="4307" y="15250"/>
                  </a:lnTo>
                  <a:lnTo>
                    <a:pt x="3577" y="19218"/>
                  </a:lnTo>
                  <a:lnTo>
                    <a:pt x="4647" y="25509"/>
                  </a:lnTo>
                  <a:lnTo>
                    <a:pt x="11788" y="44730"/>
                  </a:lnTo>
                  <a:lnTo>
                    <a:pt x="35115" y="83560"/>
                  </a:lnTo>
                  <a:lnTo>
                    <a:pt x="36773" y="89383"/>
                  </a:lnTo>
                  <a:lnTo>
                    <a:pt x="35803" y="92629"/>
                  </a:lnTo>
                  <a:lnTo>
                    <a:pt x="30965" y="99999"/>
                  </a:lnTo>
                  <a:lnTo>
                    <a:pt x="20307" y="108710"/>
                  </a:lnTo>
                  <a:lnTo>
                    <a:pt x="11581" y="112389"/>
                  </a:lnTo>
                  <a:lnTo>
                    <a:pt x="0" y="113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7" name="SMARTInkShape-Group988"/>
          <p:cNvGrpSpPr/>
          <p:nvPr/>
        </p:nvGrpSpPr>
        <p:grpSpPr>
          <a:xfrm>
            <a:off x="8403698" y="5813813"/>
            <a:ext cx="98953" cy="110738"/>
            <a:chOff x="8403698" y="5813813"/>
            <a:chExt cx="98953" cy="110738"/>
          </a:xfrm>
        </p:grpSpPr>
        <p:sp>
          <p:nvSpPr>
            <p:cNvPr id="1655" name="SMARTInkShape-4471"/>
            <p:cNvSpPr/>
            <p:nvPr>
              <p:custDataLst>
                <p:tags r:id="rId182"/>
              </p:custDataLst>
            </p:nvPr>
          </p:nvSpPr>
          <p:spPr>
            <a:xfrm>
              <a:off x="8420100" y="5813813"/>
              <a:ext cx="63501" cy="9138"/>
            </a:xfrm>
            <a:custGeom>
              <a:avLst/>
              <a:gdLst/>
              <a:ahLst/>
              <a:cxnLst/>
              <a:rect l="0" t="0" r="0" b="0"/>
              <a:pathLst>
                <a:path w="63501" h="9138">
                  <a:moveTo>
                    <a:pt x="0" y="2787"/>
                  </a:moveTo>
                  <a:lnTo>
                    <a:pt x="0" y="2787"/>
                  </a:lnTo>
                  <a:lnTo>
                    <a:pt x="0" y="8254"/>
                  </a:lnTo>
                  <a:lnTo>
                    <a:pt x="15580" y="221"/>
                  </a:lnTo>
                  <a:lnTo>
                    <a:pt x="24798" y="0"/>
                  </a:lnTo>
                  <a:lnTo>
                    <a:pt x="63500" y="91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6" name="SMARTInkShape-4472"/>
            <p:cNvSpPr/>
            <p:nvPr>
              <p:custDataLst>
                <p:tags r:id="rId183"/>
              </p:custDataLst>
            </p:nvPr>
          </p:nvSpPr>
          <p:spPr>
            <a:xfrm>
              <a:off x="8403698" y="5911850"/>
              <a:ext cx="98953" cy="12701"/>
            </a:xfrm>
            <a:custGeom>
              <a:avLst/>
              <a:gdLst/>
              <a:ahLst/>
              <a:cxnLst/>
              <a:rect l="0" t="0" r="0" b="0"/>
              <a:pathLst>
                <a:path w="98953" h="12701">
                  <a:moveTo>
                    <a:pt x="16402" y="0"/>
                  </a:moveTo>
                  <a:lnTo>
                    <a:pt x="16402" y="0"/>
                  </a:lnTo>
                  <a:lnTo>
                    <a:pt x="0" y="10935"/>
                  </a:lnTo>
                  <a:lnTo>
                    <a:pt x="1234" y="11523"/>
                  </a:lnTo>
                  <a:lnTo>
                    <a:pt x="38551" y="12631"/>
                  </a:lnTo>
                  <a:lnTo>
                    <a:pt x="98952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4" name="SMARTInkShape-Group989"/>
          <p:cNvGrpSpPr/>
          <p:nvPr/>
        </p:nvGrpSpPr>
        <p:grpSpPr>
          <a:xfrm>
            <a:off x="6538011" y="5698642"/>
            <a:ext cx="1638367" cy="352909"/>
            <a:chOff x="6538011" y="5698642"/>
            <a:chExt cx="1638367" cy="352909"/>
          </a:xfrm>
        </p:grpSpPr>
        <p:sp>
          <p:nvSpPr>
            <p:cNvPr id="1658" name="SMARTInkShape-4473"/>
            <p:cNvSpPr/>
            <p:nvPr>
              <p:custDataLst>
                <p:tags r:id="rId166"/>
              </p:custDataLst>
            </p:nvPr>
          </p:nvSpPr>
          <p:spPr>
            <a:xfrm>
              <a:off x="6538011" y="5876507"/>
              <a:ext cx="167590" cy="15411"/>
            </a:xfrm>
            <a:custGeom>
              <a:avLst/>
              <a:gdLst/>
              <a:ahLst/>
              <a:cxnLst/>
              <a:rect l="0" t="0" r="0" b="0"/>
              <a:pathLst>
                <a:path w="167590" h="15411">
                  <a:moveTo>
                    <a:pt x="8839" y="9943"/>
                  </a:moveTo>
                  <a:lnTo>
                    <a:pt x="8839" y="9943"/>
                  </a:lnTo>
                  <a:lnTo>
                    <a:pt x="5468" y="9943"/>
                  </a:lnTo>
                  <a:lnTo>
                    <a:pt x="1932" y="11824"/>
                  </a:lnTo>
                  <a:lnTo>
                    <a:pt x="0" y="13314"/>
                  </a:lnTo>
                  <a:lnTo>
                    <a:pt x="124" y="14307"/>
                  </a:lnTo>
                  <a:lnTo>
                    <a:pt x="1618" y="14969"/>
                  </a:lnTo>
                  <a:lnTo>
                    <a:pt x="4025" y="15410"/>
                  </a:lnTo>
                  <a:lnTo>
                    <a:pt x="51203" y="6115"/>
                  </a:lnTo>
                  <a:lnTo>
                    <a:pt x="89752" y="4341"/>
                  </a:lnTo>
                  <a:lnTo>
                    <a:pt x="131334" y="1859"/>
                  </a:lnTo>
                  <a:lnTo>
                    <a:pt x="145831" y="0"/>
                  </a:lnTo>
                  <a:lnTo>
                    <a:pt x="167589" y="35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9" name="SMARTInkShape-4474"/>
            <p:cNvSpPr/>
            <p:nvPr>
              <p:custDataLst>
                <p:tags r:id="rId167"/>
              </p:custDataLst>
            </p:nvPr>
          </p:nvSpPr>
          <p:spPr>
            <a:xfrm>
              <a:off x="6597650" y="5703258"/>
              <a:ext cx="74615" cy="126043"/>
            </a:xfrm>
            <a:custGeom>
              <a:avLst/>
              <a:gdLst/>
              <a:ahLst/>
              <a:cxnLst/>
              <a:rect l="0" t="0" r="0" b="0"/>
              <a:pathLst>
                <a:path w="74615" h="126043">
                  <a:moveTo>
                    <a:pt x="19050" y="5392"/>
                  </a:moveTo>
                  <a:lnTo>
                    <a:pt x="19050" y="5392"/>
                  </a:lnTo>
                  <a:lnTo>
                    <a:pt x="15679" y="5392"/>
                  </a:lnTo>
                  <a:lnTo>
                    <a:pt x="12142" y="7274"/>
                  </a:lnTo>
                  <a:lnTo>
                    <a:pt x="6689" y="11480"/>
                  </a:lnTo>
                  <a:lnTo>
                    <a:pt x="18328" y="6682"/>
                  </a:lnTo>
                  <a:lnTo>
                    <a:pt x="48130" y="0"/>
                  </a:lnTo>
                  <a:lnTo>
                    <a:pt x="61220" y="2696"/>
                  </a:lnTo>
                  <a:lnTo>
                    <a:pt x="70664" y="7964"/>
                  </a:lnTo>
                  <a:lnTo>
                    <a:pt x="72509" y="10635"/>
                  </a:lnTo>
                  <a:lnTo>
                    <a:pt x="74559" y="17365"/>
                  </a:lnTo>
                  <a:lnTo>
                    <a:pt x="73589" y="25060"/>
                  </a:lnTo>
                  <a:lnTo>
                    <a:pt x="72343" y="29087"/>
                  </a:lnTo>
                  <a:lnTo>
                    <a:pt x="67194" y="35443"/>
                  </a:lnTo>
                  <a:lnTo>
                    <a:pt x="46098" y="51574"/>
                  </a:lnTo>
                  <a:lnTo>
                    <a:pt x="40949" y="57667"/>
                  </a:lnTo>
                  <a:lnTo>
                    <a:pt x="35494" y="61098"/>
                  </a:lnTo>
                  <a:lnTo>
                    <a:pt x="35657" y="61579"/>
                  </a:lnTo>
                  <a:lnTo>
                    <a:pt x="37719" y="62114"/>
                  </a:lnTo>
                  <a:lnTo>
                    <a:pt x="43553" y="63121"/>
                  </a:lnTo>
                  <a:lnTo>
                    <a:pt x="53904" y="68279"/>
                  </a:lnTo>
                  <a:lnTo>
                    <a:pt x="70842" y="82931"/>
                  </a:lnTo>
                  <a:lnTo>
                    <a:pt x="73819" y="89478"/>
                  </a:lnTo>
                  <a:lnTo>
                    <a:pt x="74614" y="93199"/>
                  </a:lnTo>
                  <a:lnTo>
                    <a:pt x="74436" y="96386"/>
                  </a:lnTo>
                  <a:lnTo>
                    <a:pt x="72358" y="101808"/>
                  </a:lnTo>
                  <a:lnTo>
                    <a:pt x="63851" y="112198"/>
                  </a:lnTo>
                  <a:lnTo>
                    <a:pt x="45651" y="120843"/>
                  </a:lnTo>
                  <a:lnTo>
                    <a:pt x="19765" y="125357"/>
                  </a:lnTo>
                  <a:lnTo>
                    <a:pt x="0" y="1260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0" name="SMARTInkShape-4475"/>
            <p:cNvSpPr/>
            <p:nvPr>
              <p:custDataLst>
                <p:tags r:id="rId168"/>
              </p:custDataLst>
            </p:nvPr>
          </p:nvSpPr>
          <p:spPr>
            <a:xfrm>
              <a:off x="6599337" y="5944483"/>
              <a:ext cx="118964" cy="87344"/>
            </a:xfrm>
            <a:custGeom>
              <a:avLst/>
              <a:gdLst/>
              <a:ahLst/>
              <a:cxnLst/>
              <a:rect l="0" t="0" r="0" b="0"/>
              <a:pathLst>
                <a:path w="118964" h="87344">
                  <a:moveTo>
                    <a:pt x="23713" y="5467"/>
                  </a:moveTo>
                  <a:lnTo>
                    <a:pt x="23713" y="5467"/>
                  </a:lnTo>
                  <a:lnTo>
                    <a:pt x="14253" y="5467"/>
                  </a:lnTo>
                  <a:lnTo>
                    <a:pt x="14583" y="4762"/>
                  </a:lnTo>
                  <a:lnTo>
                    <a:pt x="18715" y="2096"/>
                  </a:lnTo>
                  <a:lnTo>
                    <a:pt x="28974" y="0"/>
                  </a:lnTo>
                  <a:lnTo>
                    <a:pt x="40951" y="2749"/>
                  </a:lnTo>
                  <a:lnTo>
                    <a:pt x="47367" y="8023"/>
                  </a:lnTo>
                  <a:lnTo>
                    <a:pt x="50065" y="11403"/>
                  </a:lnTo>
                  <a:lnTo>
                    <a:pt x="51159" y="15775"/>
                  </a:lnTo>
                  <a:lnTo>
                    <a:pt x="50492" y="26276"/>
                  </a:lnTo>
                  <a:lnTo>
                    <a:pt x="42779" y="44088"/>
                  </a:lnTo>
                  <a:lnTo>
                    <a:pt x="28186" y="59401"/>
                  </a:lnTo>
                  <a:lnTo>
                    <a:pt x="6855" y="76497"/>
                  </a:lnTo>
                  <a:lnTo>
                    <a:pt x="0" y="85741"/>
                  </a:lnTo>
                  <a:lnTo>
                    <a:pt x="143" y="86500"/>
                  </a:lnTo>
                  <a:lnTo>
                    <a:pt x="944" y="87005"/>
                  </a:lnTo>
                  <a:lnTo>
                    <a:pt x="2184" y="87343"/>
                  </a:lnTo>
                  <a:lnTo>
                    <a:pt x="39799" y="77023"/>
                  </a:lnTo>
                  <a:lnTo>
                    <a:pt x="85033" y="66925"/>
                  </a:lnTo>
                  <a:lnTo>
                    <a:pt x="118963" y="62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1" name="SMARTInkShape-4476"/>
            <p:cNvSpPr/>
            <p:nvPr>
              <p:custDataLst>
                <p:tags r:id="rId169"/>
              </p:custDataLst>
            </p:nvPr>
          </p:nvSpPr>
          <p:spPr>
            <a:xfrm>
              <a:off x="6842818" y="5746750"/>
              <a:ext cx="192983" cy="57151"/>
            </a:xfrm>
            <a:custGeom>
              <a:avLst/>
              <a:gdLst/>
              <a:ahLst/>
              <a:cxnLst/>
              <a:rect l="0" t="0" r="0" b="0"/>
              <a:pathLst>
                <a:path w="192983" h="57151">
                  <a:moveTo>
                    <a:pt x="15182" y="57150"/>
                  </a:moveTo>
                  <a:lnTo>
                    <a:pt x="15182" y="57150"/>
                  </a:lnTo>
                  <a:lnTo>
                    <a:pt x="8440" y="53779"/>
                  </a:lnTo>
                  <a:lnTo>
                    <a:pt x="3249" y="48361"/>
                  </a:lnTo>
                  <a:lnTo>
                    <a:pt x="876" y="44941"/>
                  </a:lnTo>
                  <a:lnTo>
                    <a:pt x="0" y="41955"/>
                  </a:lnTo>
                  <a:lnTo>
                    <a:pt x="122" y="39258"/>
                  </a:lnTo>
                  <a:lnTo>
                    <a:pt x="908" y="36756"/>
                  </a:lnTo>
                  <a:lnTo>
                    <a:pt x="15499" y="26491"/>
                  </a:lnTo>
                  <a:lnTo>
                    <a:pt x="52900" y="14745"/>
                  </a:lnTo>
                  <a:lnTo>
                    <a:pt x="94404" y="4996"/>
                  </a:lnTo>
                  <a:lnTo>
                    <a:pt x="141107" y="986"/>
                  </a:lnTo>
                  <a:lnTo>
                    <a:pt x="1929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2" name="SMARTInkShape-4477"/>
            <p:cNvSpPr/>
            <p:nvPr>
              <p:custDataLst>
                <p:tags r:id="rId170"/>
              </p:custDataLst>
            </p:nvPr>
          </p:nvSpPr>
          <p:spPr>
            <a:xfrm>
              <a:off x="6959600" y="5743048"/>
              <a:ext cx="10936" cy="143403"/>
            </a:xfrm>
            <a:custGeom>
              <a:avLst/>
              <a:gdLst/>
              <a:ahLst/>
              <a:cxnLst/>
              <a:rect l="0" t="0" r="0" b="0"/>
              <a:pathLst>
                <a:path w="10936" h="143403">
                  <a:moveTo>
                    <a:pt x="0" y="16402"/>
                  </a:moveTo>
                  <a:lnTo>
                    <a:pt x="0" y="16402"/>
                  </a:lnTo>
                  <a:lnTo>
                    <a:pt x="10935" y="0"/>
                  </a:lnTo>
                  <a:lnTo>
                    <a:pt x="10032" y="2292"/>
                  </a:lnTo>
                  <a:lnTo>
                    <a:pt x="8804" y="4879"/>
                  </a:lnTo>
                  <a:lnTo>
                    <a:pt x="6493" y="50120"/>
                  </a:lnTo>
                  <a:lnTo>
                    <a:pt x="6369" y="96284"/>
                  </a:lnTo>
                  <a:lnTo>
                    <a:pt x="5648" y="126777"/>
                  </a:lnTo>
                  <a:lnTo>
                    <a:pt x="0" y="143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3" name="SMARTInkShape-4478"/>
            <p:cNvSpPr/>
            <p:nvPr>
              <p:custDataLst>
                <p:tags r:id="rId171"/>
              </p:custDataLst>
            </p:nvPr>
          </p:nvSpPr>
          <p:spPr>
            <a:xfrm>
              <a:off x="6864350" y="5760333"/>
              <a:ext cx="44451" cy="119768"/>
            </a:xfrm>
            <a:custGeom>
              <a:avLst/>
              <a:gdLst/>
              <a:ahLst/>
              <a:cxnLst/>
              <a:rect l="0" t="0" r="0" b="0"/>
              <a:pathLst>
                <a:path w="44451" h="119768">
                  <a:moveTo>
                    <a:pt x="44450" y="5467"/>
                  </a:moveTo>
                  <a:lnTo>
                    <a:pt x="44450" y="5467"/>
                  </a:lnTo>
                  <a:lnTo>
                    <a:pt x="44448" y="2096"/>
                  </a:lnTo>
                  <a:lnTo>
                    <a:pt x="43745" y="1103"/>
                  </a:lnTo>
                  <a:lnTo>
                    <a:pt x="42568" y="441"/>
                  </a:lnTo>
                  <a:lnTo>
                    <a:pt x="41079" y="0"/>
                  </a:lnTo>
                  <a:lnTo>
                    <a:pt x="40086" y="411"/>
                  </a:lnTo>
                  <a:lnTo>
                    <a:pt x="39424" y="1390"/>
                  </a:lnTo>
                  <a:lnTo>
                    <a:pt x="23388" y="47720"/>
                  </a:lnTo>
                  <a:lnTo>
                    <a:pt x="9037" y="91256"/>
                  </a:lnTo>
                  <a:lnTo>
                    <a:pt x="0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4" name="SMARTInkShape-4479"/>
            <p:cNvSpPr/>
            <p:nvPr>
              <p:custDataLst>
                <p:tags r:id="rId172"/>
              </p:custDataLst>
            </p:nvPr>
          </p:nvSpPr>
          <p:spPr>
            <a:xfrm>
              <a:off x="7036434" y="5836794"/>
              <a:ext cx="37467" cy="105263"/>
            </a:xfrm>
            <a:custGeom>
              <a:avLst/>
              <a:gdLst/>
              <a:ahLst/>
              <a:cxnLst/>
              <a:rect l="0" t="0" r="0" b="0"/>
              <a:pathLst>
                <a:path w="37467" h="105263">
                  <a:moveTo>
                    <a:pt x="37466" y="11556"/>
                  </a:moveTo>
                  <a:lnTo>
                    <a:pt x="37466" y="11556"/>
                  </a:lnTo>
                  <a:lnTo>
                    <a:pt x="26635" y="1430"/>
                  </a:lnTo>
                  <a:lnTo>
                    <a:pt x="22539" y="0"/>
                  </a:lnTo>
                  <a:lnTo>
                    <a:pt x="20459" y="324"/>
                  </a:lnTo>
                  <a:lnTo>
                    <a:pt x="16266" y="2566"/>
                  </a:lnTo>
                  <a:lnTo>
                    <a:pt x="6569" y="11166"/>
                  </a:lnTo>
                  <a:lnTo>
                    <a:pt x="2567" y="18673"/>
                  </a:lnTo>
                  <a:lnTo>
                    <a:pt x="0" y="34991"/>
                  </a:lnTo>
                  <a:lnTo>
                    <a:pt x="2924" y="47583"/>
                  </a:lnTo>
                  <a:lnTo>
                    <a:pt x="4559" y="50390"/>
                  </a:lnTo>
                  <a:lnTo>
                    <a:pt x="6357" y="52262"/>
                  </a:lnTo>
                  <a:lnTo>
                    <a:pt x="8260" y="53510"/>
                  </a:lnTo>
                  <a:lnTo>
                    <a:pt x="18473" y="69492"/>
                  </a:lnTo>
                  <a:lnTo>
                    <a:pt x="26893" y="82423"/>
                  </a:lnTo>
                  <a:lnTo>
                    <a:pt x="27595" y="85612"/>
                  </a:lnTo>
                  <a:lnTo>
                    <a:pt x="26494" y="92917"/>
                  </a:lnTo>
                  <a:lnTo>
                    <a:pt x="19450" y="105262"/>
                  </a:lnTo>
                  <a:lnTo>
                    <a:pt x="18400" y="104365"/>
                  </a:lnTo>
                  <a:lnTo>
                    <a:pt x="12066" y="94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5" name="SMARTInkShape-4480"/>
            <p:cNvSpPr/>
            <p:nvPr>
              <p:custDataLst>
                <p:tags r:id="rId173"/>
              </p:custDataLst>
            </p:nvPr>
          </p:nvSpPr>
          <p:spPr>
            <a:xfrm>
              <a:off x="7131050" y="5837415"/>
              <a:ext cx="57151" cy="120630"/>
            </a:xfrm>
            <a:custGeom>
              <a:avLst/>
              <a:gdLst/>
              <a:ahLst/>
              <a:cxnLst/>
              <a:rect l="0" t="0" r="0" b="0"/>
              <a:pathLst>
                <a:path w="57151" h="120630">
                  <a:moveTo>
                    <a:pt x="57150" y="10935"/>
                  </a:moveTo>
                  <a:lnTo>
                    <a:pt x="57150" y="10935"/>
                  </a:lnTo>
                  <a:lnTo>
                    <a:pt x="57150" y="0"/>
                  </a:lnTo>
                  <a:lnTo>
                    <a:pt x="47037" y="2129"/>
                  </a:lnTo>
                  <a:lnTo>
                    <a:pt x="30635" y="7228"/>
                  </a:lnTo>
                  <a:lnTo>
                    <a:pt x="22317" y="13050"/>
                  </a:lnTo>
                  <a:lnTo>
                    <a:pt x="16974" y="20341"/>
                  </a:lnTo>
                  <a:lnTo>
                    <a:pt x="14600" y="28287"/>
                  </a:lnTo>
                  <a:lnTo>
                    <a:pt x="15425" y="36521"/>
                  </a:lnTo>
                  <a:lnTo>
                    <a:pt x="21706" y="53306"/>
                  </a:lnTo>
                  <a:lnTo>
                    <a:pt x="46319" y="91369"/>
                  </a:lnTo>
                  <a:lnTo>
                    <a:pt x="47107" y="95602"/>
                  </a:lnTo>
                  <a:lnTo>
                    <a:pt x="46101" y="104068"/>
                  </a:lnTo>
                  <a:lnTo>
                    <a:pt x="43435" y="107596"/>
                  </a:lnTo>
                  <a:lnTo>
                    <a:pt x="29566" y="115932"/>
                  </a:lnTo>
                  <a:lnTo>
                    <a:pt x="18080" y="120629"/>
                  </a:lnTo>
                  <a:lnTo>
                    <a:pt x="0" y="118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6" name="SMARTInkShape-4481"/>
            <p:cNvSpPr/>
            <p:nvPr>
              <p:custDataLst>
                <p:tags r:id="rId174"/>
              </p:custDataLst>
            </p:nvPr>
          </p:nvSpPr>
          <p:spPr>
            <a:xfrm>
              <a:off x="7391400" y="582295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12700"/>
                  </a:moveTo>
                  <a:lnTo>
                    <a:pt x="0" y="12700"/>
                  </a:lnTo>
                  <a:lnTo>
                    <a:pt x="47385" y="7674"/>
                  </a:lnTo>
                  <a:lnTo>
                    <a:pt x="87364" y="6612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7" name="SMARTInkShape-4482"/>
            <p:cNvSpPr/>
            <p:nvPr>
              <p:custDataLst>
                <p:tags r:id="rId175"/>
              </p:custDataLst>
            </p:nvPr>
          </p:nvSpPr>
          <p:spPr>
            <a:xfrm>
              <a:off x="7473950" y="5762429"/>
              <a:ext cx="12701" cy="130372"/>
            </a:xfrm>
            <a:custGeom>
              <a:avLst/>
              <a:gdLst/>
              <a:ahLst/>
              <a:cxnLst/>
              <a:rect l="0" t="0" r="0" b="0"/>
              <a:pathLst>
                <a:path w="12701" h="1303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1411" y="418"/>
                  </a:lnTo>
                  <a:lnTo>
                    <a:pt x="6742" y="4647"/>
                  </a:lnTo>
                  <a:lnTo>
                    <a:pt x="10051" y="14992"/>
                  </a:lnTo>
                  <a:lnTo>
                    <a:pt x="12351" y="54159"/>
                  </a:lnTo>
                  <a:lnTo>
                    <a:pt x="12700" y="130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8" name="SMARTInkShape-4483"/>
            <p:cNvSpPr/>
            <p:nvPr>
              <p:custDataLst>
                <p:tags r:id="rId176"/>
              </p:custDataLst>
            </p:nvPr>
          </p:nvSpPr>
          <p:spPr>
            <a:xfrm>
              <a:off x="7712022" y="5721951"/>
              <a:ext cx="34956" cy="139183"/>
            </a:xfrm>
            <a:custGeom>
              <a:avLst/>
              <a:gdLst/>
              <a:ahLst/>
              <a:cxnLst/>
              <a:rect l="0" t="0" r="0" b="0"/>
              <a:pathLst>
                <a:path w="34956" h="139183">
                  <a:moveTo>
                    <a:pt x="28628" y="18449"/>
                  </a:moveTo>
                  <a:lnTo>
                    <a:pt x="28628" y="18449"/>
                  </a:lnTo>
                  <a:lnTo>
                    <a:pt x="31998" y="15078"/>
                  </a:lnTo>
                  <a:lnTo>
                    <a:pt x="33654" y="9660"/>
                  </a:lnTo>
                  <a:lnTo>
                    <a:pt x="34900" y="0"/>
                  </a:lnTo>
                  <a:lnTo>
                    <a:pt x="34955" y="6319"/>
                  </a:lnTo>
                  <a:lnTo>
                    <a:pt x="20670" y="52412"/>
                  </a:lnTo>
                  <a:lnTo>
                    <a:pt x="8137" y="95634"/>
                  </a:lnTo>
                  <a:lnTo>
                    <a:pt x="0" y="139182"/>
                  </a:lnTo>
                  <a:lnTo>
                    <a:pt x="9578" y="139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9" name="SMARTInkShape-4484"/>
            <p:cNvSpPr/>
            <p:nvPr>
              <p:custDataLst>
                <p:tags r:id="rId177"/>
              </p:custDataLst>
            </p:nvPr>
          </p:nvSpPr>
          <p:spPr>
            <a:xfrm>
              <a:off x="7797800" y="5744268"/>
              <a:ext cx="10936" cy="116783"/>
            </a:xfrm>
            <a:custGeom>
              <a:avLst/>
              <a:gdLst/>
              <a:ahLst/>
              <a:cxnLst/>
              <a:rect l="0" t="0" r="0" b="0"/>
              <a:pathLst>
                <a:path w="10936" h="116783">
                  <a:moveTo>
                    <a:pt x="0" y="15182"/>
                  </a:moveTo>
                  <a:lnTo>
                    <a:pt x="0" y="15182"/>
                  </a:lnTo>
                  <a:lnTo>
                    <a:pt x="8727" y="5748"/>
                  </a:lnTo>
                  <a:lnTo>
                    <a:pt x="10935" y="877"/>
                  </a:lnTo>
                  <a:lnTo>
                    <a:pt x="10817" y="0"/>
                  </a:lnTo>
                  <a:lnTo>
                    <a:pt x="10032" y="122"/>
                  </a:lnTo>
                  <a:lnTo>
                    <a:pt x="8804" y="908"/>
                  </a:lnTo>
                  <a:lnTo>
                    <a:pt x="7440" y="5545"/>
                  </a:lnTo>
                  <a:lnTo>
                    <a:pt x="946" y="47874"/>
                  </a:lnTo>
                  <a:lnTo>
                    <a:pt x="2006" y="89346"/>
                  </a:lnTo>
                  <a:lnTo>
                    <a:pt x="6350" y="116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0" name="SMARTInkShape-4485"/>
            <p:cNvSpPr/>
            <p:nvPr>
              <p:custDataLst>
                <p:tags r:id="rId178"/>
              </p:custDataLst>
            </p:nvPr>
          </p:nvSpPr>
          <p:spPr>
            <a:xfrm>
              <a:off x="7686049" y="5728653"/>
              <a:ext cx="187952" cy="30798"/>
            </a:xfrm>
            <a:custGeom>
              <a:avLst/>
              <a:gdLst/>
              <a:ahLst/>
              <a:cxnLst/>
              <a:rect l="0" t="0" r="0" b="0"/>
              <a:pathLst>
                <a:path w="187952" h="30798">
                  <a:moveTo>
                    <a:pt x="29201" y="30797"/>
                  </a:moveTo>
                  <a:lnTo>
                    <a:pt x="29201" y="30797"/>
                  </a:lnTo>
                  <a:lnTo>
                    <a:pt x="6057" y="30797"/>
                  </a:lnTo>
                  <a:lnTo>
                    <a:pt x="3188" y="30091"/>
                  </a:lnTo>
                  <a:lnTo>
                    <a:pt x="1275" y="28915"/>
                  </a:lnTo>
                  <a:lnTo>
                    <a:pt x="0" y="27426"/>
                  </a:lnTo>
                  <a:lnTo>
                    <a:pt x="561" y="25728"/>
                  </a:lnTo>
                  <a:lnTo>
                    <a:pt x="4948" y="21959"/>
                  </a:lnTo>
                  <a:lnTo>
                    <a:pt x="26448" y="13790"/>
                  </a:lnTo>
                  <a:lnTo>
                    <a:pt x="69266" y="5382"/>
                  </a:lnTo>
                  <a:lnTo>
                    <a:pt x="108376" y="298"/>
                  </a:lnTo>
                  <a:lnTo>
                    <a:pt x="146623" y="0"/>
                  </a:lnTo>
                  <a:lnTo>
                    <a:pt x="187951" y="5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1" name="SMARTInkShape-4486"/>
            <p:cNvSpPr/>
            <p:nvPr>
              <p:custDataLst>
                <p:tags r:id="rId179"/>
              </p:custDataLst>
            </p:nvPr>
          </p:nvSpPr>
          <p:spPr>
            <a:xfrm>
              <a:off x="8121650" y="5698642"/>
              <a:ext cx="54728" cy="352909"/>
            </a:xfrm>
            <a:custGeom>
              <a:avLst/>
              <a:gdLst/>
              <a:ahLst/>
              <a:cxnLst/>
              <a:rect l="0" t="0" r="0" b="0"/>
              <a:pathLst>
                <a:path w="54728" h="35290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1881" y="4608"/>
                  </a:lnTo>
                  <a:lnTo>
                    <a:pt x="3370" y="6408"/>
                  </a:lnTo>
                  <a:lnTo>
                    <a:pt x="14746" y="49716"/>
                  </a:lnTo>
                  <a:lnTo>
                    <a:pt x="26006" y="91152"/>
                  </a:lnTo>
                  <a:lnTo>
                    <a:pt x="38279" y="134005"/>
                  </a:lnTo>
                  <a:lnTo>
                    <a:pt x="48971" y="174924"/>
                  </a:lnTo>
                  <a:lnTo>
                    <a:pt x="54727" y="210566"/>
                  </a:lnTo>
                  <a:lnTo>
                    <a:pt x="54551" y="252406"/>
                  </a:lnTo>
                  <a:lnTo>
                    <a:pt x="48169" y="297308"/>
                  </a:lnTo>
                  <a:lnTo>
                    <a:pt x="35045" y="334582"/>
                  </a:lnTo>
                  <a:lnTo>
                    <a:pt x="23006" y="352025"/>
                  </a:lnTo>
                  <a:lnTo>
                    <a:pt x="6350" y="352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2" name="SMARTInkShape-4487"/>
            <p:cNvSpPr/>
            <p:nvPr>
              <p:custDataLst>
                <p:tags r:id="rId180"/>
              </p:custDataLst>
            </p:nvPr>
          </p:nvSpPr>
          <p:spPr>
            <a:xfrm>
              <a:off x="8001000" y="5867762"/>
              <a:ext cx="38101" cy="88060"/>
            </a:xfrm>
            <a:custGeom>
              <a:avLst/>
              <a:gdLst/>
              <a:ahLst/>
              <a:cxnLst/>
              <a:rect l="0" t="0" r="0" b="0"/>
              <a:pathLst>
                <a:path w="38101" h="88060">
                  <a:moveTo>
                    <a:pt x="38100" y="18688"/>
                  </a:moveTo>
                  <a:lnTo>
                    <a:pt x="38100" y="18688"/>
                  </a:lnTo>
                  <a:lnTo>
                    <a:pt x="27974" y="7856"/>
                  </a:lnTo>
                  <a:lnTo>
                    <a:pt x="26543" y="3761"/>
                  </a:lnTo>
                  <a:lnTo>
                    <a:pt x="24751" y="2387"/>
                  </a:lnTo>
                  <a:lnTo>
                    <a:pt x="16192" y="452"/>
                  </a:lnTo>
                  <a:lnTo>
                    <a:pt x="11195" y="0"/>
                  </a:lnTo>
                  <a:lnTo>
                    <a:pt x="8874" y="1289"/>
                  </a:lnTo>
                  <a:lnTo>
                    <a:pt x="4414" y="6487"/>
                  </a:lnTo>
                  <a:lnTo>
                    <a:pt x="1962" y="11619"/>
                  </a:lnTo>
                  <a:lnTo>
                    <a:pt x="387" y="20663"/>
                  </a:lnTo>
                  <a:lnTo>
                    <a:pt x="3487" y="30484"/>
                  </a:lnTo>
                  <a:lnTo>
                    <a:pt x="20985" y="57228"/>
                  </a:lnTo>
                  <a:lnTo>
                    <a:pt x="26965" y="65450"/>
                  </a:lnTo>
                  <a:lnTo>
                    <a:pt x="30805" y="80345"/>
                  </a:lnTo>
                  <a:lnTo>
                    <a:pt x="31120" y="83076"/>
                  </a:lnTo>
                  <a:lnTo>
                    <a:pt x="30624" y="84896"/>
                  </a:lnTo>
                  <a:lnTo>
                    <a:pt x="29588" y="86110"/>
                  </a:lnTo>
                  <a:lnTo>
                    <a:pt x="26556" y="87457"/>
                  </a:lnTo>
                  <a:lnTo>
                    <a:pt x="22856" y="88059"/>
                  </a:lnTo>
                  <a:lnTo>
                    <a:pt x="13436" y="85025"/>
                  </a:lnTo>
                  <a:lnTo>
                    <a:pt x="0" y="63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3" name="SMARTInkShape-4488"/>
            <p:cNvSpPr/>
            <p:nvPr>
              <p:custDataLst>
                <p:tags r:id="rId181"/>
              </p:custDataLst>
            </p:nvPr>
          </p:nvSpPr>
          <p:spPr>
            <a:xfrm>
              <a:off x="7900812" y="5848819"/>
              <a:ext cx="42309" cy="100107"/>
            </a:xfrm>
            <a:custGeom>
              <a:avLst/>
              <a:gdLst/>
              <a:ahLst/>
              <a:cxnLst/>
              <a:rect l="0" t="0" r="0" b="0"/>
              <a:pathLst>
                <a:path w="42309" h="100107">
                  <a:moveTo>
                    <a:pt x="30338" y="37631"/>
                  </a:moveTo>
                  <a:lnTo>
                    <a:pt x="30338" y="37631"/>
                  </a:lnTo>
                  <a:lnTo>
                    <a:pt x="29633" y="21730"/>
                  </a:lnTo>
                  <a:lnTo>
                    <a:pt x="23870" y="3094"/>
                  </a:lnTo>
                  <a:lnTo>
                    <a:pt x="22498" y="1905"/>
                  </a:lnTo>
                  <a:lnTo>
                    <a:pt x="20878" y="1114"/>
                  </a:lnTo>
                  <a:lnTo>
                    <a:pt x="11856" y="0"/>
                  </a:lnTo>
                  <a:lnTo>
                    <a:pt x="9549" y="550"/>
                  </a:lnTo>
                  <a:lnTo>
                    <a:pt x="8012" y="1622"/>
                  </a:lnTo>
                  <a:lnTo>
                    <a:pt x="5599" y="6103"/>
                  </a:lnTo>
                  <a:lnTo>
                    <a:pt x="182" y="24348"/>
                  </a:lnTo>
                  <a:lnTo>
                    <a:pt x="0" y="33139"/>
                  </a:lnTo>
                  <a:lnTo>
                    <a:pt x="2274" y="41749"/>
                  </a:lnTo>
                  <a:lnTo>
                    <a:pt x="14551" y="58774"/>
                  </a:lnTo>
                  <a:lnTo>
                    <a:pt x="39344" y="86548"/>
                  </a:lnTo>
                  <a:lnTo>
                    <a:pt x="42308" y="93155"/>
                  </a:lnTo>
                  <a:lnTo>
                    <a:pt x="38950" y="95939"/>
                  </a:lnTo>
                  <a:lnTo>
                    <a:pt x="32754" y="98823"/>
                  </a:lnTo>
                  <a:lnTo>
                    <a:pt x="25297" y="100106"/>
                  </a:lnTo>
                  <a:lnTo>
                    <a:pt x="19160" y="98794"/>
                  </a:lnTo>
                  <a:lnTo>
                    <a:pt x="11288" y="94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9" name="SMARTInkShape-Group990"/>
          <p:cNvGrpSpPr/>
          <p:nvPr/>
        </p:nvGrpSpPr>
        <p:grpSpPr>
          <a:xfrm>
            <a:off x="5664200" y="5652460"/>
            <a:ext cx="736339" cy="380041"/>
            <a:chOff x="5664200" y="5652460"/>
            <a:chExt cx="736339" cy="380041"/>
          </a:xfrm>
        </p:grpSpPr>
        <p:sp>
          <p:nvSpPr>
            <p:cNvPr id="1675" name="SMARTInkShape-4489"/>
            <p:cNvSpPr/>
            <p:nvPr>
              <p:custDataLst>
                <p:tags r:id="rId162"/>
              </p:custDataLst>
            </p:nvPr>
          </p:nvSpPr>
          <p:spPr>
            <a:xfrm>
              <a:off x="6306920" y="5652460"/>
              <a:ext cx="93619" cy="380041"/>
            </a:xfrm>
            <a:custGeom>
              <a:avLst/>
              <a:gdLst/>
              <a:ahLst/>
              <a:cxnLst/>
              <a:rect l="0" t="0" r="0" b="0"/>
              <a:pathLst>
                <a:path w="93619" h="380041">
                  <a:moveTo>
                    <a:pt x="87530" y="11740"/>
                  </a:moveTo>
                  <a:lnTo>
                    <a:pt x="87530" y="11740"/>
                  </a:lnTo>
                  <a:lnTo>
                    <a:pt x="90901" y="11740"/>
                  </a:lnTo>
                  <a:lnTo>
                    <a:pt x="91894" y="11034"/>
                  </a:lnTo>
                  <a:lnTo>
                    <a:pt x="92556" y="9858"/>
                  </a:lnTo>
                  <a:lnTo>
                    <a:pt x="93618" y="6273"/>
                  </a:lnTo>
                  <a:lnTo>
                    <a:pt x="90431" y="2280"/>
                  </a:lnTo>
                  <a:lnTo>
                    <a:pt x="86939" y="481"/>
                  </a:lnTo>
                  <a:lnTo>
                    <a:pt x="85019" y="0"/>
                  </a:lnTo>
                  <a:lnTo>
                    <a:pt x="83034" y="386"/>
                  </a:lnTo>
                  <a:lnTo>
                    <a:pt x="78946" y="2694"/>
                  </a:lnTo>
                  <a:lnTo>
                    <a:pt x="58464" y="34080"/>
                  </a:lnTo>
                  <a:lnTo>
                    <a:pt x="37888" y="75262"/>
                  </a:lnTo>
                  <a:lnTo>
                    <a:pt x="20026" y="117578"/>
                  </a:lnTo>
                  <a:lnTo>
                    <a:pt x="5568" y="162320"/>
                  </a:lnTo>
                  <a:lnTo>
                    <a:pt x="0" y="209485"/>
                  </a:lnTo>
                  <a:lnTo>
                    <a:pt x="312" y="251544"/>
                  </a:lnTo>
                  <a:lnTo>
                    <a:pt x="8849" y="288972"/>
                  </a:lnTo>
                  <a:lnTo>
                    <a:pt x="24376" y="327977"/>
                  </a:lnTo>
                  <a:lnTo>
                    <a:pt x="34062" y="344906"/>
                  </a:lnTo>
                  <a:lnTo>
                    <a:pt x="74830" y="380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6" name="SMARTInkShape-4490"/>
            <p:cNvSpPr/>
            <p:nvPr>
              <p:custDataLst>
                <p:tags r:id="rId163"/>
              </p:custDataLst>
            </p:nvPr>
          </p:nvSpPr>
          <p:spPr>
            <a:xfrm>
              <a:off x="6033264" y="5708650"/>
              <a:ext cx="81787" cy="210908"/>
            </a:xfrm>
            <a:custGeom>
              <a:avLst/>
              <a:gdLst/>
              <a:ahLst/>
              <a:cxnLst/>
              <a:rect l="0" t="0" r="0" b="0"/>
              <a:pathLst>
                <a:path w="81787" h="210908">
                  <a:moveTo>
                    <a:pt x="81786" y="0"/>
                  </a:moveTo>
                  <a:lnTo>
                    <a:pt x="81786" y="0"/>
                  </a:lnTo>
                  <a:lnTo>
                    <a:pt x="78415" y="0"/>
                  </a:lnTo>
                  <a:lnTo>
                    <a:pt x="69577" y="3371"/>
                  </a:lnTo>
                  <a:lnTo>
                    <a:pt x="61392" y="8838"/>
                  </a:lnTo>
                  <a:lnTo>
                    <a:pt x="46530" y="29263"/>
                  </a:lnTo>
                  <a:lnTo>
                    <a:pt x="25825" y="68104"/>
                  </a:lnTo>
                  <a:lnTo>
                    <a:pt x="7937" y="113484"/>
                  </a:lnTo>
                  <a:lnTo>
                    <a:pt x="954" y="158457"/>
                  </a:lnTo>
                  <a:lnTo>
                    <a:pt x="0" y="174847"/>
                  </a:lnTo>
                  <a:lnTo>
                    <a:pt x="5219" y="189187"/>
                  </a:lnTo>
                  <a:lnTo>
                    <a:pt x="14596" y="201205"/>
                  </a:lnTo>
                  <a:lnTo>
                    <a:pt x="25818" y="208898"/>
                  </a:lnTo>
                  <a:lnTo>
                    <a:pt x="39744" y="210907"/>
                  </a:lnTo>
                  <a:lnTo>
                    <a:pt x="53928" y="208742"/>
                  </a:lnTo>
                  <a:lnTo>
                    <a:pt x="64936" y="203074"/>
                  </a:lnTo>
                  <a:lnTo>
                    <a:pt x="75696" y="191953"/>
                  </a:lnTo>
                  <a:lnTo>
                    <a:pt x="79078" y="180092"/>
                  </a:lnTo>
                  <a:lnTo>
                    <a:pt x="79981" y="172977"/>
                  </a:lnTo>
                  <a:lnTo>
                    <a:pt x="77220" y="161310"/>
                  </a:lnTo>
                  <a:lnTo>
                    <a:pt x="71290" y="152127"/>
                  </a:lnTo>
                  <a:lnTo>
                    <a:pt x="63951" y="145693"/>
                  </a:lnTo>
                  <a:lnTo>
                    <a:pt x="55985" y="142363"/>
                  </a:lnTo>
                  <a:lnTo>
                    <a:pt x="51885" y="141475"/>
                  </a:lnTo>
                  <a:lnTo>
                    <a:pt x="24636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7" name="SMARTInkShape-4491"/>
            <p:cNvSpPr/>
            <p:nvPr>
              <p:custDataLst>
                <p:tags r:id="rId164"/>
              </p:custDataLst>
            </p:nvPr>
          </p:nvSpPr>
          <p:spPr>
            <a:xfrm>
              <a:off x="5683250" y="5886450"/>
              <a:ext cx="107951" cy="11557"/>
            </a:xfrm>
            <a:custGeom>
              <a:avLst/>
              <a:gdLst/>
              <a:ahLst/>
              <a:cxnLst/>
              <a:rect l="0" t="0" r="0" b="0"/>
              <a:pathLst>
                <a:path w="107951" h="11557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763" y="6907"/>
                  </a:lnTo>
                  <a:lnTo>
                    <a:pt x="6742" y="8839"/>
                  </a:lnTo>
                  <a:lnTo>
                    <a:pt x="21048" y="11556"/>
                  </a:lnTo>
                  <a:lnTo>
                    <a:pt x="59972" y="6166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8" name="SMARTInkShape-4492"/>
            <p:cNvSpPr/>
            <p:nvPr>
              <p:custDataLst>
                <p:tags r:id="rId165"/>
              </p:custDataLst>
            </p:nvPr>
          </p:nvSpPr>
          <p:spPr>
            <a:xfrm>
              <a:off x="5664200" y="579755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705" y="8336"/>
                  </a:lnTo>
                  <a:lnTo>
                    <a:pt x="1881" y="7674"/>
                  </a:lnTo>
                  <a:lnTo>
                    <a:pt x="8789" y="6741"/>
                  </a:lnTo>
                  <a:lnTo>
                    <a:pt x="53246" y="566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4" name="SMARTInkShape-Group991"/>
          <p:cNvGrpSpPr/>
          <p:nvPr/>
        </p:nvGrpSpPr>
        <p:grpSpPr>
          <a:xfrm>
            <a:off x="5107734" y="5712146"/>
            <a:ext cx="302467" cy="249255"/>
            <a:chOff x="5107734" y="5712146"/>
            <a:chExt cx="302467" cy="249255"/>
          </a:xfrm>
        </p:grpSpPr>
        <p:sp>
          <p:nvSpPr>
            <p:cNvPr id="1680" name="SMARTInkShape-4493"/>
            <p:cNvSpPr/>
            <p:nvPr>
              <p:custDataLst>
                <p:tags r:id="rId158"/>
              </p:custDataLst>
            </p:nvPr>
          </p:nvSpPr>
          <p:spPr>
            <a:xfrm>
              <a:off x="5138504" y="5753100"/>
              <a:ext cx="48564" cy="110176"/>
            </a:xfrm>
            <a:custGeom>
              <a:avLst/>
              <a:gdLst/>
              <a:ahLst/>
              <a:cxnLst/>
              <a:rect l="0" t="0" r="0" b="0"/>
              <a:pathLst>
                <a:path w="48564" h="110176">
                  <a:moveTo>
                    <a:pt x="43096" y="0"/>
                  </a:moveTo>
                  <a:lnTo>
                    <a:pt x="43096" y="0"/>
                  </a:lnTo>
                  <a:lnTo>
                    <a:pt x="48563" y="0"/>
                  </a:lnTo>
                  <a:lnTo>
                    <a:pt x="34665" y="32638"/>
                  </a:lnTo>
                  <a:lnTo>
                    <a:pt x="13045" y="79980"/>
                  </a:lnTo>
                  <a:lnTo>
                    <a:pt x="0" y="109173"/>
                  </a:lnTo>
                  <a:lnTo>
                    <a:pt x="254" y="110175"/>
                  </a:lnTo>
                  <a:lnTo>
                    <a:pt x="4996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1" name="SMARTInkShape-4494"/>
            <p:cNvSpPr/>
            <p:nvPr>
              <p:custDataLst>
                <p:tags r:id="rId159"/>
              </p:custDataLst>
            </p:nvPr>
          </p:nvSpPr>
          <p:spPr>
            <a:xfrm>
              <a:off x="5245100" y="5715883"/>
              <a:ext cx="11818" cy="157868"/>
            </a:xfrm>
            <a:custGeom>
              <a:avLst/>
              <a:gdLst/>
              <a:ahLst/>
              <a:cxnLst/>
              <a:rect l="0" t="0" r="0" b="0"/>
              <a:pathLst>
                <a:path w="11818" h="157868">
                  <a:moveTo>
                    <a:pt x="6350" y="5467"/>
                  </a:moveTo>
                  <a:lnTo>
                    <a:pt x="6350" y="5467"/>
                  </a:lnTo>
                  <a:lnTo>
                    <a:pt x="6350" y="2096"/>
                  </a:lnTo>
                  <a:lnTo>
                    <a:pt x="7055" y="1103"/>
                  </a:lnTo>
                  <a:lnTo>
                    <a:pt x="8232" y="441"/>
                  </a:lnTo>
                  <a:lnTo>
                    <a:pt x="9721" y="0"/>
                  </a:lnTo>
                  <a:lnTo>
                    <a:pt x="10714" y="411"/>
                  </a:lnTo>
                  <a:lnTo>
                    <a:pt x="11376" y="1390"/>
                  </a:lnTo>
                  <a:lnTo>
                    <a:pt x="11817" y="2749"/>
                  </a:lnTo>
                  <a:lnTo>
                    <a:pt x="6588" y="47459"/>
                  </a:lnTo>
                  <a:lnTo>
                    <a:pt x="6381" y="90132"/>
                  </a:lnTo>
                  <a:lnTo>
                    <a:pt x="1989" y="131073"/>
                  </a:lnTo>
                  <a:lnTo>
                    <a:pt x="0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2" name="SMARTInkShape-4495"/>
            <p:cNvSpPr/>
            <p:nvPr>
              <p:custDataLst>
                <p:tags r:id="rId160"/>
              </p:custDataLst>
            </p:nvPr>
          </p:nvSpPr>
          <p:spPr>
            <a:xfrm>
              <a:off x="5107734" y="5712146"/>
              <a:ext cx="213567" cy="60005"/>
            </a:xfrm>
            <a:custGeom>
              <a:avLst/>
              <a:gdLst/>
              <a:ahLst/>
              <a:cxnLst/>
              <a:rect l="0" t="0" r="0" b="0"/>
              <a:pathLst>
                <a:path w="213567" h="60005">
                  <a:moveTo>
                    <a:pt x="35766" y="60004"/>
                  </a:moveTo>
                  <a:lnTo>
                    <a:pt x="35766" y="60004"/>
                  </a:lnTo>
                  <a:lnTo>
                    <a:pt x="25627" y="59298"/>
                  </a:lnTo>
                  <a:lnTo>
                    <a:pt x="3163" y="53537"/>
                  </a:lnTo>
                  <a:lnTo>
                    <a:pt x="1331" y="52165"/>
                  </a:lnTo>
                  <a:lnTo>
                    <a:pt x="108" y="50544"/>
                  </a:lnTo>
                  <a:lnTo>
                    <a:pt x="0" y="48759"/>
                  </a:lnTo>
                  <a:lnTo>
                    <a:pt x="1761" y="44893"/>
                  </a:lnTo>
                  <a:lnTo>
                    <a:pt x="24554" y="31593"/>
                  </a:lnTo>
                  <a:lnTo>
                    <a:pt x="58532" y="19140"/>
                  </a:lnTo>
                  <a:lnTo>
                    <a:pt x="104825" y="10957"/>
                  </a:lnTo>
                  <a:lnTo>
                    <a:pt x="145206" y="4863"/>
                  </a:lnTo>
                  <a:lnTo>
                    <a:pt x="173556" y="0"/>
                  </a:lnTo>
                  <a:lnTo>
                    <a:pt x="213566" y="28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3" name="SMARTInkShape-4496"/>
            <p:cNvSpPr/>
            <p:nvPr>
              <p:custDataLst>
                <p:tags r:id="rId161"/>
              </p:custDataLst>
            </p:nvPr>
          </p:nvSpPr>
          <p:spPr>
            <a:xfrm>
              <a:off x="5315895" y="5867762"/>
              <a:ext cx="94306" cy="93639"/>
            </a:xfrm>
            <a:custGeom>
              <a:avLst/>
              <a:gdLst/>
              <a:ahLst/>
              <a:cxnLst/>
              <a:rect l="0" t="0" r="0" b="0"/>
              <a:pathLst>
                <a:path w="94306" h="93639">
                  <a:moveTo>
                    <a:pt x="56205" y="18688"/>
                  </a:moveTo>
                  <a:lnTo>
                    <a:pt x="56205" y="18688"/>
                  </a:lnTo>
                  <a:lnTo>
                    <a:pt x="56205" y="859"/>
                  </a:lnTo>
                  <a:lnTo>
                    <a:pt x="49463" y="0"/>
                  </a:lnTo>
                  <a:lnTo>
                    <a:pt x="35157" y="6487"/>
                  </a:lnTo>
                  <a:lnTo>
                    <a:pt x="27330" y="13500"/>
                  </a:lnTo>
                  <a:lnTo>
                    <a:pt x="2244" y="44136"/>
                  </a:lnTo>
                  <a:lnTo>
                    <a:pt x="0" y="55314"/>
                  </a:lnTo>
                  <a:lnTo>
                    <a:pt x="2706" y="70931"/>
                  </a:lnTo>
                  <a:lnTo>
                    <a:pt x="9850" y="80949"/>
                  </a:lnTo>
                  <a:lnTo>
                    <a:pt x="19375" y="88692"/>
                  </a:lnTo>
                  <a:lnTo>
                    <a:pt x="28312" y="92135"/>
                  </a:lnTo>
                  <a:lnTo>
                    <a:pt x="55686" y="93638"/>
                  </a:lnTo>
                  <a:lnTo>
                    <a:pt x="77846" y="89657"/>
                  </a:lnTo>
                  <a:lnTo>
                    <a:pt x="94305" y="82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85" name="SMARTInkShape-4497"/>
          <p:cNvSpPr/>
          <p:nvPr>
            <p:custDataLst>
              <p:tags r:id="rId1"/>
            </p:custDataLst>
          </p:nvPr>
        </p:nvSpPr>
        <p:spPr>
          <a:xfrm>
            <a:off x="10045746" y="3978686"/>
            <a:ext cx="908005" cy="304156"/>
          </a:xfrm>
          <a:custGeom>
            <a:avLst/>
            <a:gdLst/>
            <a:ahLst/>
            <a:cxnLst/>
            <a:rect l="0" t="0" r="0" b="0"/>
            <a:pathLst>
              <a:path w="908005" h="304156">
                <a:moveTo>
                  <a:pt x="12654" y="244064"/>
                </a:moveTo>
                <a:lnTo>
                  <a:pt x="12654" y="244064"/>
                </a:lnTo>
                <a:lnTo>
                  <a:pt x="2602" y="227105"/>
                </a:lnTo>
                <a:lnTo>
                  <a:pt x="476" y="216960"/>
                </a:lnTo>
                <a:lnTo>
                  <a:pt x="0" y="207254"/>
                </a:lnTo>
                <a:lnTo>
                  <a:pt x="14703" y="253399"/>
                </a:lnTo>
                <a:lnTo>
                  <a:pt x="22032" y="270085"/>
                </a:lnTo>
                <a:lnTo>
                  <a:pt x="45778" y="296061"/>
                </a:lnTo>
                <a:lnTo>
                  <a:pt x="59595" y="302452"/>
                </a:lnTo>
                <a:lnTo>
                  <a:pt x="67233" y="304155"/>
                </a:lnTo>
                <a:lnTo>
                  <a:pt x="108317" y="296441"/>
                </a:lnTo>
                <a:lnTo>
                  <a:pt x="147223" y="284121"/>
                </a:lnTo>
                <a:lnTo>
                  <a:pt x="187836" y="268163"/>
                </a:lnTo>
                <a:lnTo>
                  <a:pt x="234522" y="246657"/>
                </a:lnTo>
                <a:lnTo>
                  <a:pt x="269306" y="228754"/>
                </a:lnTo>
                <a:lnTo>
                  <a:pt x="305932" y="209742"/>
                </a:lnTo>
                <a:lnTo>
                  <a:pt x="343378" y="191886"/>
                </a:lnTo>
                <a:lnTo>
                  <a:pt x="383069" y="172661"/>
                </a:lnTo>
                <a:lnTo>
                  <a:pt x="424930" y="152357"/>
                </a:lnTo>
                <a:lnTo>
                  <a:pt x="469410" y="131574"/>
                </a:lnTo>
                <a:lnTo>
                  <a:pt x="513166" y="112459"/>
                </a:lnTo>
                <a:lnTo>
                  <a:pt x="556132" y="94556"/>
                </a:lnTo>
                <a:lnTo>
                  <a:pt x="598746" y="77192"/>
                </a:lnTo>
                <a:lnTo>
                  <a:pt x="641202" y="60067"/>
                </a:lnTo>
                <a:lnTo>
                  <a:pt x="682181" y="43755"/>
                </a:lnTo>
                <a:lnTo>
                  <a:pt x="719209" y="29448"/>
                </a:lnTo>
                <a:lnTo>
                  <a:pt x="752600" y="19798"/>
                </a:lnTo>
                <a:lnTo>
                  <a:pt x="797281" y="8516"/>
                </a:lnTo>
                <a:lnTo>
                  <a:pt x="841096" y="0"/>
                </a:lnTo>
                <a:lnTo>
                  <a:pt x="869802" y="125"/>
                </a:lnTo>
                <a:lnTo>
                  <a:pt x="889614" y="7235"/>
                </a:lnTo>
                <a:lnTo>
                  <a:pt x="908004" y="2816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94" name="SMARTInkShape-Group993"/>
          <p:cNvGrpSpPr/>
          <p:nvPr/>
        </p:nvGrpSpPr>
        <p:grpSpPr>
          <a:xfrm>
            <a:off x="7913224" y="5226389"/>
            <a:ext cx="849777" cy="281053"/>
            <a:chOff x="7913224" y="5226389"/>
            <a:chExt cx="849777" cy="281053"/>
          </a:xfrm>
        </p:grpSpPr>
        <p:sp>
          <p:nvSpPr>
            <p:cNvPr id="1686" name="SMARTInkShape-4498"/>
            <p:cNvSpPr/>
            <p:nvPr>
              <p:custDataLst>
                <p:tags r:id="rId150"/>
              </p:custDataLst>
            </p:nvPr>
          </p:nvSpPr>
          <p:spPr>
            <a:xfrm>
              <a:off x="8597900" y="53848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5467" y="19050"/>
                  </a:lnTo>
                  <a:lnTo>
                    <a:pt x="5762" y="18345"/>
                  </a:lnTo>
                  <a:lnTo>
                    <a:pt x="6088" y="15679"/>
                  </a:lnTo>
                  <a:lnTo>
                    <a:pt x="8115" y="12143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7" name="SMARTInkShape-4499"/>
            <p:cNvSpPr/>
            <p:nvPr>
              <p:custDataLst>
                <p:tags r:id="rId151"/>
              </p:custDataLst>
            </p:nvPr>
          </p:nvSpPr>
          <p:spPr>
            <a:xfrm>
              <a:off x="8688353" y="5253477"/>
              <a:ext cx="74648" cy="191492"/>
            </a:xfrm>
            <a:custGeom>
              <a:avLst/>
              <a:gdLst/>
              <a:ahLst/>
              <a:cxnLst/>
              <a:rect l="0" t="0" r="0" b="0"/>
              <a:pathLst>
                <a:path w="74648" h="191492">
                  <a:moveTo>
                    <a:pt x="74647" y="17023"/>
                  </a:moveTo>
                  <a:lnTo>
                    <a:pt x="74647" y="17023"/>
                  </a:lnTo>
                  <a:lnTo>
                    <a:pt x="74647" y="0"/>
                  </a:lnTo>
                  <a:lnTo>
                    <a:pt x="72766" y="2637"/>
                  </a:lnTo>
                  <a:lnTo>
                    <a:pt x="65858" y="12055"/>
                  </a:lnTo>
                  <a:lnTo>
                    <a:pt x="47511" y="37992"/>
                  </a:lnTo>
                  <a:lnTo>
                    <a:pt x="26057" y="81760"/>
                  </a:lnTo>
                  <a:lnTo>
                    <a:pt x="6314" y="127521"/>
                  </a:lnTo>
                  <a:lnTo>
                    <a:pt x="0" y="161067"/>
                  </a:lnTo>
                  <a:lnTo>
                    <a:pt x="2279" y="181528"/>
                  </a:lnTo>
                  <a:lnTo>
                    <a:pt x="5557" y="188914"/>
                  </a:lnTo>
                  <a:lnTo>
                    <a:pt x="7421" y="190884"/>
                  </a:lnTo>
                  <a:lnTo>
                    <a:pt x="10779" y="191491"/>
                  </a:lnTo>
                  <a:lnTo>
                    <a:pt x="20155" y="190285"/>
                  </a:lnTo>
                  <a:lnTo>
                    <a:pt x="29497" y="185515"/>
                  </a:lnTo>
                  <a:lnTo>
                    <a:pt x="43620" y="174327"/>
                  </a:lnTo>
                  <a:lnTo>
                    <a:pt x="46746" y="167839"/>
                  </a:lnTo>
                  <a:lnTo>
                    <a:pt x="47580" y="164133"/>
                  </a:lnTo>
                  <a:lnTo>
                    <a:pt x="46625" y="156254"/>
                  </a:lnTo>
                  <a:lnTo>
                    <a:pt x="40264" y="139697"/>
                  </a:lnTo>
                  <a:lnTo>
                    <a:pt x="32551" y="133163"/>
                  </a:lnTo>
                  <a:lnTo>
                    <a:pt x="11147" y="124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8" name="SMARTInkShape-4500"/>
            <p:cNvSpPr/>
            <p:nvPr>
              <p:custDataLst>
                <p:tags r:id="rId152"/>
              </p:custDataLst>
            </p:nvPr>
          </p:nvSpPr>
          <p:spPr>
            <a:xfrm>
              <a:off x="8478865" y="5277994"/>
              <a:ext cx="59313" cy="123771"/>
            </a:xfrm>
            <a:custGeom>
              <a:avLst/>
              <a:gdLst/>
              <a:ahLst/>
              <a:cxnLst/>
              <a:rect l="0" t="0" r="0" b="0"/>
              <a:pathLst>
                <a:path w="59313" h="123771">
                  <a:moveTo>
                    <a:pt x="55535" y="11556"/>
                  </a:moveTo>
                  <a:lnTo>
                    <a:pt x="55535" y="11556"/>
                  </a:lnTo>
                  <a:lnTo>
                    <a:pt x="55535" y="8185"/>
                  </a:lnTo>
                  <a:lnTo>
                    <a:pt x="53654" y="4649"/>
                  </a:lnTo>
                  <a:lnTo>
                    <a:pt x="52164" y="2717"/>
                  </a:lnTo>
                  <a:lnTo>
                    <a:pt x="48627" y="572"/>
                  </a:lnTo>
                  <a:lnTo>
                    <a:pt x="46696" y="0"/>
                  </a:lnTo>
                  <a:lnTo>
                    <a:pt x="40787" y="3127"/>
                  </a:lnTo>
                  <a:lnTo>
                    <a:pt x="25498" y="16633"/>
                  </a:lnTo>
                  <a:lnTo>
                    <a:pt x="3837" y="61036"/>
                  </a:lnTo>
                  <a:lnTo>
                    <a:pt x="0" y="84386"/>
                  </a:lnTo>
                  <a:lnTo>
                    <a:pt x="2234" y="105806"/>
                  </a:lnTo>
                  <a:lnTo>
                    <a:pt x="7387" y="115299"/>
                  </a:lnTo>
                  <a:lnTo>
                    <a:pt x="10736" y="118818"/>
                  </a:lnTo>
                  <a:lnTo>
                    <a:pt x="20103" y="122728"/>
                  </a:lnTo>
                  <a:lnTo>
                    <a:pt x="25562" y="123770"/>
                  </a:lnTo>
                  <a:lnTo>
                    <a:pt x="30614" y="121644"/>
                  </a:lnTo>
                  <a:lnTo>
                    <a:pt x="48861" y="99834"/>
                  </a:lnTo>
                  <a:lnTo>
                    <a:pt x="53203" y="93691"/>
                  </a:lnTo>
                  <a:lnTo>
                    <a:pt x="59312" y="61449"/>
                  </a:lnTo>
                  <a:lnTo>
                    <a:pt x="57751" y="34100"/>
                  </a:lnTo>
                  <a:lnTo>
                    <a:pt x="49449" y="12592"/>
                  </a:lnTo>
                  <a:lnTo>
                    <a:pt x="46539" y="8719"/>
                  </a:lnTo>
                  <a:lnTo>
                    <a:pt x="43893" y="6843"/>
                  </a:lnTo>
                  <a:lnTo>
                    <a:pt x="41423" y="6297"/>
                  </a:lnTo>
                  <a:lnTo>
                    <a:pt x="39072" y="6639"/>
                  </a:lnTo>
                  <a:lnTo>
                    <a:pt x="34577" y="8901"/>
                  </a:lnTo>
                  <a:lnTo>
                    <a:pt x="33097" y="11196"/>
                  </a:lnTo>
                  <a:lnTo>
                    <a:pt x="30135" y="24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9" name="SMARTInkShape-4501"/>
            <p:cNvSpPr/>
            <p:nvPr>
              <p:custDataLst>
                <p:tags r:id="rId153"/>
              </p:custDataLst>
            </p:nvPr>
          </p:nvSpPr>
          <p:spPr>
            <a:xfrm>
              <a:off x="8255000" y="5391250"/>
              <a:ext cx="43129" cy="116192"/>
            </a:xfrm>
            <a:custGeom>
              <a:avLst/>
              <a:gdLst/>
              <a:ahLst/>
              <a:cxnLst/>
              <a:rect l="0" t="0" r="0" b="0"/>
              <a:pathLst>
                <a:path w="43129" h="116192">
                  <a:moveTo>
                    <a:pt x="31750" y="12600"/>
                  </a:moveTo>
                  <a:lnTo>
                    <a:pt x="31750" y="12600"/>
                  </a:lnTo>
                  <a:lnTo>
                    <a:pt x="31750" y="3761"/>
                  </a:lnTo>
                  <a:lnTo>
                    <a:pt x="31045" y="2474"/>
                  </a:lnTo>
                  <a:lnTo>
                    <a:pt x="29869" y="1616"/>
                  </a:lnTo>
                  <a:lnTo>
                    <a:pt x="26681" y="664"/>
                  </a:lnTo>
                  <a:lnTo>
                    <a:pt x="20193" y="0"/>
                  </a:lnTo>
                  <a:lnTo>
                    <a:pt x="16018" y="6672"/>
                  </a:lnTo>
                  <a:lnTo>
                    <a:pt x="13683" y="14214"/>
                  </a:lnTo>
                  <a:lnTo>
                    <a:pt x="12785" y="36211"/>
                  </a:lnTo>
                  <a:lnTo>
                    <a:pt x="16097" y="48681"/>
                  </a:lnTo>
                  <a:lnTo>
                    <a:pt x="21500" y="55211"/>
                  </a:lnTo>
                  <a:lnTo>
                    <a:pt x="27901" y="61172"/>
                  </a:lnTo>
                  <a:lnTo>
                    <a:pt x="39987" y="80597"/>
                  </a:lnTo>
                  <a:lnTo>
                    <a:pt x="43128" y="93112"/>
                  </a:lnTo>
                  <a:lnTo>
                    <a:pt x="41980" y="101535"/>
                  </a:lnTo>
                  <a:lnTo>
                    <a:pt x="40687" y="105757"/>
                  </a:lnTo>
                  <a:lnTo>
                    <a:pt x="35487" y="112328"/>
                  </a:lnTo>
                  <a:lnTo>
                    <a:pt x="32124" y="115069"/>
                  </a:lnTo>
                  <a:lnTo>
                    <a:pt x="27767" y="116191"/>
                  </a:lnTo>
                  <a:lnTo>
                    <a:pt x="17279" y="115555"/>
                  </a:lnTo>
                  <a:lnTo>
                    <a:pt x="13636" y="114398"/>
                  </a:lnTo>
                  <a:lnTo>
                    <a:pt x="0" y="101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0" name="SMARTInkShape-4502"/>
            <p:cNvSpPr/>
            <p:nvPr>
              <p:custDataLst>
                <p:tags r:id="rId154"/>
              </p:custDataLst>
            </p:nvPr>
          </p:nvSpPr>
          <p:spPr>
            <a:xfrm>
              <a:off x="7953378" y="5226389"/>
              <a:ext cx="53973" cy="145712"/>
            </a:xfrm>
            <a:custGeom>
              <a:avLst/>
              <a:gdLst/>
              <a:ahLst/>
              <a:cxnLst/>
              <a:rect l="0" t="0" r="0" b="0"/>
              <a:pathLst>
                <a:path w="53973" h="145712">
                  <a:moveTo>
                    <a:pt x="53972" y="12361"/>
                  </a:moveTo>
                  <a:lnTo>
                    <a:pt x="53972" y="12361"/>
                  </a:lnTo>
                  <a:lnTo>
                    <a:pt x="53972" y="805"/>
                  </a:lnTo>
                  <a:lnTo>
                    <a:pt x="53267" y="423"/>
                  </a:lnTo>
                  <a:lnTo>
                    <a:pt x="50601" y="0"/>
                  </a:lnTo>
                  <a:lnTo>
                    <a:pt x="49608" y="2003"/>
                  </a:lnTo>
                  <a:lnTo>
                    <a:pt x="35490" y="49096"/>
                  </a:lnTo>
                  <a:lnTo>
                    <a:pt x="15668" y="96334"/>
                  </a:lnTo>
                  <a:lnTo>
                    <a:pt x="0" y="141365"/>
                  </a:lnTo>
                  <a:lnTo>
                    <a:pt x="3172" y="145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1" name="SMARTInkShape-4503"/>
            <p:cNvSpPr/>
            <p:nvPr>
              <p:custDataLst>
                <p:tags r:id="rId155"/>
              </p:custDataLst>
            </p:nvPr>
          </p:nvSpPr>
          <p:spPr>
            <a:xfrm>
              <a:off x="8051800" y="5246244"/>
              <a:ext cx="6351" cy="144907"/>
            </a:xfrm>
            <a:custGeom>
              <a:avLst/>
              <a:gdLst/>
              <a:ahLst/>
              <a:cxnLst/>
              <a:rect l="0" t="0" r="0" b="0"/>
              <a:pathLst>
                <a:path w="6351" h="144907">
                  <a:moveTo>
                    <a:pt x="0" y="11556"/>
                  </a:moveTo>
                  <a:lnTo>
                    <a:pt x="0" y="11556"/>
                  </a:lnTo>
                  <a:lnTo>
                    <a:pt x="3370" y="8185"/>
                  </a:lnTo>
                  <a:lnTo>
                    <a:pt x="5026" y="4648"/>
                  </a:lnTo>
                  <a:lnTo>
                    <a:pt x="5467" y="2717"/>
                  </a:lnTo>
                  <a:lnTo>
                    <a:pt x="5056" y="1430"/>
                  </a:lnTo>
                  <a:lnTo>
                    <a:pt x="4076" y="572"/>
                  </a:lnTo>
                  <a:lnTo>
                    <a:pt x="2718" y="0"/>
                  </a:lnTo>
                  <a:lnTo>
                    <a:pt x="1812" y="1030"/>
                  </a:lnTo>
                  <a:lnTo>
                    <a:pt x="536" y="9220"/>
                  </a:lnTo>
                  <a:lnTo>
                    <a:pt x="47" y="48098"/>
                  </a:lnTo>
                  <a:lnTo>
                    <a:pt x="3377" y="95321"/>
                  </a:lnTo>
                  <a:lnTo>
                    <a:pt x="6350" y="144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2" name="SMARTInkShape-4504"/>
            <p:cNvSpPr/>
            <p:nvPr>
              <p:custDataLst>
                <p:tags r:id="rId156"/>
              </p:custDataLst>
            </p:nvPr>
          </p:nvSpPr>
          <p:spPr>
            <a:xfrm>
              <a:off x="8142280" y="5372214"/>
              <a:ext cx="42871" cy="120151"/>
            </a:xfrm>
            <a:custGeom>
              <a:avLst/>
              <a:gdLst/>
              <a:ahLst/>
              <a:cxnLst/>
              <a:rect l="0" t="0" r="0" b="0"/>
              <a:pathLst>
                <a:path w="42871" h="120151">
                  <a:moveTo>
                    <a:pt x="42870" y="25286"/>
                  </a:moveTo>
                  <a:lnTo>
                    <a:pt x="42870" y="25286"/>
                  </a:lnTo>
                  <a:lnTo>
                    <a:pt x="42868" y="10981"/>
                  </a:lnTo>
                  <a:lnTo>
                    <a:pt x="40988" y="6464"/>
                  </a:lnTo>
                  <a:lnTo>
                    <a:pt x="37402" y="1185"/>
                  </a:lnTo>
                  <a:lnTo>
                    <a:pt x="35030" y="464"/>
                  </a:lnTo>
                  <a:lnTo>
                    <a:pt x="24388" y="0"/>
                  </a:lnTo>
                  <a:lnTo>
                    <a:pt x="16782" y="5581"/>
                  </a:lnTo>
                  <a:lnTo>
                    <a:pt x="3772" y="19669"/>
                  </a:lnTo>
                  <a:lnTo>
                    <a:pt x="798" y="28434"/>
                  </a:lnTo>
                  <a:lnTo>
                    <a:pt x="183" y="38679"/>
                  </a:lnTo>
                  <a:lnTo>
                    <a:pt x="3801" y="51675"/>
                  </a:lnTo>
                  <a:lnTo>
                    <a:pt x="10050" y="61014"/>
                  </a:lnTo>
                  <a:lnTo>
                    <a:pt x="27494" y="81058"/>
                  </a:lnTo>
                  <a:lnTo>
                    <a:pt x="34528" y="98706"/>
                  </a:lnTo>
                  <a:lnTo>
                    <a:pt x="35191" y="101749"/>
                  </a:lnTo>
                  <a:lnTo>
                    <a:pt x="34929" y="104483"/>
                  </a:lnTo>
                  <a:lnTo>
                    <a:pt x="32755" y="109404"/>
                  </a:lnTo>
                  <a:lnTo>
                    <a:pt x="24194" y="116141"/>
                  </a:lnTo>
                  <a:lnTo>
                    <a:pt x="12720" y="119233"/>
                  </a:lnTo>
                  <a:lnTo>
                    <a:pt x="3755" y="120150"/>
                  </a:lnTo>
                  <a:lnTo>
                    <a:pt x="1976" y="118867"/>
                  </a:lnTo>
                  <a:lnTo>
                    <a:pt x="0" y="113679"/>
                  </a:lnTo>
                  <a:lnTo>
                    <a:pt x="179" y="111026"/>
                  </a:lnTo>
                  <a:lnTo>
                    <a:pt x="4770" y="1014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3" name="SMARTInkShape-4505"/>
            <p:cNvSpPr/>
            <p:nvPr>
              <p:custDataLst>
                <p:tags r:id="rId157"/>
              </p:custDataLst>
            </p:nvPr>
          </p:nvSpPr>
          <p:spPr>
            <a:xfrm>
              <a:off x="7913224" y="5232400"/>
              <a:ext cx="233827" cy="50801"/>
            </a:xfrm>
            <a:custGeom>
              <a:avLst/>
              <a:gdLst/>
              <a:ahLst/>
              <a:cxnLst/>
              <a:rect l="0" t="0" r="0" b="0"/>
              <a:pathLst>
                <a:path w="233827" h="50801">
                  <a:moveTo>
                    <a:pt x="30626" y="50800"/>
                  </a:moveTo>
                  <a:lnTo>
                    <a:pt x="30626" y="50800"/>
                  </a:lnTo>
                  <a:lnTo>
                    <a:pt x="27255" y="47429"/>
                  </a:lnTo>
                  <a:lnTo>
                    <a:pt x="2668" y="39244"/>
                  </a:lnTo>
                  <a:lnTo>
                    <a:pt x="1405" y="38157"/>
                  </a:lnTo>
                  <a:lnTo>
                    <a:pt x="0" y="35068"/>
                  </a:lnTo>
                  <a:lnTo>
                    <a:pt x="1036" y="33256"/>
                  </a:lnTo>
                  <a:lnTo>
                    <a:pt x="5951" y="29362"/>
                  </a:lnTo>
                  <a:lnTo>
                    <a:pt x="46435" y="16909"/>
                  </a:lnTo>
                  <a:lnTo>
                    <a:pt x="87526" y="9168"/>
                  </a:lnTo>
                  <a:lnTo>
                    <a:pt x="135120" y="3350"/>
                  </a:lnTo>
                  <a:lnTo>
                    <a:pt x="174554" y="993"/>
                  </a:lnTo>
                  <a:lnTo>
                    <a:pt x="2338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4" name="SMARTInkShape-Group994"/>
          <p:cNvGrpSpPr/>
          <p:nvPr/>
        </p:nvGrpSpPr>
        <p:grpSpPr>
          <a:xfrm>
            <a:off x="6441788" y="5159334"/>
            <a:ext cx="1159163" cy="335872"/>
            <a:chOff x="6441788" y="5159334"/>
            <a:chExt cx="1159163" cy="335872"/>
          </a:xfrm>
        </p:grpSpPr>
        <p:sp>
          <p:nvSpPr>
            <p:cNvPr id="1695" name="SMARTInkShape-4506"/>
            <p:cNvSpPr/>
            <p:nvPr>
              <p:custDataLst>
                <p:tags r:id="rId141"/>
              </p:custDataLst>
            </p:nvPr>
          </p:nvSpPr>
          <p:spPr>
            <a:xfrm>
              <a:off x="7233506" y="5181729"/>
              <a:ext cx="62544" cy="196874"/>
            </a:xfrm>
            <a:custGeom>
              <a:avLst/>
              <a:gdLst/>
              <a:ahLst/>
              <a:cxnLst/>
              <a:rect l="0" t="0" r="0" b="0"/>
              <a:pathLst>
                <a:path w="62544" h="196874">
                  <a:moveTo>
                    <a:pt x="49944" y="25271"/>
                  </a:moveTo>
                  <a:lnTo>
                    <a:pt x="49944" y="25271"/>
                  </a:lnTo>
                  <a:lnTo>
                    <a:pt x="55013" y="19496"/>
                  </a:lnTo>
                  <a:lnTo>
                    <a:pt x="60070" y="10075"/>
                  </a:lnTo>
                  <a:lnTo>
                    <a:pt x="62543" y="311"/>
                  </a:lnTo>
                  <a:lnTo>
                    <a:pt x="59243" y="0"/>
                  </a:lnTo>
                  <a:lnTo>
                    <a:pt x="50426" y="10022"/>
                  </a:lnTo>
                  <a:lnTo>
                    <a:pt x="25652" y="50406"/>
                  </a:lnTo>
                  <a:lnTo>
                    <a:pt x="7830" y="94598"/>
                  </a:lnTo>
                  <a:lnTo>
                    <a:pt x="859" y="136384"/>
                  </a:lnTo>
                  <a:lnTo>
                    <a:pt x="0" y="183721"/>
                  </a:lnTo>
                  <a:lnTo>
                    <a:pt x="2582" y="193530"/>
                  </a:lnTo>
                  <a:lnTo>
                    <a:pt x="6376" y="196006"/>
                  </a:lnTo>
                  <a:lnTo>
                    <a:pt x="18115" y="196873"/>
                  </a:lnTo>
                  <a:lnTo>
                    <a:pt x="37221" y="190025"/>
                  </a:lnTo>
                  <a:lnTo>
                    <a:pt x="41462" y="186612"/>
                  </a:lnTo>
                  <a:lnTo>
                    <a:pt x="46172" y="179058"/>
                  </a:lnTo>
                  <a:lnTo>
                    <a:pt x="48826" y="163501"/>
                  </a:lnTo>
                  <a:lnTo>
                    <a:pt x="47788" y="159052"/>
                  </a:lnTo>
                  <a:lnTo>
                    <a:pt x="42871" y="152226"/>
                  </a:lnTo>
                  <a:lnTo>
                    <a:pt x="28796" y="141048"/>
                  </a:lnTo>
                  <a:lnTo>
                    <a:pt x="23852" y="139144"/>
                  </a:lnTo>
                  <a:lnTo>
                    <a:pt x="8191" y="139375"/>
                  </a:lnTo>
                  <a:lnTo>
                    <a:pt x="7292" y="140146"/>
                  </a:lnTo>
                  <a:lnTo>
                    <a:pt x="5494" y="145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6" name="SMARTInkShape-4507"/>
            <p:cNvSpPr/>
            <p:nvPr>
              <p:custDataLst>
                <p:tags r:id="rId142"/>
              </p:custDataLst>
            </p:nvPr>
          </p:nvSpPr>
          <p:spPr>
            <a:xfrm>
              <a:off x="7543800" y="5258944"/>
              <a:ext cx="19051" cy="170307"/>
            </a:xfrm>
            <a:custGeom>
              <a:avLst/>
              <a:gdLst/>
              <a:ahLst/>
              <a:cxnLst/>
              <a:rect l="0" t="0" r="0" b="0"/>
              <a:pathLst>
                <a:path w="19051" h="170307">
                  <a:moveTo>
                    <a:pt x="19050" y="11556"/>
                  </a:moveTo>
                  <a:lnTo>
                    <a:pt x="19050" y="11556"/>
                  </a:lnTo>
                  <a:lnTo>
                    <a:pt x="19050" y="8185"/>
                  </a:lnTo>
                  <a:lnTo>
                    <a:pt x="17169" y="4649"/>
                  </a:lnTo>
                  <a:lnTo>
                    <a:pt x="13583" y="0"/>
                  </a:lnTo>
                  <a:lnTo>
                    <a:pt x="13092" y="3127"/>
                  </a:lnTo>
                  <a:lnTo>
                    <a:pt x="10829" y="49620"/>
                  </a:lnTo>
                  <a:lnTo>
                    <a:pt x="5795" y="85158"/>
                  </a:lnTo>
                  <a:lnTo>
                    <a:pt x="1145" y="131301"/>
                  </a:lnTo>
                  <a:lnTo>
                    <a:pt x="0" y="170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7" name="SMARTInkShape-4508"/>
            <p:cNvSpPr/>
            <p:nvPr>
              <p:custDataLst>
                <p:tags r:id="rId143"/>
              </p:custDataLst>
            </p:nvPr>
          </p:nvSpPr>
          <p:spPr>
            <a:xfrm>
              <a:off x="7454900" y="5308600"/>
              <a:ext cx="146051" cy="11818"/>
            </a:xfrm>
            <a:custGeom>
              <a:avLst/>
              <a:gdLst/>
              <a:ahLst/>
              <a:cxnLst/>
              <a:rect l="0" t="0" r="0" b="0"/>
              <a:pathLst>
                <a:path w="146051" h="11818">
                  <a:moveTo>
                    <a:pt x="0" y="6350"/>
                  </a:moveTo>
                  <a:lnTo>
                    <a:pt x="0" y="6350"/>
                  </a:lnTo>
                  <a:lnTo>
                    <a:pt x="11933" y="11376"/>
                  </a:lnTo>
                  <a:lnTo>
                    <a:pt x="14305" y="11817"/>
                  </a:lnTo>
                  <a:lnTo>
                    <a:pt x="59454" y="7155"/>
                  </a:lnTo>
                  <a:lnTo>
                    <a:pt x="98241" y="5804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8" name="SMARTInkShape-4509"/>
            <p:cNvSpPr/>
            <p:nvPr>
              <p:custDataLst>
                <p:tags r:id="rId144"/>
              </p:custDataLst>
            </p:nvPr>
          </p:nvSpPr>
          <p:spPr>
            <a:xfrm>
              <a:off x="6629400" y="5207339"/>
              <a:ext cx="6351" cy="183812"/>
            </a:xfrm>
            <a:custGeom>
              <a:avLst/>
              <a:gdLst/>
              <a:ahLst/>
              <a:cxnLst/>
              <a:rect l="0" t="0" r="0" b="0"/>
              <a:pathLst>
                <a:path w="6351" h="183812">
                  <a:moveTo>
                    <a:pt x="0" y="12361"/>
                  </a:moveTo>
                  <a:lnTo>
                    <a:pt x="0" y="12361"/>
                  </a:lnTo>
                  <a:lnTo>
                    <a:pt x="0" y="8990"/>
                  </a:lnTo>
                  <a:lnTo>
                    <a:pt x="1881" y="5453"/>
                  </a:lnTo>
                  <a:lnTo>
                    <a:pt x="6088" y="0"/>
                  </a:lnTo>
                  <a:lnTo>
                    <a:pt x="6340" y="43915"/>
                  </a:lnTo>
                  <a:lnTo>
                    <a:pt x="6348" y="86405"/>
                  </a:lnTo>
                  <a:lnTo>
                    <a:pt x="6348" y="124925"/>
                  </a:lnTo>
                  <a:lnTo>
                    <a:pt x="6350" y="167328"/>
                  </a:lnTo>
                  <a:lnTo>
                    <a:pt x="6350" y="183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9" name="SMARTInkShape-4510"/>
            <p:cNvSpPr/>
            <p:nvPr>
              <p:custDataLst>
                <p:tags r:id="rId145"/>
              </p:custDataLst>
            </p:nvPr>
          </p:nvSpPr>
          <p:spPr>
            <a:xfrm>
              <a:off x="6511756" y="5196752"/>
              <a:ext cx="47795" cy="177372"/>
            </a:xfrm>
            <a:custGeom>
              <a:avLst/>
              <a:gdLst/>
              <a:ahLst/>
              <a:cxnLst/>
              <a:rect l="0" t="0" r="0" b="0"/>
              <a:pathLst>
                <a:path w="47795" h="177372">
                  <a:moveTo>
                    <a:pt x="47794" y="10248"/>
                  </a:moveTo>
                  <a:lnTo>
                    <a:pt x="47794" y="10248"/>
                  </a:lnTo>
                  <a:lnTo>
                    <a:pt x="47794" y="2078"/>
                  </a:lnTo>
                  <a:lnTo>
                    <a:pt x="47794" y="2685"/>
                  </a:lnTo>
                  <a:lnTo>
                    <a:pt x="47794" y="0"/>
                  </a:lnTo>
                  <a:lnTo>
                    <a:pt x="45912" y="10445"/>
                  </a:lnTo>
                  <a:lnTo>
                    <a:pt x="36257" y="52163"/>
                  </a:lnTo>
                  <a:lnTo>
                    <a:pt x="21788" y="96896"/>
                  </a:lnTo>
                  <a:lnTo>
                    <a:pt x="8712" y="142762"/>
                  </a:lnTo>
                  <a:lnTo>
                    <a:pt x="2170" y="171962"/>
                  </a:lnTo>
                  <a:lnTo>
                    <a:pt x="444" y="175207"/>
                  </a:lnTo>
                  <a:lnTo>
                    <a:pt x="0" y="177371"/>
                  </a:lnTo>
                  <a:lnTo>
                    <a:pt x="9694" y="175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0" name="SMARTInkShape-4511"/>
            <p:cNvSpPr/>
            <p:nvPr>
              <p:custDataLst>
                <p:tags r:id="rId146"/>
              </p:custDataLst>
            </p:nvPr>
          </p:nvSpPr>
          <p:spPr>
            <a:xfrm>
              <a:off x="6441788" y="5159334"/>
              <a:ext cx="327313" cy="79417"/>
            </a:xfrm>
            <a:custGeom>
              <a:avLst/>
              <a:gdLst/>
              <a:ahLst/>
              <a:cxnLst/>
              <a:rect l="0" t="0" r="0" b="0"/>
              <a:pathLst>
                <a:path w="327313" h="79417">
                  <a:moveTo>
                    <a:pt x="41562" y="79416"/>
                  </a:moveTo>
                  <a:lnTo>
                    <a:pt x="41562" y="79416"/>
                  </a:lnTo>
                  <a:lnTo>
                    <a:pt x="3612" y="78710"/>
                  </a:lnTo>
                  <a:lnTo>
                    <a:pt x="1445" y="77535"/>
                  </a:lnTo>
                  <a:lnTo>
                    <a:pt x="0" y="76045"/>
                  </a:lnTo>
                  <a:lnTo>
                    <a:pt x="1154" y="74347"/>
                  </a:lnTo>
                  <a:lnTo>
                    <a:pt x="13597" y="68584"/>
                  </a:lnTo>
                  <a:lnTo>
                    <a:pt x="60919" y="54845"/>
                  </a:lnTo>
                  <a:lnTo>
                    <a:pt x="104861" y="38944"/>
                  </a:lnTo>
                  <a:lnTo>
                    <a:pt x="150394" y="27130"/>
                  </a:lnTo>
                  <a:lnTo>
                    <a:pt x="189598" y="18141"/>
                  </a:lnTo>
                  <a:lnTo>
                    <a:pt x="235316" y="8265"/>
                  </a:lnTo>
                  <a:lnTo>
                    <a:pt x="276927" y="4007"/>
                  </a:lnTo>
                  <a:lnTo>
                    <a:pt x="299761" y="0"/>
                  </a:lnTo>
                  <a:lnTo>
                    <a:pt x="327312" y="3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1" name="SMARTInkShape-4512"/>
            <p:cNvSpPr/>
            <p:nvPr>
              <p:custDataLst>
                <p:tags r:id="rId147"/>
              </p:custDataLst>
            </p:nvPr>
          </p:nvSpPr>
          <p:spPr>
            <a:xfrm>
              <a:off x="6738863" y="5366041"/>
              <a:ext cx="54002" cy="129165"/>
            </a:xfrm>
            <a:custGeom>
              <a:avLst/>
              <a:gdLst/>
              <a:ahLst/>
              <a:cxnLst/>
              <a:rect l="0" t="0" r="0" b="0"/>
              <a:pathLst>
                <a:path w="54002" h="129165">
                  <a:moveTo>
                    <a:pt x="30237" y="18759"/>
                  </a:moveTo>
                  <a:lnTo>
                    <a:pt x="30237" y="18759"/>
                  </a:lnTo>
                  <a:lnTo>
                    <a:pt x="33607" y="15388"/>
                  </a:lnTo>
                  <a:lnTo>
                    <a:pt x="35263" y="11852"/>
                  </a:lnTo>
                  <a:lnTo>
                    <a:pt x="36325" y="7203"/>
                  </a:lnTo>
                  <a:lnTo>
                    <a:pt x="33138" y="3027"/>
                  </a:lnTo>
                  <a:lnTo>
                    <a:pt x="29645" y="1184"/>
                  </a:lnTo>
                  <a:lnTo>
                    <a:pt x="21653" y="0"/>
                  </a:lnTo>
                  <a:lnTo>
                    <a:pt x="15604" y="3601"/>
                  </a:lnTo>
                  <a:lnTo>
                    <a:pt x="8916" y="9905"/>
                  </a:lnTo>
                  <a:lnTo>
                    <a:pt x="3593" y="17411"/>
                  </a:lnTo>
                  <a:lnTo>
                    <a:pt x="0" y="32941"/>
                  </a:lnTo>
                  <a:lnTo>
                    <a:pt x="1040" y="42936"/>
                  </a:lnTo>
                  <a:lnTo>
                    <a:pt x="2305" y="47577"/>
                  </a:lnTo>
                  <a:lnTo>
                    <a:pt x="23345" y="74477"/>
                  </a:lnTo>
                  <a:lnTo>
                    <a:pt x="50118" y="102087"/>
                  </a:lnTo>
                  <a:lnTo>
                    <a:pt x="53184" y="108946"/>
                  </a:lnTo>
                  <a:lnTo>
                    <a:pt x="54001" y="112750"/>
                  </a:lnTo>
                  <a:lnTo>
                    <a:pt x="53135" y="115992"/>
                  </a:lnTo>
                  <a:lnTo>
                    <a:pt x="48410" y="121474"/>
                  </a:lnTo>
                  <a:lnTo>
                    <a:pt x="34445" y="128529"/>
                  </a:lnTo>
                  <a:lnTo>
                    <a:pt x="24816" y="129164"/>
                  </a:lnTo>
                  <a:lnTo>
                    <a:pt x="20273" y="128346"/>
                  </a:lnTo>
                  <a:lnTo>
                    <a:pt x="17245" y="126388"/>
                  </a:lnTo>
                  <a:lnTo>
                    <a:pt x="11187" y="107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2" name="SMARTInkShape-4513"/>
            <p:cNvSpPr/>
            <p:nvPr>
              <p:custDataLst>
                <p:tags r:id="rId148"/>
              </p:custDataLst>
            </p:nvPr>
          </p:nvSpPr>
          <p:spPr>
            <a:xfrm>
              <a:off x="6979207" y="5242217"/>
              <a:ext cx="70785" cy="123746"/>
            </a:xfrm>
            <a:custGeom>
              <a:avLst/>
              <a:gdLst/>
              <a:ahLst/>
              <a:cxnLst/>
              <a:rect l="0" t="0" r="0" b="0"/>
              <a:pathLst>
                <a:path w="70785" h="123746">
                  <a:moveTo>
                    <a:pt x="69293" y="34633"/>
                  </a:moveTo>
                  <a:lnTo>
                    <a:pt x="69293" y="34633"/>
                  </a:lnTo>
                  <a:lnTo>
                    <a:pt x="69293" y="25794"/>
                  </a:lnTo>
                  <a:lnTo>
                    <a:pt x="62551" y="16335"/>
                  </a:lnTo>
                  <a:lnTo>
                    <a:pt x="57360" y="12389"/>
                  </a:lnTo>
                  <a:lnTo>
                    <a:pt x="54987" y="11337"/>
                  </a:lnTo>
                  <a:lnTo>
                    <a:pt x="48589" y="12050"/>
                  </a:lnTo>
                  <a:lnTo>
                    <a:pt x="41042" y="15424"/>
                  </a:lnTo>
                  <a:lnTo>
                    <a:pt x="28153" y="26668"/>
                  </a:lnTo>
                  <a:lnTo>
                    <a:pt x="12653" y="47247"/>
                  </a:lnTo>
                  <a:lnTo>
                    <a:pt x="3671" y="71218"/>
                  </a:lnTo>
                  <a:lnTo>
                    <a:pt x="0" y="109658"/>
                  </a:lnTo>
                  <a:lnTo>
                    <a:pt x="1930" y="114989"/>
                  </a:lnTo>
                  <a:lnTo>
                    <a:pt x="9720" y="122793"/>
                  </a:lnTo>
                  <a:lnTo>
                    <a:pt x="15465" y="123745"/>
                  </a:lnTo>
                  <a:lnTo>
                    <a:pt x="29378" y="121040"/>
                  </a:lnTo>
                  <a:lnTo>
                    <a:pt x="49706" y="108213"/>
                  </a:lnTo>
                  <a:lnTo>
                    <a:pt x="58941" y="93205"/>
                  </a:lnTo>
                  <a:lnTo>
                    <a:pt x="70619" y="58197"/>
                  </a:lnTo>
                  <a:lnTo>
                    <a:pt x="70784" y="32600"/>
                  </a:lnTo>
                  <a:lnTo>
                    <a:pt x="62994" y="10512"/>
                  </a:lnTo>
                  <a:lnTo>
                    <a:pt x="59448" y="5852"/>
                  </a:lnTo>
                  <a:lnTo>
                    <a:pt x="51747" y="675"/>
                  </a:lnTo>
                  <a:lnTo>
                    <a:pt x="47718" y="0"/>
                  </a:lnTo>
                  <a:lnTo>
                    <a:pt x="31193" y="9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3" name="SMARTInkShape-4514"/>
            <p:cNvSpPr/>
            <p:nvPr>
              <p:custDataLst>
                <p:tags r:id="rId149"/>
              </p:custDataLst>
            </p:nvPr>
          </p:nvSpPr>
          <p:spPr>
            <a:xfrm>
              <a:off x="7112000" y="53340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4" name="SMARTInkShape-Group995"/>
          <p:cNvGrpSpPr/>
          <p:nvPr/>
        </p:nvGrpSpPr>
        <p:grpSpPr>
          <a:xfrm>
            <a:off x="5081144" y="5197279"/>
            <a:ext cx="1046607" cy="250448"/>
            <a:chOff x="5081144" y="5197279"/>
            <a:chExt cx="1046607" cy="250448"/>
          </a:xfrm>
        </p:grpSpPr>
        <p:sp>
          <p:nvSpPr>
            <p:cNvPr id="1705" name="SMARTInkShape-4515"/>
            <p:cNvSpPr/>
            <p:nvPr>
              <p:custDataLst>
                <p:tags r:id="rId132"/>
              </p:custDataLst>
            </p:nvPr>
          </p:nvSpPr>
          <p:spPr>
            <a:xfrm>
              <a:off x="5835650" y="5197279"/>
              <a:ext cx="19051" cy="181172"/>
            </a:xfrm>
            <a:custGeom>
              <a:avLst/>
              <a:gdLst/>
              <a:ahLst/>
              <a:cxnLst/>
              <a:rect l="0" t="0" r="0" b="0"/>
              <a:pathLst>
                <a:path w="19051" h="181172">
                  <a:moveTo>
                    <a:pt x="19050" y="3371"/>
                  </a:moveTo>
                  <a:lnTo>
                    <a:pt x="19050" y="3371"/>
                  </a:lnTo>
                  <a:lnTo>
                    <a:pt x="19050" y="0"/>
                  </a:lnTo>
                  <a:lnTo>
                    <a:pt x="17638" y="418"/>
                  </a:lnTo>
                  <a:lnTo>
                    <a:pt x="12309" y="4647"/>
                  </a:lnTo>
                  <a:lnTo>
                    <a:pt x="8999" y="13110"/>
                  </a:lnTo>
                  <a:lnTo>
                    <a:pt x="6582" y="60052"/>
                  </a:lnTo>
                  <a:lnTo>
                    <a:pt x="6395" y="101038"/>
                  </a:lnTo>
                  <a:lnTo>
                    <a:pt x="1330" y="148624"/>
                  </a:lnTo>
                  <a:lnTo>
                    <a:pt x="0" y="181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6" name="SMARTInkShape-4516"/>
            <p:cNvSpPr/>
            <p:nvPr>
              <p:custDataLst>
                <p:tags r:id="rId133"/>
              </p:custDataLst>
            </p:nvPr>
          </p:nvSpPr>
          <p:spPr>
            <a:xfrm>
              <a:off x="5988933" y="5277189"/>
              <a:ext cx="107068" cy="12362"/>
            </a:xfrm>
            <a:custGeom>
              <a:avLst/>
              <a:gdLst/>
              <a:ahLst/>
              <a:cxnLst/>
              <a:rect l="0" t="0" r="0" b="0"/>
              <a:pathLst>
                <a:path w="107068" h="12362">
                  <a:moveTo>
                    <a:pt x="5467" y="12361"/>
                  </a:moveTo>
                  <a:lnTo>
                    <a:pt x="5467" y="12361"/>
                  </a:lnTo>
                  <a:lnTo>
                    <a:pt x="2096" y="12361"/>
                  </a:lnTo>
                  <a:lnTo>
                    <a:pt x="1103" y="11656"/>
                  </a:lnTo>
                  <a:lnTo>
                    <a:pt x="441" y="10479"/>
                  </a:lnTo>
                  <a:lnTo>
                    <a:pt x="0" y="8990"/>
                  </a:lnTo>
                  <a:lnTo>
                    <a:pt x="1116" y="7292"/>
                  </a:lnTo>
                  <a:lnTo>
                    <a:pt x="6120" y="3522"/>
                  </a:lnTo>
                  <a:lnTo>
                    <a:pt x="48766" y="0"/>
                  </a:lnTo>
                  <a:lnTo>
                    <a:pt x="107067" y="6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7" name="SMARTInkShape-4517"/>
            <p:cNvSpPr/>
            <p:nvPr>
              <p:custDataLst>
                <p:tags r:id="rId134"/>
              </p:custDataLst>
            </p:nvPr>
          </p:nvSpPr>
          <p:spPr>
            <a:xfrm>
              <a:off x="6018372" y="5340350"/>
              <a:ext cx="109379" cy="18891"/>
            </a:xfrm>
            <a:custGeom>
              <a:avLst/>
              <a:gdLst/>
              <a:ahLst/>
              <a:cxnLst/>
              <a:rect l="0" t="0" r="0" b="0"/>
              <a:pathLst>
                <a:path w="109379" h="18891">
                  <a:moveTo>
                    <a:pt x="14128" y="0"/>
                  </a:moveTo>
                  <a:lnTo>
                    <a:pt x="14128" y="0"/>
                  </a:lnTo>
                  <a:lnTo>
                    <a:pt x="8353" y="5069"/>
                  </a:lnTo>
                  <a:lnTo>
                    <a:pt x="1919" y="8839"/>
                  </a:lnTo>
                  <a:lnTo>
                    <a:pt x="344" y="10832"/>
                  </a:lnTo>
                  <a:lnTo>
                    <a:pt x="0" y="12865"/>
                  </a:lnTo>
                  <a:lnTo>
                    <a:pt x="476" y="14927"/>
                  </a:lnTo>
                  <a:lnTo>
                    <a:pt x="3615" y="16301"/>
                  </a:lnTo>
                  <a:lnTo>
                    <a:pt x="49707" y="18890"/>
                  </a:lnTo>
                  <a:lnTo>
                    <a:pt x="10937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8" name="SMARTInkShape-4518"/>
            <p:cNvSpPr/>
            <p:nvPr>
              <p:custDataLst>
                <p:tags r:id="rId135"/>
              </p:custDataLst>
            </p:nvPr>
          </p:nvSpPr>
          <p:spPr>
            <a:xfrm>
              <a:off x="5081144" y="5226050"/>
              <a:ext cx="214757" cy="63501"/>
            </a:xfrm>
            <a:custGeom>
              <a:avLst/>
              <a:gdLst/>
              <a:ahLst/>
              <a:cxnLst/>
              <a:rect l="0" t="0" r="0" b="0"/>
              <a:pathLst>
                <a:path w="214757" h="63501">
                  <a:moveTo>
                    <a:pt x="11556" y="63500"/>
                  </a:moveTo>
                  <a:lnTo>
                    <a:pt x="11556" y="63500"/>
                  </a:lnTo>
                  <a:lnTo>
                    <a:pt x="0" y="63500"/>
                  </a:lnTo>
                  <a:lnTo>
                    <a:pt x="5937" y="56758"/>
                  </a:lnTo>
                  <a:lnTo>
                    <a:pt x="45354" y="37770"/>
                  </a:lnTo>
                  <a:lnTo>
                    <a:pt x="81306" y="25302"/>
                  </a:lnTo>
                  <a:lnTo>
                    <a:pt x="122063" y="14552"/>
                  </a:lnTo>
                  <a:lnTo>
                    <a:pt x="158363" y="6898"/>
                  </a:lnTo>
                  <a:lnTo>
                    <a:pt x="2147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9" name="SMARTInkShape-4519"/>
            <p:cNvSpPr/>
            <p:nvPr>
              <p:custDataLst>
                <p:tags r:id="rId136"/>
              </p:custDataLst>
            </p:nvPr>
          </p:nvSpPr>
          <p:spPr>
            <a:xfrm>
              <a:off x="5213350" y="5203342"/>
              <a:ext cx="18168" cy="168759"/>
            </a:xfrm>
            <a:custGeom>
              <a:avLst/>
              <a:gdLst/>
              <a:ahLst/>
              <a:cxnLst/>
              <a:rect l="0" t="0" r="0" b="0"/>
              <a:pathLst>
                <a:path w="18168" h="168759">
                  <a:moveTo>
                    <a:pt x="12700" y="3658"/>
                  </a:moveTo>
                  <a:lnTo>
                    <a:pt x="12700" y="3658"/>
                  </a:lnTo>
                  <a:lnTo>
                    <a:pt x="16071" y="287"/>
                  </a:lnTo>
                  <a:lnTo>
                    <a:pt x="17064" y="0"/>
                  </a:lnTo>
                  <a:lnTo>
                    <a:pt x="17726" y="514"/>
                  </a:lnTo>
                  <a:lnTo>
                    <a:pt x="18167" y="1562"/>
                  </a:lnTo>
                  <a:lnTo>
                    <a:pt x="15418" y="9779"/>
                  </a:lnTo>
                  <a:lnTo>
                    <a:pt x="8872" y="25903"/>
                  </a:lnTo>
                  <a:lnTo>
                    <a:pt x="2208" y="71933"/>
                  </a:lnTo>
                  <a:lnTo>
                    <a:pt x="436" y="115138"/>
                  </a:lnTo>
                  <a:lnTo>
                    <a:pt x="0" y="168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0" name="SMARTInkShape-4520"/>
            <p:cNvSpPr/>
            <p:nvPr>
              <p:custDataLst>
                <p:tags r:id="rId137"/>
              </p:custDataLst>
            </p:nvPr>
          </p:nvSpPr>
          <p:spPr>
            <a:xfrm>
              <a:off x="5124450" y="5227010"/>
              <a:ext cx="56889" cy="132391"/>
            </a:xfrm>
            <a:custGeom>
              <a:avLst/>
              <a:gdLst/>
              <a:ahLst/>
              <a:cxnLst/>
              <a:rect l="0" t="0" r="0" b="0"/>
              <a:pathLst>
                <a:path w="56889" h="132391">
                  <a:moveTo>
                    <a:pt x="50800" y="11740"/>
                  </a:moveTo>
                  <a:lnTo>
                    <a:pt x="50800" y="11740"/>
                  </a:lnTo>
                  <a:lnTo>
                    <a:pt x="56267" y="6273"/>
                  </a:lnTo>
                  <a:lnTo>
                    <a:pt x="56888" y="2280"/>
                  </a:lnTo>
                  <a:lnTo>
                    <a:pt x="56270" y="1200"/>
                  </a:lnTo>
                  <a:lnTo>
                    <a:pt x="55152" y="481"/>
                  </a:lnTo>
                  <a:lnTo>
                    <a:pt x="53701" y="0"/>
                  </a:lnTo>
                  <a:lnTo>
                    <a:pt x="52029" y="1797"/>
                  </a:lnTo>
                  <a:lnTo>
                    <a:pt x="27110" y="45120"/>
                  </a:lnTo>
                  <a:lnTo>
                    <a:pt x="7550" y="87400"/>
                  </a:lnTo>
                  <a:lnTo>
                    <a:pt x="0" y="132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1" name="SMARTInkShape-4521"/>
            <p:cNvSpPr/>
            <p:nvPr>
              <p:custDataLst>
                <p:tags r:id="rId138"/>
              </p:custDataLst>
            </p:nvPr>
          </p:nvSpPr>
          <p:spPr>
            <a:xfrm>
              <a:off x="5293940" y="5359684"/>
              <a:ext cx="109911" cy="88043"/>
            </a:xfrm>
            <a:custGeom>
              <a:avLst/>
              <a:gdLst/>
              <a:ahLst/>
              <a:cxnLst/>
              <a:rect l="0" t="0" r="0" b="0"/>
              <a:pathLst>
                <a:path w="109911" h="88043">
                  <a:moveTo>
                    <a:pt x="59110" y="12416"/>
                  </a:moveTo>
                  <a:lnTo>
                    <a:pt x="59110" y="12416"/>
                  </a:lnTo>
                  <a:lnTo>
                    <a:pt x="62481" y="9045"/>
                  </a:lnTo>
                  <a:lnTo>
                    <a:pt x="62768" y="8052"/>
                  </a:lnTo>
                  <a:lnTo>
                    <a:pt x="62254" y="7390"/>
                  </a:lnTo>
                  <a:lnTo>
                    <a:pt x="61206" y="6949"/>
                  </a:lnTo>
                  <a:lnTo>
                    <a:pt x="60508" y="5949"/>
                  </a:lnTo>
                  <a:lnTo>
                    <a:pt x="59731" y="2956"/>
                  </a:lnTo>
                  <a:lnTo>
                    <a:pt x="58113" y="1876"/>
                  </a:lnTo>
                  <a:lnTo>
                    <a:pt x="44859" y="0"/>
                  </a:lnTo>
                  <a:lnTo>
                    <a:pt x="40311" y="1724"/>
                  </a:lnTo>
                  <a:lnTo>
                    <a:pt x="24901" y="15321"/>
                  </a:lnTo>
                  <a:lnTo>
                    <a:pt x="1253" y="52867"/>
                  </a:lnTo>
                  <a:lnTo>
                    <a:pt x="0" y="64261"/>
                  </a:lnTo>
                  <a:lnTo>
                    <a:pt x="653" y="70262"/>
                  </a:lnTo>
                  <a:lnTo>
                    <a:pt x="2500" y="74969"/>
                  </a:lnTo>
                  <a:lnTo>
                    <a:pt x="8315" y="82081"/>
                  </a:lnTo>
                  <a:lnTo>
                    <a:pt x="19366" y="85712"/>
                  </a:lnTo>
                  <a:lnTo>
                    <a:pt x="42714" y="88042"/>
                  </a:lnTo>
                  <a:lnTo>
                    <a:pt x="109910" y="69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2" name="SMARTInkShape-4522"/>
            <p:cNvSpPr/>
            <p:nvPr>
              <p:custDataLst>
                <p:tags r:id="rId139"/>
              </p:custDataLst>
            </p:nvPr>
          </p:nvSpPr>
          <p:spPr>
            <a:xfrm>
              <a:off x="5576636" y="5246322"/>
              <a:ext cx="76747" cy="111926"/>
            </a:xfrm>
            <a:custGeom>
              <a:avLst/>
              <a:gdLst/>
              <a:ahLst/>
              <a:cxnLst/>
              <a:rect l="0" t="0" r="0" b="0"/>
              <a:pathLst>
                <a:path w="76747" h="111926">
                  <a:moveTo>
                    <a:pt x="43114" y="17828"/>
                  </a:moveTo>
                  <a:lnTo>
                    <a:pt x="43114" y="17828"/>
                  </a:lnTo>
                  <a:lnTo>
                    <a:pt x="46485" y="14457"/>
                  </a:lnTo>
                  <a:lnTo>
                    <a:pt x="46772" y="12759"/>
                  </a:lnTo>
                  <a:lnTo>
                    <a:pt x="46258" y="10920"/>
                  </a:lnTo>
                  <a:lnTo>
                    <a:pt x="44512" y="6996"/>
                  </a:lnTo>
                  <a:lnTo>
                    <a:pt x="43735" y="2901"/>
                  </a:lnTo>
                  <a:lnTo>
                    <a:pt x="42117" y="1527"/>
                  </a:lnTo>
                  <a:lnTo>
                    <a:pt x="36556" y="0"/>
                  </a:lnTo>
                  <a:lnTo>
                    <a:pt x="33803" y="1003"/>
                  </a:lnTo>
                  <a:lnTo>
                    <a:pt x="28863" y="5882"/>
                  </a:lnTo>
                  <a:lnTo>
                    <a:pt x="10179" y="34130"/>
                  </a:lnTo>
                  <a:lnTo>
                    <a:pt x="668" y="72804"/>
                  </a:lnTo>
                  <a:lnTo>
                    <a:pt x="0" y="79879"/>
                  </a:lnTo>
                  <a:lnTo>
                    <a:pt x="3021" y="93383"/>
                  </a:lnTo>
                  <a:lnTo>
                    <a:pt x="5802" y="99948"/>
                  </a:lnTo>
                  <a:lnTo>
                    <a:pt x="9067" y="104325"/>
                  </a:lnTo>
                  <a:lnTo>
                    <a:pt x="16458" y="109188"/>
                  </a:lnTo>
                  <a:lnTo>
                    <a:pt x="31923" y="111925"/>
                  </a:lnTo>
                  <a:lnTo>
                    <a:pt x="37770" y="109487"/>
                  </a:lnTo>
                  <a:lnTo>
                    <a:pt x="55406" y="93278"/>
                  </a:lnTo>
                  <a:lnTo>
                    <a:pt x="69178" y="74050"/>
                  </a:lnTo>
                  <a:lnTo>
                    <a:pt x="75394" y="58808"/>
                  </a:lnTo>
                  <a:lnTo>
                    <a:pt x="76746" y="42626"/>
                  </a:lnTo>
                  <a:lnTo>
                    <a:pt x="73540" y="23294"/>
                  </a:lnTo>
                  <a:lnTo>
                    <a:pt x="71865" y="19355"/>
                  </a:lnTo>
                  <a:lnTo>
                    <a:pt x="68631" y="16729"/>
                  </a:lnTo>
                  <a:lnTo>
                    <a:pt x="59394" y="13812"/>
                  </a:lnTo>
                  <a:lnTo>
                    <a:pt x="55378" y="14445"/>
                  </a:lnTo>
                  <a:lnTo>
                    <a:pt x="51996" y="16278"/>
                  </a:lnTo>
                  <a:lnTo>
                    <a:pt x="47061" y="21372"/>
                  </a:lnTo>
                  <a:lnTo>
                    <a:pt x="43114" y="305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3" name="SMARTInkShape-4523"/>
            <p:cNvSpPr/>
            <p:nvPr>
              <p:custDataLst>
                <p:tags r:id="rId140"/>
              </p:custDataLst>
            </p:nvPr>
          </p:nvSpPr>
          <p:spPr>
            <a:xfrm>
              <a:off x="5715000" y="53213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3658" y="12700"/>
                  </a:lnTo>
                  <a:lnTo>
                    <a:pt x="2096" y="12700"/>
                  </a:lnTo>
                  <a:lnTo>
                    <a:pt x="1398" y="11994"/>
                  </a:lnTo>
                  <a:lnTo>
                    <a:pt x="621" y="9329"/>
                  </a:lnTo>
                  <a:lnTo>
                    <a:pt x="1120" y="7631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15" name="SMARTInkShape-4524"/>
          <p:cNvSpPr/>
          <p:nvPr>
            <p:custDataLst>
              <p:tags r:id="rId2"/>
            </p:custDataLst>
          </p:nvPr>
        </p:nvSpPr>
        <p:spPr>
          <a:xfrm>
            <a:off x="5987254" y="4914926"/>
            <a:ext cx="4864897" cy="158294"/>
          </a:xfrm>
          <a:custGeom>
            <a:avLst/>
            <a:gdLst/>
            <a:ahLst/>
            <a:cxnLst/>
            <a:rect l="0" t="0" r="0" b="0"/>
            <a:pathLst>
              <a:path w="4864897" h="158294">
                <a:moveTo>
                  <a:pt x="83346" y="82524"/>
                </a:moveTo>
                <a:lnTo>
                  <a:pt x="83346" y="82524"/>
                </a:lnTo>
                <a:lnTo>
                  <a:pt x="36349" y="81818"/>
                </a:lnTo>
                <a:lnTo>
                  <a:pt x="8429" y="77455"/>
                </a:lnTo>
                <a:lnTo>
                  <a:pt x="661" y="73686"/>
                </a:lnTo>
                <a:lnTo>
                  <a:pt x="0" y="72398"/>
                </a:lnTo>
                <a:lnTo>
                  <a:pt x="971" y="71540"/>
                </a:lnTo>
                <a:lnTo>
                  <a:pt x="36265" y="66792"/>
                </a:lnTo>
                <a:lnTo>
                  <a:pt x="72534" y="63067"/>
                </a:lnTo>
                <a:lnTo>
                  <a:pt x="111702" y="59765"/>
                </a:lnTo>
                <a:lnTo>
                  <a:pt x="145573" y="58298"/>
                </a:lnTo>
                <a:lnTo>
                  <a:pt x="180852" y="55764"/>
                </a:lnTo>
                <a:lnTo>
                  <a:pt x="218405" y="52286"/>
                </a:lnTo>
                <a:lnTo>
                  <a:pt x="258613" y="48388"/>
                </a:lnTo>
                <a:lnTo>
                  <a:pt x="303765" y="44304"/>
                </a:lnTo>
                <a:lnTo>
                  <a:pt x="351350" y="40137"/>
                </a:lnTo>
                <a:lnTo>
                  <a:pt x="398367" y="35933"/>
                </a:lnTo>
                <a:lnTo>
                  <a:pt x="423888" y="33825"/>
                </a:lnTo>
                <a:lnTo>
                  <a:pt x="450780" y="31714"/>
                </a:lnTo>
                <a:lnTo>
                  <a:pt x="478585" y="29600"/>
                </a:lnTo>
                <a:lnTo>
                  <a:pt x="507705" y="28191"/>
                </a:lnTo>
                <a:lnTo>
                  <a:pt x="537702" y="27253"/>
                </a:lnTo>
                <a:lnTo>
                  <a:pt x="568283" y="26625"/>
                </a:lnTo>
                <a:lnTo>
                  <a:pt x="599959" y="25503"/>
                </a:lnTo>
                <a:lnTo>
                  <a:pt x="632366" y="24049"/>
                </a:lnTo>
                <a:lnTo>
                  <a:pt x="665259" y="22374"/>
                </a:lnTo>
                <a:lnTo>
                  <a:pt x="698476" y="20551"/>
                </a:lnTo>
                <a:lnTo>
                  <a:pt x="731911" y="18631"/>
                </a:lnTo>
                <a:lnTo>
                  <a:pt x="765490" y="16645"/>
                </a:lnTo>
                <a:lnTo>
                  <a:pt x="800575" y="14616"/>
                </a:lnTo>
                <a:lnTo>
                  <a:pt x="836666" y="12557"/>
                </a:lnTo>
                <a:lnTo>
                  <a:pt x="873425" y="10480"/>
                </a:lnTo>
                <a:lnTo>
                  <a:pt x="911337" y="9095"/>
                </a:lnTo>
                <a:lnTo>
                  <a:pt x="950018" y="8171"/>
                </a:lnTo>
                <a:lnTo>
                  <a:pt x="989210" y="7555"/>
                </a:lnTo>
                <a:lnTo>
                  <a:pt x="1028744" y="6440"/>
                </a:lnTo>
                <a:lnTo>
                  <a:pt x="1068506" y="4990"/>
                </a:lnTo>
                <a:lnTo>
                  <a:pt x="1108419" y="3318"/>
                </a:lnTo>
                <a:lnTo>
                  <a:pt x="1150550" y="2203"/>
                </a:lnTo>
                <a:lnTo>
                  <a:pt x="1194160" y="1460"/>
                </a:lnTo>
                <a:lnTo>
                  <a:pt x="1238755" y="965"/>
                </a:lnTo>
                <a:lnTo>
                  <a:pt x="1283302" y="634"/>
                </a:lnTo>
                <a:lnTo>
                  <a:pt x="1327817" y="414"/>
                </a:lnTo>
                <a:lnTo>
                  <a:pt x="1372311" y="267"/>
                </a:lnTo>
                <a:lnTo>
                  <a:pt x="1416789" y="170"/>
                </a:lnTo>
                <a:lnTo>
                  <a:pt x="1461257" y="103"/>
                </a:lnTo>
                <a:lnTo>
                  <a:pt x="1505721" y="60"/>
                </a:lnTo>
                <a:lnTo>
                  <a:pt x="1551590" y="32"/>
                </a:lnTo>
                <a:lnTo>
                  <a:pt x="1598397" y="13"/>
                </a:lnTo>
                <a:lnTo>
                  <a:pt x="1645829" y="0"/>
                </a:lnTo>
                <a:lnTo>
                  <a:pt x="1695091" y="697"/>
                </a:lnTo>
                <a:lnTo>
                  <a:pt x="1745570" y="1867"/>
                </a:lnTo>
                <a:lnTo>
                  <a:pt x="1796862" y="3352"/>
                </a:lnTo>
                <a:lnTo>
                  <a:pt x="1849401" y="4344"/>
                </a:lnTo>
                <a:lnTo>
                  <a:pt x="1902771" y="5004"/>
                </a:lnTo>
                <a:lnTo>
                  <a:pt x="1956697" y="5444"/>
                </a:lnTo>
                <a:lnTo>
                  <a:pt x="2010990" y="6443"/>
                </a:lnTo>
                <a:lnTo>
                  <a:pt x="2065531" y="7814"/>
                </a:lnTo>
                <a:lnTo>
                  <a:pt x="2120236" y="9434"/>
                </a:lnTo>
                <a:lnTo>
                  <a:pt x="2173639" y="11220"/>
                </a:lnTo>
                <a:lnTo>
                  <a:pt x="2226175" y="13115"/>
                </a:lnTo>
                <a:lnTo>
                  <a:pt x="2278132" y="15085"/>
                </a:lnTo>
                <a:lnTo>
                  <a:pt x="2329703" y="17104"/>
                </a:lnTo>
                <a:lnTo>
                  <a:pt x="2381018" y="19155"/>
                </a:lnTo>
                <a:lnTo>
                  <a:pt x="2432160" y="21228"/>
                </a:lnTo>
                <a:lnTo>
                  <a:pt x="2483894" y="24021"/>
                </a:lnTo>
                <a:lnTo>
                  <a:pt x="2536023" y="27294"/>
                </a:lnTo>
                <a:lnTo>
                  <a:pt x="2588413" y="30888"/>
                </a:lnTo>
                <a:lnTo>
                  <a:pt x="2641685" y="33989"/>
                </a:lnTo>
                <a:lnTo>
                  <a:pt x="2695544" y="36761"/>
                </a:lnTo>
                <a:lnTo>
                  <a:pt x="2749795" y="39316"/>
                </a:lnTo>
                <a:lnTo>
                  <a:pt x="2803599" y="42430"/>
                </a:lnTo>
                <a:lnTo>
                  <a:pt x="2857111" y="45917"/>
                </a:lnTo>
                <a:lnTo>
                  <a:pt x="2910422" y="49652"/>
                </a:lnTo>
                <a:lnTo>
                  <a:pt x="2962188" y="52849"/>
                </a:lnTo>
                <a:lnTo>
                  <a:pt x="3012932" y="55685"/>
                </a:lnTo>
                <a:lnTo>
                  <a:pt x="3062987" y="58281"/>
                </a:lnTo>
                <a:lnTo>
                  <a:pt x="3111878" y="61424"/>
                </a:lnTo>
                <a:lnTo>
                  <a:pt x="3159993" y="64929"/>
                </a:lnTo>
                <a:lnTo>
                  <a:pt x="3207598" y="68678"/>
                </a:lnTo>
                <a:lnTo>
                  <a:pt x="3255558" y="71882"/>
                </a:lnTo>
                <a:lnTo>
                  <a:pt x="3303760" y="74723"/>
                </a:lnTo>
                <a:lnTo>
                  <a:pt x="3352122" y="77323"/>
                </a:lnTo>
                <a:lnTo>
                  <a:pt x="3401298" y="79763"/>
                </a:lnTo>
                <a:lnTo>
                  <a:pt x="3451013" y="82094"/>
                </a:lnTo>
                <a:lnTo>
                  <a:pt x="3501090" y="84355"/>
                </a:lnTo>
                <a:lnTo>
                  <a:pt x="3550703" y="87271"/>
                </a:lnTo>
                <a:lnTo>
                  <a:pt x="3600008" y="90628"/>
                </a:lnTo>
                <a:lnTo>
                  <a:pt x="3649103" y="94276"/>
                </a:lnTo>
                <a:lnTo>
                  <a:pt x="3696650" y="97415"/>
                </a:lnTo>
                <a:lnTo>
                  <a:pt x="3743166" y="100212"/>
                </a:lnTo>
                <a:lnTo>
                  <a:pt x="3788990" y="102782"/>
                </a:lnTo>
                <a:lnTo>
                  <a:pt x="3834358" y="105202"/>
                </a:lnTo>
                <a:lnTo>
                  <a:pt x="3879422" y="107520"/>
                </a:lnTo>
                <a:lnTo>
                  <a:pt x="3924281" y="109771"/>
                </a:lnTo>
                <a:lnTo>
                  <a:pt x="3968296" y="111978"/>
                </a:lnTo>
                <a:lnTo>
                  <a:pt x="4011754" y="114155"/>
                </a:lnTo>
                <a:lnTo>
                  <a:pt x="4054833" y="116311"/>
                </a:lnTo>
                <a:lnTo>
                  <a:pt x="4096254" y="118454"/>
                </a:lnTo>
                <a:lnTo>
                  <a:pt x="4136568" y="120588"/>
                </a:lnTo>
                <a:lnTo>
                  <a:pt x="4176144" y="122717"/>
                </a:lnTo>
                <a:lnTo>
                  <a:pt x="4214521" y="124136"/>
                </a:lnTo>
                <a:lnTo>
                  <a:pt x="4252102" y="125081"/>
                </a:lnTo>
                <a:lnTo>
                  <a:pt x="4289151" y="125713"/>
                </a:lnTo>
                <a:lnTo>
                  <a:pt x="4325137" y="127545"/>
                </a:lnTo>
                <a:lnTo>
                  <a:pt x="4360421" y="130177"/>
                </a:lnTo>
                <a:lnTo>
                  <a:pt x="4395229" y="133341"/>
                </a:lnTo>
                <a:lnTo>
                  <a:pt x="4426899" y="135452"/>
                </a:lnTo>
                <a:lnTo>
                  <a:pt x="4456483" y="136860"/>
                </a:lnTo>
                <a:lnTo>
                  <a:pt x="4484670" y="137797"/>
                </a:lnTo>
                <a:lnTo>
                  <a:pt x="4512635" y="139834"/>
                </a:lnTo>
                <a:lnTo>
                  <a:pt x="4540448" y="142603"/>
                </a:lnTo>
                <a:lnTo>
                  <a:pt x="4568166" y="145860"/>
                </a:lnTo>
                <a:lnTo>
                  <a:pt x="4595110" y="148737"/>
                </a:lnTo>
                <a:lnTo>
                  <a:pt x="4621540" y="151360"/>
                </a:lnTo>
                <a:lnTo>
                  <a:pt x="4647623" y="153815"/>
                </a:lnTo>
                <a:lnTo>
                  <a:pt x="4691660" y="156542"/>
                </a:lnTo>
                <a:lnTo>
                  <a:pt x="4729341" y="157754"/>
                </a:lnTo>
                <a:lnTo>
                  <a:pt x="4762550" y="158293"/>
                </a:lnTo>
                <a:lnTo>
                  <a:pt x="4864896" y="15237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6" name="SMARTInkShape-4525"/>
          <p:cNvSpPr/>
          <p:nvPr>
            <p:custDataLst>
              <p:tags r:id="rId3"/>
            </p:custDataLst>
          </p:nvPr>
        </p:nvSpPr>
        <p:spPr>
          <a:xfrm>
            <a:off x="2400307" y="2641600"/>
            <a:ext cx="431794" cy="3803567"/>
          </a:xfrm>
          <a:custGeom>
            <a:avLst/>
            <a:gdLst/>
            <a:ahLst/>
            <a:cxnLst/>
            <a:rect l="0" t="0" r="0" b="0"/>
            <a:pathLst>
              <a:path w="431794" h="3803567">
                <a:moveTo>
                  <a:pt x="19043" y="3778250"/>
                </a:moveTo>
                <a:lnTo>
                  <a:pt x="19043" y="3778250"/>
                </a:lnTo>
                <a:lnTo>
                  <a:pt x="19043" y="3794651"/>
                </a:lnTo>
                <a:lnTo>
                  <a:pt x="18337" y="3795535"/>
                </a:lnTo>
                <a:lnTo>
                  <a:pt x="15672" y="3796515"/>
                </a:lnTo>
                <a:lnTo>
                  <a:pt x="14679" y="3797483"/>
                </a:lnTo>
                <a:lnTo>
                  <a:pt x="12954" y="3802698"/>
                </a:lnTo>
                <a:lnTo>
                  <a:pt x="10928" y="3803227"/>
                </a:lnTo>
                <a:lnTo>
                  <a:pt x="7248" y="3803566"/>
                </a:lnTo>
                <a:lnTo>
                  <a:pt x="6947" y="3802889"/>
                </a:lnTo>
                <a:lnTo>
                  <a:pt x="6350" y="3797377"/>
                </a:lnTo>
                <a:lnTo>
                  <a:pt x="1318" y="3785377"/>
                </a:lnTo>
                <a:lnTo>
                  <a:pt x="0" y="3757087"/>
                </a:lnTo>
                <a:lnTo>
                  <a:pt x="6169" y="3718909"/>
                </a:lnTo>
                <a:lnTo>
                  <a:pt x="6997" y="3706261"/>
                </a:lnTo>
                <a:lnTo>
                  <a:pt x="18984" y="3661716"/>
                </a:lnTo>
                <a:lnTo>
                  <a:pt x="29982" y="3614343"/>
                </a:lnTo>
                <a:lnTo>
                  <a:pt x="32371" y="3600980"/>
                </a:lnTo>
                <a:lnTo>
                  <a:pt x="45946" y="3562028"/>
                </a:lnTo>
                <a:lnTo>
                  <a:pt x="57062" y="3516255"/>
                </a:lnTo>
                <a:lnTo>
                  <a:pt x="65594" y="3475241"/>
                </a:lnTo>
                <a:lnTo>
                  <a:pt x="73368" y="3433169"/>
                </a:lnTo>
                <a:lnTo>
                  <a:pt x="77516" y="3390886"/>
                </a:lnTo>
                <a:lnTo>
                  <a:pt x="84921" y="3345193"/>
                </a:lnTo>
                <a:lnTo>
                  <a:pt x="93178" y="3300471"/>
                </a:lnTo>
                <a:lnTo>
                  <a:pt x="101603" y="3255785"/>
                </a:lnTo>
                <a:lnTo>
                  <a:pt x="110062" y="3209772"/>
                </a:lnTo>
                <a:lnTo>
                  <a:pt x="117821" y="3162348"/>
                </a:lnTo>
                <a:lnTo>
                  <a:pt x="120513" y="3127663"/>
                </a:lnTo>
                <a:lnTo>
                  <a:pt x="125465" y="3088145"/>
                </a:lnTo>
                <a:lnTo>
                  <a:pt x="131401" y="3052055"/>
                </a:lnTo>
                <a:lnTo>
                  <a:pt x="136922" y="3011415"/>
                </a:lnTo>
                <a:lnTo>
                  <a:pt x="139578" y="2972248"/>
                </a:lnTo>
                <a:lnTo>
                  <a:pt x="144519" y="2933128"/>
                </a:lnTo>
                <a:lnTo>
                  <a:pt x="149746" y="2890570"/>
                </a:lnTo>
                <a:lnTo>
                  <a:pt x="152315" y="2847386"/>
                </a:lnTo>
                <a:lnTo>
                  <a:pt x="157230" y="2806760"/>
                </a:lnTo>
                <a:lnTo>
                  <a:pt x="163155" y="2763758"/>
                </a:lnTo>
                <a:lnTo>
                  <a:pt x="168674" y="2720442"/>
                </a:lnTo>
                <a:lnTo>
                  <a:pt x="171328" y="2679777"/>
                </a:lnTo>
                <a:lnTo>
                  <a:pt x="176269" y="2636762"/>
                </a:lnTo>
                <a:lnTo>
                  <a:pt x="181496" y="2593443"/>
                </a:lnTo>
                <a:lnTo>
                  <a:pt x="184064" y="2552778"/>
                </a:lnTo>
                <a:lnTo>
                  <a:pt x="188980" y="2509762"/>
                </a:lnTo>
                <a:lnTo>
                  <a:pt x="194906" y="2466443"/>
                </a:lnTo>
                <a:lnTo>
                  <a:pt x="200424" y="2425778"/>
                </a:lnTo>
                <a:lnTo>
                  <a:pt x="203078" y="2383468"/>
                </a:lnTo>
                <a:lnTo>
                  <a:pt x="207314" y="2343102"/>
                </a:lnTo>
                <a:lnTo>
                  <a:pt x="209588" y="2300175"/>
                </a:lnTo>
                <a:lnTo>
                  <a:pt x="213711" y="2256882"/>
                </a:lnTo>
                <a:lnTo>
                  <a:pt x="215246" y="2216224"/>
                </a:lnTo>
                <a:lnTo>
                  <a:pt x="216407" y="2173917"/>
                </a:lnTo>
                <a:lnTo>
                  <a:pt x="220200" y="2133552"/>
                </a:lnTo>
                <a:lnTo>
                  <a:pt x="222343" y="2091331"/>
                </a:lnTo>
                <a:lnTo>
                  <a:pt x="227133" y="2051696"/>
                </a:lnTo>
                <a:lnTo>
                  <a:pt x="232315" y="2012436"/>
                </a:lnTo>
                <a:lnTo>
                  <a:pt x="234870" y="1970543"/>
                </a:lnTo>
                <a:lnTo>
                  <a:pt x="239076" y="1931005"/>
                </a:lnTo>
                <a:lnTo>
                  <a:pt x="241342" y="1892479"/>
                </a:lnTo>
                <a:lnTo>
                  <a:pt x="245463" y="1854253"/>
                </a:lnTo>
                <a:lnTo>
                  <a:pt x="247702" y="1816116"/>
                </a:lnTo>
                <a:lnTo>
                  <a:pt x="252521" y="1778005"/>
                </a:lnTo>
                <a:lnTo>
                  <a:pt x="257712" y="1739901"/>
                </a:lnTo>
                <a:lnTo>
                  <a:pt x="260269" y="1701800"/>
                </a:lnTo>
                <a:lnTo>
                  <a:pt x="264476" y="1663700"/>
                </a:lnTo>
                <a:lnTo>
                  <a:pt x="266742" y="1625600"/>
                </a:lnTo>
                <a:lnTo>
                  <a:pt x="271568" y="1587500"/>
                </a:lnTo>
                <a:lnTo>
                  <a:pt x="277466" y="1549400"/>
                </a:lnTo>
                <a:lnTo>
                  <a:pt x="282977" y="1511300"/>
                </a:lnTo>
                <a:lnTo>
                  <a:pt x="285629" y="1473200"/>
                </a:lnTo>
                <a:lnTo>
                  <a:pt x="290570" y="1431572"/>
                </a:lnTo>
                <a:lnTo>
                  <a:pt x="294473" y="1392844"/>
                </a:lnTo>
                <a:lnTo>
                  <a:pt x="298560" y="1359170"/>
                </a:lnTo>
                <a:lnTo>
                  <a:pt x="304828" y="1318293"/>
                </a:lnTo>
                <a:lnTo>
                  <a:pt x="309272" y="1281957"/>
                </a:lnTo>
                <a:lnTo>
                  <a:pt x="314144" y="1235124"/>
                </a:lnTo>
                <a:lnTo>
                  <a:pt x="319872" y="1199224"/>
                </a:lnTo>
                <a:lnTo>
                  <a:pt x="325841" y="1166813"/>
                </a:lnTo>
                <a:lnTo>
                  <a:pt x="332492" y="1128888"/>
                </a:lnTo>
                <a:lnTo>
                  <a:pt x="337800" y="1088515"/>
                </a:lnTo>
                <a:lnTo>
                  <a:pt x="344392" y="1047053"/>
                </a:lnTo>
                <a:lnTo>
                  <a:pt x="350615" y="1008635"/>
                </a:lnTo>
                <a:lnTo>
                  <a:pt x="354824" y="962939"/>
                </a:lnTo>
                <a:lnTo>
                  <a:pt x="358308" y="923508"/>
                </a:lnTo>
                <a:lnTo>
                  <a:pt x="364237" y="877901"/>
                </a:lnTo>
                <a:lnTo>
                  <a:pt x="368372" y="844086"/>
                </a:lnTo>
                <a:lnTo>
                  <a:pt x="371856" y="806243"/>
                </a:lnTo>
                <a:lnTo>
                  <a:pt x="373404" y="768258"/>
                </a:lnTo>
                <a:lnTo>
                  <a:pt x="374276" y="728028"/>
                </a:lnTo>
                <a:lnTo>
                  <a:pt x="377905" y="681379"/>
                </a:lnTo>
                <a:lnTo>
                  <a:pt x="381502" y="647616"/>
                </a:lnTo>
                <a:lnTo>
                  <a:pt x="385453" y="613796"/>
                </a:lnTo>
                <a:lnTo>
                  <a:pt x="389560" y="579950"/>
                </a:lnTo>
                <a:lnTo>
                  <a:pt x="392468" y="542646"/>
                </a:lnTo>
                <a:lnTo>
                  <a:pt x="396701" y="500235"/>
                </a:lnTo>
                <a:lnTo>
                  <a:pt x="402424" y="455291"/>
                </a:lnTo>
                <a:lnTo>
                  <a:pt x="405609" y="408244"/>
                </a:lnTo>
                <a:lnTo>
                  <a:pt x="406866" y="367122"/>
                </a:lnTo>
                <a:lnTo>
                  <a:pt x="413254" y="328713"/>
                </a:lnTo>
                <a:lnTo>
                  <a:pt x="417940" y="284202"/>
                </a:lnTo>
                <a:lnTo>
                  <a:pt x="423967" y="244032"/>
                </a:lnTo>
                <a:lnTo>
                  <a:pt x="425152" y="201231"/>
                </a:lnTo>
                <a:lnTo>
                  <a:pt x="428549" y="157019"/>
                </a:lnTo>
                <a:lnTo>
                  <a:pt x="425625" y="110828"/>
                </a:lnTo>
                <a:lnTo>
                  <a:pt x="429818" y="65771"/>
                </a:lnTo>
                <a:lnTo>
                  <a:pt x="431677" y="21955"/>
                </a:lnTo>
                <a:lnTo>
                  <a:pt x="431036" y="13286"/>
                </a:lnTo>
                <a:lnTo>
                  <a:pt x="429877" y="10974"/>
                </a:lnTo>
                <a:lnTo>
                  <a:pt x="428399" y="9432"/>
                </a:lnTo>
                <a:lnTo>
                  <a:pt x="428119" y="7700"/>
                </a:lnTo>
                <a:lnTo>
                  <a:pt x="431793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26" name="SMARTInkShape-Group998"/>
          <p:cNvGrpSpPr/>
          <p:nvPr/>
        </p:nvGrpSpPr>
        <p:grpSpPr>
          <a:xfrm>
            <a:off x="7476639" y="3803657"/>
            <a:ext cx="2332480" cy="971506"/>
            <a:chOff x="7476639" y="3803657"/>
            <a:chExt cx="2332480" cy="971506"/>
          </a:xfrm>
        </p:grpSpPr>
        <p:sp>
          <p:nvSpPr>
            <p:cNvPr id="1717" name="SMARTInkShape-4526"/>
            <p:cNvSpPr/>
            <p:nvPr>
              <p:custDataLst>
                <p:tags r:id="rId123"/>
              </p:custDataLst>
            </p:nvPr>
          </p:nvSpPr>
          <p:spPr>
            <a:xfrm>
              <a:off x="8538615" y="4241800"/>
              <a:ext cx="167236" cy="18689"/>
            </a:xfrm>
            <a:custGeom>
              <a:avLst/>
              <a:gdLst/>
              <a:ahLst/>
              <a:cxnLst/>
              <a:rect l="0" t="0" r="0" b="0"/>
              <a:pathLst>
                <a:path w="167236" h="18689">
                  <a:moveTo>
                    <a:pt x="27535" y="0"/>
                  </a:moveTo>
                  <a:lnTo>
                    <a:pt x="27535" y="0"/>
                  </a:lnTo>
                  <a:lnTo>
                    <a:pt x="1052" y="14927"/>
                  </a:lnTo>
                  <a:lnTo>
                    <a:pt x="0" y="16301"/>
                  </a:lnTo>
                  <a:lnTo>
                    <a:pt x="7" y="17218"/>
                  </a:lnTo>
                  <a:lnTo>
                    <a:pt x="717" y="17828"/>
                  </a:lnTo>
                  <a:lnTo>
                    <a:pt x="11828" y="18688"/>
                  </a:lnTo>
                  <a:lnTo>
                    <a:pt x="49754" y="13908"/>
                  </a:lnTo>
                  <a:lnTo>
                    <a:pt x="86329" y="8198"/>
                  </a:lnTo>
                  <a:lnTo>
                    <a:pt x="126016" y="2742"/>
                  </a:lnTo>
                  <a:lnTo>
                    <a:pt x="1672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8" name="SMARTInkShape-4527"/>
            <p:cNvSpPr/>
            <p:nvPr>
              <p:custDataLst>
                <p:tags r:id="rId124"/>
              </p:custDataLst>
            </p:nvPr>
          </p:nvSpPr>
          <p:spPr>
            <a:xfrm>
              <a:off x="8962138" y="4084813"/>
              <a:ext cx="181863" cy="49038"/>
            </a:xfrm>
            <a:custGeom>
              <a:avLst/>
              <a:gdLst/>
              <a:ahLst/>
              <a:cxnLst/>
              <a:rect l="0" t="0" r="0" b="0"/>
              <a:pathLst>
                <a:path w="181863" h="49038">
                  <a:moveTo>
                    <a:pt x="23112" y="49037"/>
                  </a:moveTo>
                  <a:lnTo>
                    <a:pt x="23112" y="49037"/>
                  </a:lnTo>
                  <a:lnTo>
                    <a:pt x="0" y="37482"/>
                  </a:lnTo>
                  <a:lnTo>
                    <a:pt x="647" y="36394"/>
                  </a:lnTo>
                  <a:lnTo>
                    <a:pt x="22331" y="24228"/>
                  </a:lnTo>
                  <a:lnTo>
                    <a:pt x="60613" y="9224"/>
                  </a:lnTo>
                  <a:lnTo>
                    <a:pt x="102975" y="1806"/>
                  </a:lnTo>
                  <a:lnTo>
                    <a:pt x="141557" y="0"/>
                  </a:lnTo>
                  <a:lnTo>
                    <a:pt x="181862" y="45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9" name="SMARTInkShape-4528"/>
            <p:cNvSpPr/>
            <p:nvPr>
              <p:custDataLst>
                <p:tags r:id="rId125"/>
              </p:custDataLst>
            </p:nvPr>
          </p:nvSpPr>
          <p:spPr>
            <a:xfrm>
              <a:off x="9067800" y="4100324"/>
              <a:ext cx="22186" cy="135127"/>
            </a:xfrm>
            <a:custGeom>
              <a:avLst/>
              <a:gdLst/>
              <a:ahLst/>
              <a:cxnLst/>
              <a:rect l="0" t="0" r="0" b="0"/>
              <a:pathLst>
                <a:path w="22186" h="135127">
                  <a:moveTo>
                    <a:pt x="0" y="14476"/>
                  </a:moveTo>
                  <a:lnTo>
                    <a:pt x="0" y="14476"/>
                  </a:lnTo>
                  <a:lnTo>
                    <a:pt x="13091" y="5042"/>
                  </a:lnTo>
                  <a:lnTo>
                    <a:pt x="16401" y="170"/>
                  </a:lnTo>
                  <a:lnTo>
                    <a:pt x="17990" y="0"/>
                  </a:lnTo>
                  <a:lnTo>
                    <a:pt x="19754" y="1298"/>
                  </a:lnTo>
                  <a:lnTo>
                    <a:pt x="21636" y="3574"/>
                  </a:lnTo>
                  <a:lnTo>
                    <a:pt x="22185" y="7207"/>
                  </a:lnTo>
                  <a:lnTo>
                    <a:pt x="12388" y="50307"/>
                  </a:lnTo>
                  <a:lnTo>
                    <a:pt x="7543" y="89366"/>
                  </a:lnTo>
                  <a:lnTo>
                    <a:pt x="7290" y="119502"/>
                  </a:lnTo>
                  <a:lnTo>
                    <a:pt x="12700" y="135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0" name="SMARTInkShape-4529"/>
            <p:cNvSpPr/>
            <p:nvPr>
              <p:custDataLst>
                <p:tags r:id="rId126"/>
              </p:custDataLst>
            </p:nvPr>
          </p:nvSpPr>
          <p:spPr>
            <a:xfrm>
              <a:off x="8972550" y="4096894"/>
              <a:ext cx="49918" cy="138557"/>
            </a:xfrm>
            <a:custGeom>
              <a:avLst/>
              <a:gdLst/>
              <a:ahLst/>
              <a:cxnLst/>
              <a:rect l="0" t="0" r="0" b="0"/>
              <a:pathLst>
                <a:path w="49918" h="138557">
                  <a:moveTo>
                    <a:pt x="44450" y="11556"/>
                  </a:moveTo>
                  <a:lnTo>
                    <a:pt x="44450" y="11556"/>
                  </a:lnTo>
                  <a:lnTo>
                    <a:pt x="47820" y="8185"/>
                  </a:lnTo>
                  <a:lnTo>
                    <a:pt x="49476" y="4649"/>
                  </a:lnTo>
                  <a:lnTo>
                    <a:pt x="49917" y="2718"/>
                  </a:lnTo>
                  <a:lnTo>
                    <a:pt x="48801" y="1430"/>
                  </a:lnTo>
                  <a:lnTo>
                    <a:pt x="43797" y="0"/>
                  </a:lnTo>
                  <a:lnTo>
                    <a:pt x="41897" y="325"/>
                  </a:lnTo>
                  <a:lnTo>
                    <a:pt x="40632" y="1246"/>
                  </a:lnTo>
                  <a:lnTo>
                    <a:pt x="31858" y="17907"/>
                  </a:lnTo>
                  <a:lnTo>
                    <a:pt x="20900" y="57104"/>
                  </a:lnTo>
                  <a:lnTo>
                    <a:pt x="2743" y="102036"/>
                  </a:lnTo>
                  <a:lnTo>
                    <a:pt x="0" y="138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1" name="SMARTInkShape-4530"/>
            <p:cNvSpPr/>
            <p:nvPr>
              <p:custDataLst>
                <p:tags r:id="rId127"/>
              </p:custDataLst>
            </p:nvPr>
          </p:nvSpPr>
          <p:spPr>
            <a:xfrm>
              <a:off x="8576001" y="4331915"/>
              <a:ext cx="174300" cy="80926"/>
            </a:xfrm>
            <a:custGeom>
              <a:avLst/>
              <a:gdLst/>
              <a:ahLst/>
              <a:cxnLst/>
              <a:rect l="0" t="0" r="0" b="0"/>
              <a:pathLst>
                <a:path w="174300" h="80926">
                  <a:moveTo>
                    <a:pt x="15549" y="11485"/>
                  </a:moveTo>
                  <a:lnTo>
                    <a:pt x="15549" y="11485"/>
                  </a:lnTo>
                  <a:lnTo>
                    <a:pt x="4614" y="16952"/>
                  </a:lnTo>
                  <a:lnTo>
                    <a:pt x="3320" y="16541"/>
                  </a:lnTo>
                  <a:lnTo>
                    <a:pt x="0" y="14202"/>
                  </a:lnTo>
                  <a:lnTo>
                    <a:pt x="246" y="12591"/>
                  </a:lnTo>
                  <a:lnTo>
                    <a:pt x="4278" y="8919"/>
                  </a:lnTo>
                  <a:lnTo>
                    <a:pt x="27094" y="1518"/>
                  </a:lnTo>
                  <a:lnTo>
                    <a:pt x="37379" y="0"/>
                  </a:lnTo>
                  <a:lnTo>
                    <a:pt x="54472" y="2516"/>
                  </a:lnTo>
                  <a:lnTo>
                    <a:pt x="66202" y="7729"/>
                  </a:lnTo>
                  <a:lnTo>
                    <a:pt x="71692" y="15460"/>
                  </a:lnTo>
                  <a:lnTo>
                    <a:pt x="74145" y="20485"/>
                  </a:lnTo>
                  <a:lnTo>
                    <a:pt x="75073" y="24540"/>
                  </a:lnTo>
                  <a:lnTo>
                    <a:pt x="74987" y="27949"/>
                  </a:lnTo>
                  <a:lnTo>
                    <a:pt x="74223" y="30928"/>
                  </a:lnTo>
                  <a:lnTo>
                    <a:pt x="43538" y="69300"/>
                  </a:lnTo>
                  <a:lnTo>
                    <a:pt x="41716" y="76672"/>
                  </a:lnTo>
                  <a:lnTo>
                    <a:pt x="42871" y="78226"/>
                  </a:lnTo>
                  <a:lnTo>
                    <a:pt x="47918" y="79953"/>
                  </a:lnTo>
                  <a:lnTo>
                    <a:pt x="58693" y="80925"/>
                  </a:lnTo>
                  <a:lnTo>
                    <a:pt x="101760" y="76255"/>
                  </a:lnTo>
                  <a:lnTo>
                    <a:pt x="174299" y="62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2" name="SMARTInkShape-4531"/>
            <p:cNvSpPr/>
            <p:nvPr>
              <p:custDataLst>
                <p:tags r:id="rId128"/>
              </p:custDataLst>
            </p:nvPr>
          </p:nvSpPr>
          <p:spPr>
            <a:xfrm>
              <a:off x="9150721" y="4229384"/>
              <a:ext cx="37281" cy="106043"/>
            </a:xfrm>
            <a:custGeom>
              <a:avLst/>
              <a:gdLst/>
              <a:ahLst/>
              <a:cxnLst/>
              <a:rect l="0" t="0" r="0" b="0"/>
              <a:pathLst>
                <a:path w="37281" h="106043">
                  <a:moveTo>
                    <a:pt x="31379" y="12416"/>
                  </a:moveTo>
                  <a:lnTo>
                    <a:pt x="31379" y="12416"/>
                  </a:lnTo>
                  <a:lnTo>
                    <a:pt x="28008" y="9045"/>
                  </a:lnTo>
                  <a:lnTo>
                    <a:pt x="24472" y="7390"/>
                  </a:lnTo>
                  <a:lnTo>
                    <a:pt x="22540" y="6949"/>
                  </a:lnTo>
                  <a:lnTo>
                    <a:pt x="12282" y="1156"/>
                  </a:lnTo>
                  <a:lnTo>
                    <a:pt x="3853" y="0"/>
                  </a:lnTo>
                  <a:lnTo>
                    <a:pt x="2444" y="611"/>
                  </a:lnTo>
                  <a:lnTo>
                    <a:pt x="1506" y="1724"/>
                  </a:lnTo>
                  <a:lnTo>
                    <a:pt x="463" y="4842"/>
                  </a:lnTo>
                  <a:lnTo>
                    <a:pt x="0" y="8579"/>
                  </a:lnTo>
                  <a:lnTo>
                    <a:pt x="6584" y="30752"/>
                  </a:lnTo>
                  <a:lnTo>
                    <a:pt x="12508" y="42073"/>
                  </a:lnTo>
                  <a:lnTo>
                    <a:pt x="32623" y="67698"/>
                  </a:lnTo>
                  <a:lnTo>
                    <a:pt x="36216" y="80223"/>
                  </a:lnTo>
                  <a:lnTo>
                    <a:pt x="37280" y="92871"/>
                  </a:lnTo>
                  <a:lnTo>
                    <a:pt x="35648" y="99444"/>
                  </a:lnTo>
                  <a:lnTo>
                    <a:pt x="34225" y="102185"/>
                  </a:lnTo>
                  <a:lnTo>
                    <a:pt x="31865" y="104012"/>
                  </a:lnTo>
                  <a:lnTo>
                    <a:pt x="25479" y="106042"/>
                  </a:lnTo>
                  <a:lnTo>
                    <a:pt x="22507" y="105878"/>
                  </a:lnTo>
                  <a:lnTo>
                    <a:pt x="17323" y="103814"/>
                  </a:lnTo>
                  <a:lnTo>
                    <a:pt x="10438" y="98685"/>
                  </a:lnTo>
                  <a:lnTo>
                    <a:pt x="5979" y="886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3" name="SMARTInkShape-4532"/>
            <p:cNvSpPr/>
            <p:nvPr>
              <p:custDataLst>
                <p:tags r:id="rId129"/>
              </p:custDataLst>
            </p:nvPr>
          </p:nvSpPr>
          <p:spPr>
            <a:xfrm>
              <a:off x="9239250" y="4255101"/>
              <a:ext cx="76201" cy="118604"/>
            </a:xfrm>
            <a:custGeom>
              <a:avLst/>
              <a:gdLst/>
              <a:ahLst/>
              <a:cxnLst/>
              <a:rect l="0" t="0" r="0" b="0"/>
              <a:pathLst>
                <a:path w="76201" h="118604">
                  <a:moveTo>
                    <a:pt x="76200" y="18449"/>
                  </a:moveTo>
                  <a:lnTo>
                    <a:pt x="76200" y="18449"/>
                  </a:lnTo>
                  <a:lnTo>
                    <a:pt x="62386" y="9660"/>
                  </a:lnTo>
                  <a:lnTo>
                    <a:pt x="55242" y="3959"/>
                  </a:lnTo>
                  <a:lnTo>
                    <a:pt x="47255" y="750"/>
                  </a:lnTo>
                  <a:lnTo>
                    <a:pt x="42639" y="0"/>
                  </a:lnTo>
                  <a:lnTo>
                    <a:pt x="38234" y="1547"/>
                  </a:lnTo>
                  <a:lnTo>
                    <a:pt x="36075" y="2948"/>
                  </a:lnTo>
                  <a:lnTo>
                    <a:pt x="34633" y="4587"/>
                  </a:lnTo>
                  <a:lnTo>
                    <a:pt x="33031" y="8290"/>
                  </a:lnTo>
                  <a:lnTo>
                    <a:pt x="34202" y="14169"/>
                  </a:lnTo>
                  <a:lnTo>
                    <a:pt x="50864" y="60305"/>
                  </a:lnTo>
                  <a:lnTo>
                    <a:pt x="61624" y="89952"/>
                  </a:lnTo>
                  <a:lnTo>
                    <a:pt x="61960" y="100323"/>
                  </a:lnTo>
                  <a:lnTo>
                    <a:pt x="59758" y="107284"/>
                  </a:lnTo>
                  <a:lnTo>
                    <a:pt x="54548" y="112729"/>
                  </a:lnTo>
                  <a:lnTo>
                    <a:pt x="51181" y="115169"/>
                  </a:lnTo>
                  <a:lnTo>
                    <a:pt x="41797" y="117880"/>
                  </a:lnTo>
                  <a:lnTo>
                    <a:pt x="36330" y="118603"/>
                  </a:lnTo>
                  <a:lnTo>
                    <a:pt x="0" y="100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4" name="SMARTInkShape-4533"/>
            <p:cNvSpPr/>
            <p:nvPr>
              <p:custDataLst>
                <p:tags r:id="rId130"/>
              </p:custDataLst>
            </p:nvPr>
          </p:nvSpPr>
          <p:spPr>
            <a:xfrm>
              <a:off x="7476639" y="3803657"/>
              <a:ext cx="2332480" cy="971506"/>
            </a:xfrm>
            <a:custGeom>
              <a:avLst/>
              <a:gdLst/>
              <a:ahLst/>
              <a:cxnLst/>
              <a:rect l="0" t="0" r="0" b="0"/>
              <a:pathLst>
                <a:path w="2332480" h="971506">
                  <a:moveTo>
                    <a:pt x="2010261" y="190493"/>
                  </a:moveTo>
                  <a:lnTo>
                    <a:pt x="2010261" y="190493"/>
                  </a:lnTo>
                  <a:lnTo>
                    <a:pt x="2010261" y="183751"/>
                  </a:lnTo>
                  <a:lnTo>
                    <a:pt x="2008849" y="181059"/>
                  </a:lnTo>
                  <a:lnTo>
                    <a:pt x="2003518" y="176187"/>
                  </a:lnTo>
                  <a:lnTo>
                    <a:pt x="1964827" y="159650"/>
                  </a:lnTo>
                  <a:lnTo>
                    <a:pt x="1922866" y="148051"/>
                  </a:lnTo>
                  <a:lnTo>
                    <a:pt x="1879160" y="136917"/>
                  </a:lnTo>
                  <a:lnTo>
                    <a:pt x="1833911" y="124681"/>
                  </a:lnTo>
                  <a:lnTo>
                    <a:pt x="1787186" y="112824"/>
                  </a:lnTo>
                  <a:lnTo>
                    <a:pt x="1747235" y="104528"/>
                  </a:lnTo>
                  <a:lnTo>
                    <a:pt x="1714149" y="99840"/>
                  </a:lnTo>
                  <a:lnTo>
                    <a:pt x="1678278" y="93523"/>
                  </a:lnTo>
                  <a:lnTo>
                    <a:pt x="1643991" y="86717"/>
                  </a:lnTo>
                  <a:lnTo>
                    <a:pt x="1601327" y="78214"/>
                  </a:lnTo>
                  <a:lnTo>
                    <a:pt x="1565104" y="70976"/>
                  </a:lnTo>
                  <a:lnTo>
                    <a:pt x="1518529" y="62340"/>
                  </a:lnTo>
                  <a:lnTo>
                    <a:pt x="1481739" y="55690"/>
                  </a:lnTo>
                  <a:lnTo>
                    <a:pt x="1443045" y="48736"/>
                  </a:lnTo>
                  <a:lnTo>
                    <a:pt x="1397464" y="41560"/>
                  </a:lnTo>
                  <a:lnTo>
                    <a:pt x="1357144" y="38415"/>
                  </a:lnTo>
                  <a:lnTo>
                    <a:pt x="1317682" y="33327"/>
                  </a:lnTo>
                  <a:lnTo>
                    <a:pt x="1275023" y="27352"/>
                  </a:lnTo>
                  <a:lnTo>
                    <a:pt x="1231103" y="21113"/>
                  </a:lnTo>
                  <a:lnTo>
                    <a:pt x="1186811" y="15501"/>
                  </a:lnTo>
                  <a:lnTo>
                    <a:pt x="1142409" y="12819"/>
                  </a:lnTo>
                  <a:lnTo>
                    <a:pt x="1097972" y="8575"/>
                  </a:lnTo>
                  <a:lnTo>
                    <a:pt x="1053526" y="6299"/>
                  </a:lnTo>
                  <a:lnTo>
                    <a:pt x="1009078" y="2175"/>
                  </a:lnTo>
                  <a:lnTo>
                    <a:pt x="964627" y="639"/>
                  </a:lnTo>
                  <a:lnTo>
                    <a:pt x="920177" y="184"/>
                  </a:lnTo>
                  <a:lnTo>
                    <a:pt x="875728" y="50"/>
                  </a:lnTo>
                  <a:lnTo>
                    <a:pt x="830572" y="10"/>
                  </a:lnTo>
                  <a:lnTo>
                    <a:pt x="798274" y="0"/>
                  </a:lnTo>
                  <a:lnTo>
                    <a:pt x="751726" y="3366"/>
                  </a:lnTo>
                  <a:lnTo>
                    <a:pt x="706656" y="5461"/>
                  </a:lnTo>
                  <a:lnTo>
                    <a:pt x="662022" y="9452"/>
                  </a:lnTo>
                  <a:lnTo>
                    <a:pt x="617517" y="15104"/>
                  </a:lnTo>
                  <a:lnTo>
                    <a:pt x="573051" y="21247"/>
                  </a:lnTo>
                  <a:lnTo>
                    <a:pt x="531968" y="27535"/>
                  </a:lnTo>
                  <a:lnTo>
                    <a:pt x="489612" y="33867"/>
                  </a:lnTo>
                  <a:lnTo>
                    <a:pt x="449155" y="43583"/>
                  </a:lnTo>
                  <a:lnTo>
                    <a:pt x="406984" y="55399"/>
                  </a:lnTo>
                  <a:lnTo>
                    <a:pt x="369952" y="67837"/>
                  </a:lnTo>
                  <a:lnTo>
                    <a:pt x="333266" y="80459"/>
                  </a:lnTo>
                  <a:lnTo>
                    <a:pt x="288013" y="101730"/>
                  </a:lnTo>
                  <a:lnTo>
                    <a:pt x="245103" y="122133"/>
                  </a:lnTo>
                  <a:lnTo>
                    <a:pt x="202655" y="146337"/>
                  </a:lnTo>
                  <a:lnTo>
                    <a:pt x="156622" y="177831"/>
                  </a:lnTo>
                  <a:lnTo>
                    <a:pt x="113802" y="210253"/>
                  </a:lnTo>
                  <a:lnTo>
                    <a:pt x="68003" y="253405"/>
                  </a:lnTo>
                  <a:lnTo>
                    <a:pt x="47655" y="276396"/>
                  </a:lnTo>
                  <a:lnTo>
                    <a:pt x="25475" y="316683"/>
                  </a:lnTo>
                  <a:lnTo>
                    <a:pt x="10046" y="360919"/>
                  </a:lnTo>
                  <a:lnTo>
                    <a:pt x="1398" y="405933"/>
                  </a:lnTo>
                  <a:lnTo>
                    <a:pt x="0" y="451301"/>
                  </a:lnTo>
                  <a:lnTo>
                    <a:pt x="4151" y="482091"/>
                  </a:lnTo>
                  <a:lnTo>
                    <a:pt x="13051" y="516942"/>
                  </a:lnTo>
                  <a:lnTo>
                    <a:pt x="25943" y="549835"/>
                  </a:lnTo>
                  <a:lnTo>
                    <a:pt x="47188" y="590476"/>
                  </a:lnTo>
                  <a:lnTo>
                    <a:pt x="73328" y="629492"/>
                  </a:lnTo>
                  <a:lnTo>
                    <a:pt x="107119" y="671044"/>
                  </a:lnTo>
                  <a:lnTo>
                    <a:pt x="148544" y="704572"/>
                  </a:lnTo>
                  <a:lnTo>
                    <a:pt x="195428" y="736557"/>
                  </a:lnTo>
                  <a:lnTo>
                    <a:pt x="235751" y="761280"/>
                  </a:lnTo>
                  <a:lnTo>
                    <a:pt x="271395" y="776677"/>
                  </a:lnTo>
                  <a:lnTo>
                    <a:pt x="308767" y="793625"/>
                  </a:lnTo>
                  <a:lnTo>
                    <a:pt x="346652" y="808603"/>
                  </a:lnTo>
                  <a:lnTo>
                    <a:pt x="385393" y="825428"/>
                  </a:lnTo>
                  <a:lnTo>
                    <a:pt x="427838" y="839663"/>
                  </a:lnTo>
                  <a:lnTo>
                    <a:pt x="472399" y="852818"/>
                  </a:lnTo>
                  <a:lnTo>
                    <a:pt x="504560" y="861390"/>
                  </a:lnTo>
                  <a:lnTo>
                    <a:pt x="551028" y="870780"/>
                  </a:lnTo>
                  <a:lnTo>
                    <a:pt x="584897" y="877605"/>
                  </a:lnTo>
                  <a:lnTo>
                    <a:pt x="620410" y="885342"/>
                  </a:lnTo>
                  <a:lnTo>
                    <a:pt x="655009" y="893485"/>
                  </a:lnTo>
                  <a:lnTo>
                    <a:pt x="689199" y="901808"/>
                  </a:lnTo>
                  <a:lnTo>
                    <a:pt x="723917" y="909505"/>
                  </a:lnTo>
                  <a:lnTo>
                    <a:pt x="760514" y="915278"/>
                  </a:lnTo>
                  <a:lnTo>
                    <a:pt x="797946" y="920195"/>
                  </a:lnTo>
                  <a:lnTo>
                    <a:pt x="835749" y="925438"/>
                  </a:lnTo>
                  <a:lnTo>
                    <a:pt x="873716" y="932473"/>
                  </a:lnTo>
                  <a:lnTo>
                    <a:pt x="911758" y="938421"/>
                  </a:lnTo>
                  <a:lnTo>
                    <a:pt x="949832" y="943416"/>
                  </a:lnTo>
                  <a:lnTo>
                    <a:pt x="987920" y="947988"/>
                  </a:lnTo>
                  <a:lnTo>
                    <a:pt x="1026015" y="952372"/>
                  </a:lnTo>
                  <a:lnTo>
                    <a:pt x="1064113" y="955968"/>
                  </a:lnTo>
                  <a:lnTo>
                    <a:pt x="1102213" y="957565"/>
                  </a:lnTo>
                  <a:lnTo>
                    <a:pt x="1142192" y="960156"/>
                  </a:lnTo>
                  <a:lnTo>
                    <a:pt x="1182774" y="962954"/>
                  </a:lnTo>
                  <a:lnTo>
                    <a:pt x="1221978" y="964198"/>
                  </a:lnTo>
                  <a:lnTo>
                    <a:pt x="1260570" y="966632"/>
                  </a:lnTo>
                  <a:lnTo>
                    <a:pt x="1298885" y="969360"/>
                  </a:lnTo>
                  <a:lnTo>
                    <a:pt x="1337083" y="970573"/>
                  </a:lnTo>
                  <a:lnTo>
                    <a:pt x="1373344" y="971112"/>
                  </a:lnTo>
                  <a:lnTo>
                    <a:pt x="1408981" y="971352"/>
                  </a:lnTo>
                  <a:lnTo>
                    <a:pt x="1445986" y="971458"/>
                  </a:lnTo>
                  <a:lnTo>
                    <a:pt x="1483599" y="971505"/>
                  </a:lnTo>
                  <a:lnTo>
                    <a:pt x="1521482" y="970821"/>
                  </a:lnTo>
                  <a:lnTo>
                    <a:pt x="1559488" y="968165"/>
                  </a:lnTo>
                  <a:lnTo>
                    <a:pt x="1595665" y="966513"/>
                  </a:lnTo>
                  <a:lnTo>
                    <a:pt x="1631262" y="965780"/>
                  </a:lnTo>
                  <a:lnTo>
                    <a:pt x="1668250" y="965454"/>
                  </a:lnTo>
                  <a:lnTo>
                    <a:pt x="1703975" y="963427"/>
                  </a:lnTo>
                  <a:lnTo>
                    <a:pt x="1738666" y="960175"/>
                  </a:lnTo>
                  <a:lnTo>
                    <a:pt x="1772901" y="956378"/>
                  </a:lnTo>
                  <a:lnTo>
                    <a:pt x="1806931" y="952338"/>
                  </a:lnTo>
                  <a:lnTo>
                    <a:pt x="1840164" y="948191"/>
                  </a:lnTo>
                  <a:lnTo>
                    <a:pt x="1887345" y="941184"/>
                  </a:lnTo>
                  <a:lnTo>
                    <a:pt x="1920118" y="934296"/>
                  </a:lnTo>
                  <a:lnTo>
                    <a:pt x="1963562" y="925856"/>
                  </a:lnTo>
                  <a:lnTo>
                    <a:pt x="2006615" y="918887"/>
                  </a:lnTo>
                  <a:lnTo>
                    <a:pt x="2047280" y="908982"/>
                  </a:lnTo>
                  <a:lnTo>
                    <a:pt x="2094582" y="892994"/>
                  </a:lnTo>
                  <a:lnTo>
                    <a:pt x="2140198" y="874366"/>
                  </a:lnTo>
                  <a:lnTo>
                    <a:pt x="2175525" y="852910"/>
                  </a:lnTo>
                  <a:lnTo>
                    <a:pt x="2221178" y="820794"/>
                  </a:lnTo>
                  <a:lnTo>
                    <a:pt x="2266043" y="785111"/>
                  </a:lnTo>
                  <a:lnTo>
                    <a:pt x="2296833" y="746255"/>
                  </a:lnTo>
                  <a:lnTo>
                    <a:pt x="2311933" y="708019"/>
                  </a:lnTo>
                  <a:lnTo>
                    <a:pt x="2324608" y="666352"/>
                  </a:lnTo>
                  <a:lnTo>
                    <a:pt x="2330982" y="623274"/>
                  </a:lnTo>
                  <a:lnTo>
                    <a:pt x="2332479" y="578290"/>
                  </a:lnTo>
                  <a:lnTo>
                    <a:pt x="2327356" y="547167"/>
                  </a:lnTo>
                  <a:lnTo>
                    <a:pt x="2313060" y="507214"/>
                  </a:lnTo>
                  <a:lnTo>
                    <a:pt x="2296827" y="463469"/>
                  </a:lnTo>
                  <a:lnTo>
                    <a:pt x="2278664" y="420411"/>
                  </a:lnTo>
                  <a:lnTo>
                    <a:pt x="2258416" y="388909"/>
                  </a:lnTo>
                  <a:lnTo>
                    <a:pt x="2229239" y="348769"/>
                  </a:lnTo>
                  <a:lnTo>
                    <a:pt x="2197712" y="304829"/>
                  </a:lnTo>
                  <a:lnTo>
                    <a:pt x="2161728" y="260792"/>
                  </a:lnTo>
                  <a:lnTo>
                    <a:pt x="2116772" y="224867"/>
                  </a:lnTo>
                  <a:lnTo>
                    <a:pt x="2072771" y="194356"/>
                  </a:lnTo>
                  <a:lnTo>
                    <a:pt x="2026214" y="167581"/>
                  </a:lnTo>
                  <a:lnTo>
                    <a:pt x="1982453" y="146780"/>
                  </a:lnTo>
                  <a:lnTo>
                    <a:pt x="1944950" y="130582"/>
                  </a:lnTo>
                  <a:lnTo>
                    <a:pt x="1901383" y="120217"/>
                  </a:lnTo>
                  <a:lnTo>
                    <a:pt x="1862838" y="112677"/>
                  </a:lnTo>
                  <a:lnTo>
                    <a:pt x="1768961" y="1079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5" name="SMARTInkShape-4534"/>
            <p:cNvSpPr/>
            <p:nvPr>
              <p:custDataLst>
                <p:tags r:id="rId131"/>
              </p:custDataLst>
            </p:nvPr>
          </p:nvSpPr>
          <p:spPr>
            <a:xfrm>
              <a:off x="8591550" y="4026007"/>
              <a:ext cx="87032" cy="129733"/>
            </a:xfrm>
            <a:custGeom>
              <a:avLst/>
              <a:gdLst/>
              <a:ahLst/>
              <a:cxnLst/>
              <a:rect l="0" t="0" r="0" b="0"/>
              <a:pathLst>
                <a:path w="87032" h="129733">
                  <a:moveTo>
                    <a:pt x="0" y="18943"/>
                  </a:moveTo>
                  <a:lnTo>
                    <a:pt x="0" y="18943"/>
                  </a:lnTo>
                  <a:lnTo>
                    <a:pt x="0" y="10105"/>
                  </a:lnTo>
                  <a:lnTo>
                    <a:pt x="1881" y="6078"/>
                  </a:lnTo>
                  <a:lnTo>
                    <a:pt x="3370" y="4016"/>
                  </a:lnTo>
                  <a:lnTo>
                    <a:pt x="10670" y="1725"/>
                  </a:lnTo>
                  <a:lnTo>
                    <a:pt x="45586" y="0"/>
                  </a:lnTo>
                  <a:lnTo>
                    <a:pt x="55773" y="3704"/>
                  </a:lnTo>
                  <a:lnTo>
                    <a:pt x="70440" y="14208"/>
                  </a:lnTo>
                  <a:lnTo>
                    <a:pt x="70948" y="17197"/>
                  </a:lnTo>
                  <a:lnTo>
                    <a:pt x="61389" y="36204"/>
                  </a:lnTo>
                  <a:lnTo>
                    <a:pt x="55271" y="42607"/>
                  </a:lnTo>
                  <a:lnTo>
                    <a:pt x="48554" y="47099"/>
                  </a:lnTo>
                  <a:lnTo>
                    <a:pt x="41511" y="50334"/>
                  </a:lnTo>
                  <a:lnTo>
                    <a:pt x="40374" y="51865"/>
                  </a:lnTo>
                  <a:lnTo>
                    <a:pt x="38549" y="56020"/>
                  </a:lnTo>
                  <a:lnTo>
                    <a:pt x="44975" y="63482"/>
                  </a:lnTo>
                  <a:lnTo>
                    <a:pt x="75780" y="85983"/>
                  </a:lnTo>
                  <a:lnTo>
                    <a:pt x="84699" y="101131"/>
                  </a:lnTo>
                  <a:lnTo>
                    <a:pt x="87031" y="107917"/>
                  </a:lnTo>
                  <a:lnTo>
                    <a:pt x="86244" y="111420"/>
                  </a:lnTo>
                  <a:lnTo>
                    <a:pt x="81604" y="119075"/>
                  </a:lnTo>
                  <a:lnTo>
                    <a:pt x="76719" y="123418"/>
                  </a:lnTo>
                  <a:lnTo>
                    <a:pt x="64465" y="129577"/>
                  </a:lnTo>
                  <a:lnTo>
                    <a:pt x="54756" y="129732"/>
                  </a:lnTo>
                  <a:lnTo>
                    <a:pt x="31750" y="1268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3" name="SMARTInkShape-Group999"/>
          <p:cNvGrpSpPr/>
          <p:nvPr/>
        </p:nvGrpSpPr>
        <p:grpSpPr>
          <a:xfrm>
            <a:off x="7735443" y="4044950"/>
            <a:ext cx="475108" cy="215260"/>
            <a:chOff x="7735443" y="4044950"/>
            <a:chExt cx="475108" cy="215260"/>
          </a:xfrm>
        </p:grpSpPr>
        <p:sp>
          <p:nvSpPr>
            <p:cNvPr id="1727" name="SMARTInkShape-4535"/>
            <p:cNvSpPr/>
            <p:nvPr>
              <p:custDataLst>
                <p:tags r:id="rId117"/>
              </p:custDataLst>
            </p:nvPr>
          </p:nvSpPr>
          <p:spPr>
            <a:xfrm>
              <a:off x="7769639" y="4052183"/>
              <a:ext cx="47212" cy="132468"/>
            </a:xfrm>
            <a:custGeom>
              <a:avLst/>
              <a:gdLst/>
              <a:ahLst/>
              <a:cxnLst/>
              <a:rect l="0" t="0" r="0" b="0"/>
              <a:pathLst>
                <a:path w="47212" h="132468">
                  <a:moveTo>
                    <a:pt x="47211" y="5467"/>
                  </a:moveTo>
                  <a:lnTo>
                    <a:pt x="47211" y="5467"/>
                  </a:lnTo>
                  <a:lnTo>
                    <a:pt x="47211" y="0"/>
                  </a:lnTo>
                  <a:lnTo>
                    <a:pt x="43840" y="2749"/>
                  </a:lnTo>
                  <a:lnTo>
                    <a:pt x="42184" y="8022"/>
                  </a:lnTo>
                  <a:lnTo>
                    <a:pt x="40038" y="16480"/>
                  </a:lnTo>
                  <a:lnTo>
                    <a:pt x="23262" y="59668"/>
                  </a:lnTo>
                  <a:lnTo>
                    <a:pt x="7307" y="106250"/>
                  </a:lnTo>
                  <a:lnTo>
                    <a:pt x="0" y="125825"/>
                  </a:lnTo>
                  <a:lnTo>
                    <a:pt x="2761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8" name="SMARTInkShape-4536"/>
            <p:cNvSpPr/>
            <p:nvPr>
              <p:custDataLst>
                <p:tags r:id="rId118"/>
              </p:custDataLst>
            </p:nvPr>
          </p:nvSpPr>
          <p:spPr>
            <a:xfrm>
              <a:off x="8128262" y="4197350"/>
              <a:ext cx="82289" cy="11795"/>
            </a:xfrm>
            <a:custGeom>
              <a:avLst/>
              <a:gdLst/>
              <a:ahLst/>
              <a:cxnLst/>
              <a:rect l="0" t="0" r="0" b="0"/>
              <a:pathLst>
                <a:path w="82289" h="11795">
                  <a:moveTo>
                    <a:pt x="6088" y="0"/>
                  </a:moveTo>
                  <a:lnTo>
                    <a:pt x="6088" y="0"/>
                  </a:lnTo>
                  <a:lnTo>
                    <a:pt x="2717" y="0"/>
                  </a:lnTo>
                  <a:lnTo>
                    <a:pt x="1724" y="705"/>
                  </a:lnTo>
                  <a:lnTo>
                    <a:pt x="1062" y="1881"/>
                  </a:lnTo>
                  <a:lnTo>
                    <a:pt x="0" y="5467"/>
                  </a:lnTo>
                  <a:lnTo>
                    <a:pt x="43904" y="11794"/>
                  </a:lnTo>
                  <a:lnTo>
                    <a:pt x="8228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9" name="SMARTInkShape-4537"/>
            <p:cNvSpPr/>
            <p:nvPr>
              <p:custDataLst>
                <p:tags r:id="rId119"/>
              </p:custDataLst>
            </p:nvPr>
          </p:nvSpPr>
          <p:spPr>
            <a:xfrm>
              <a:off x="8121912" y="4127500"/>
              <a:ext cx="56889" cy="6351"/>
            </a:xfrm>
            <a:custGeom>
              <a:avLst/>
              <a:gdLst/>
              <a:ahLst/>
              <a:cxnLst/>
              <a:rect l="0" t="0" r="0" b="0"/>
              <a:pathLst>
                <a:path w="56889" h="6351">
                  <a:moveTo>
                    <a:pt x="6088" y="6350"/>
                  </a:moveTo>
                  <a:lnTo>
                    <a:pt x="6088" y="6350"/>
                  </a:lnTo>
                  <a:lnTo>
                    <a:pt x="0" y="6350"/>
                  </a:lnTo>
                  <a:lnTo>
                    <a:pt x="9929" y="1986"/>
                  </a:lnTo>
                  <a:lnTo>
                    <a:pt x="568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0" name="SMARTInkShape-4538"/>
            <p:cNvSpPr/>
            <p:nvPr>
              <p:custDataLst>
                <p:tags r:id="rId120"/>
              </p:custDataLst>
            </p:nvPr>
          </p:nvSpPr>
          <p:spPr>
            <a:xfrm>
              <a:off x="7943850" y="4141345"/>
              <a:ext cx="37455" cy="118865"/>
            </a:xfrm>
            <a:custGeom>
              <a:avLst/>
              <a:gdLst/>
              <a:ahLst/>
              <a:cxnLst/>
              <a:rect l="0" t="0" r="0" b="0"/>
              <a:pathLst>
                <a:path w="37455" h="118865">
                  <a:moveTo>
                    <a:pt x="31750" y="11555"/>
                  </a:moveTo>
                  <a:lnTo>
                    <a:pt x="31750" y="11555"/>
                  </a:lnTo>
                  <a:lnTo>
                    <a:pt x="35120" y="11555"/>
                  </a:lnTo>
                  <a:lnTo>
                    <a:pt x="35407" y="10849"/>
                  </a:lnTo>
                  <a:lnTo>
                    <a:pt x="32682" y="4647"/>
                  </a:lnTo>
                  <a:lnTo>
                    <a:pt x="32372" y="2717"/>
                  </a:lnTo>
                  <a:lnTo>
                    <a:pt x="31459" y="1430"/>
                  </a:lnTo>
                  <a:lnTo>
                    <a:pt x="30145" y="571"/>
                  </a:lnTo>
                  <a:lnTo>
                    <a:pt x="28564" y="0"/>
                  </a:lnTo>
                  <a:lnTo>
                    <a:pt x="26803" y="323"/>
                  </a:lnTo>
                  <a:lnTo>
                    <a:pt x="22966" y="2565"/>
                  </a:lnTo>
                  <a:lnTo>
                    <a:pt x="12657" y="18672"/>
                  </a:lnTo>
                  <a:lnTo>
                    <a:pt x="9154" y="26712"/>
                  </a:lnTo>
                  <a:lnTo>
                    <a:pt x="6719" y="47583"/>
                  </a:lnTo>
                  <a:lnTo>
                    <a:pt x="13202" y="63623"/>
                  </a:lnTo>
                  <a:lnTo>
                    <a:pt x="35921" y="95151"/>
                  </a:lnTo>
                  <a:lnTo>
                    <a:pt x="37454" y="102255"/>
                  </a:lnTo>
                  <a:lnTo>
                    <a:pt x="34537" y="112198"/>
                  </a:lnTo>
                  <a:lnTo>
                    <a:pt x="32902" y="114634"/>
                  </a:lnTo>
                  <a:lnTo>
                    <a:pt x="29204" y="117340"/>
                  </a:lnTo>
                  <a:lnTo>
                    <a:pt x="19786" y="118864"/>
                  </a:lnTo>
                  <a:lnTo>
                    <a:pt x="16718" y="117666"/>
                  </a:lnTo>
                  <a:lnTo>
                    <a:pt x="0" y="1004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1" name="SMARTInkShape-4539"/>
            <p:cNvSpPr/>
            <p:nvPr>
              <p:custDataLst>
                <p:tags r:id="rId121"/>
              </p:custDataLst>
            </p:nvPr>
          </p:nvSpPr>
          <p:spPr>
            <a:xfrm>
              <a:off x="7735443" y="4044950"/>
              <a:ext cx="183008" cy="25401"/>
            </a:xfrm>
            <a:custGeom>
              <a:avLst/>
              <a:gdLst/>
              <a:ahLst/>
              <a:cxnLst/>
              <a:rect l="0" t="0" r="0" b="0"/>
              <a:pathLst>
                <a:path w="183008" h="25401">
                  <a:moveTo>
                    <a:pt x="11557" y="25400"/>
                  </a:moveTo>
                  <a:lnTo>
                    <a:pt x="11557" y="25400"/>
                  </a:lnTo>
                  <a:lnTo>
                    <a:pt x="8186" y="25400"/>
                  </a:lnTo>
                  <a:lnTo>
                    <a:pt x="4650" y="23518"/>
                  </a:lnTo>
                  <a:lnTo>
                    <a:pt x="0" y="19933"/>
                  </a:lnTo>
                  <a:lnTo>
                    <a:pt x="14996" y="14155"/>
                  </a:lnTo>
                  <a:lnTo>
                    <a:pt x="62619" y="4146"/>
                  </a:lnTo>
                  <a:lnTo>
                    <a:pt x="100534" y="1229"/>
                  </a:lnTo>
                  <a:lnTo>
                    <a:pt x="1830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2" name="SMARTInkShape-4540"/>
            <p:cNvSpPr/>
            <p:nvPr>
              <p:custDataLst>
                <p:tags r:id="rId122"/>
              </p:custDataLst>
            </p:nvPr>
          </p:nvSpPr>
          <p:spPr>
            <a:xfrm>
              <a:off x="7867650" y="4044950"/>
              <a:ext cx="19051" cy="139701"/>
            </a:xfrm>
            <a:custGeom>
              <a:avLst/>
              <a:gdLst/>
              <a:ahLst/>
              <a:cxnLst/>
              <a:rect l="0" t="0" r="0" b="0"/>
              <a:pathLst>
                <a:path w="19051" h="139701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14024" y="8789"/>
                  </a:lnTo>
                  <a:lnTo>
                    <a:pt x="5909" y="50805"/>
                  </a:lnTo>
                  <a:lnTo>
                    <a:pt x="777" y="93134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7" name="SMARTInkShape-Group1000"/>
          <p:cNvGrpSpPr/>
          <p:nvPr/>
        </p:nvGrpSpPr>
        <p:grpSpPr>
          <a:xfrm>
            <a:off x="6899554" y="4020433"/>
            <a:ext cx="316997" cy="170568"/>
            <a:chOff x="6899554" y="4020433"/>
            <a:chExt cx="316997" cy="170568"/>
          </a:xfrm>
        </p:grpSpPr>
        <p:sp>
          <p:nvSpPr>
            <p:cNvPr id="1734" name="SMARTInkShape-4541"/>
            <p:cNvSpPr/>
            <p:nvPr>
              <p:custDataLst>
                <p:tags r:id="rId114"/>
              </p:custDataLst>
            </p:nvPr>
          </p:nvSpPr>
          <p:spPr>
            <a:xfrm>
              <a:off x="7140680" y="4020433"/>
              <a:ext cx="75871" cy="170568"/>
            </a:xfrm>
            <a:custGeom>
              <a:avLst/>
              <a:gdLst/>
              <a:ahLst/>
              <a:cxnLst/>
              <a:rect l="0" t="0" r="0" b="0"/>
              <a:pathLst>
                <a:path w="75871" h="170568">
                  <a:moveTo>
                    <a:pt x="9420" y="5467"/>
                  </a:moveTo>
                  <a:lnTo>
                    <a:pt x="9420" y="5467"/>
                  </a:lnTo>
                  <a:lnTo>
                    <a:pt x="6049" y="2096"/>
                  </a:lnTo>
                  <a:lnTo>
                    <a:pt x="2512" y="441"/>
                  </a:lnTo>
                  <a:lnTo>
                    <a:pt x="581" y="0"/>
                  </a:lnTo>
                  <a:lnTo>
                    <a:pt x="0" y="411"/>
                  </a:lnTo>
                  <a:lnTo>
                    <a:pt x="317" y="1391"/>
                  </a:lnTo>
                  <a:lnTo>
                    <a:pt x="5896" y="8033"/>
                  </a:lnTo>
                  <a:lnTo>
                    <a:pt x="48866" y="33963"/>
                  </a:lnTo>
                  <a:lnTo>
                    <a:pt x="67541" y="53115"/>
                  </a:lnTo>
                  <a:lnTo>
                    <a:pt x="71235" y="61922"/>
                  </a:lnTo>
                  <a:lnTo>
                    <a:pt x="75870" y="85302"/>
                  </a:lnTo>
                  <a:lnTo>
                    <a:pt x="74701" y="99510"/>
                  </a:lnTo>
                  <a:lnTo>
                    <a:pt x="63133" y="129537"/>
                  </a:lnTo>
                  <a:lnTo>
                    <a:pt x="41170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5" name="SMARTInkShape-4542"/>
            <p:cNvSpPr/>
            <p:nvPr>
              <p:custDataLst>
                <p:tags r:id="rId115"/>
              </p:custDataLst>
            </p:nvPr>
          </p:nvSpPr>
          <p:spPr>
            <a:xfrm>
              <a:off x="6904739" y="4121150"/>
              <a:ext cx="258062" cy="44406"/>
            </a:xfrm>
            <a:custGeom>
              <a:avLst/>
              <a:gdLst/>
              <a:ahLst/>
              <a:cxnLst/>
              <a:rect l="0" t="0" r="0" b="0"/>
              <a:pathLst>
                <a:path w="258062" h="44406">
                  <a:moveTo>
                    <a:pt x="23111" y="31750"/>
                  </a:moveTo>
                  <a:lnTo>
                    <a:pt x="23111" y="31750"/>
                  </a:lnTo>
                  <a:lnTo>
                    <a:pt x="0" y="43305"/>
                  </a:lnTo>
                  <a:lnTo>
                    <a:pt x="648" y="43686"/>
                  </a:lnTo>
                  <a:lnTo>
                    <a:pt x="41109" y="44405"/>
                  </a:lnTo>
                  <a:lnTo>
                    <a:pt x="87623" y="43738"/>
                  </a:lnTo>
                  <a:lnTo>
                    <a:pt x="131757" y="39423"/>
                  </a:lnTo>
                  <a:lnTo>
                    <a:pt x="171807" y="31619"/>
                  </a:lnTo>
                  <a:lnTo>
                    <a:pt x="217661" y="21559"/>
                  </a:lnTo>
                  <a:lnTo>
                    <a:pt x="237937" y="14227"/>
                  </a:lnTo>
                  <a:lnTo>
                    <a:pt x="2580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6" name="SMARTInkShape-4543"/>
            <p:cNvSpPr/>
            <p:nvPr>
              <p:custDataLst>
                <p:tags r:id="rId116"/>
              </p:custDataLst>
            </p:nvPr>
          </p:nvSpPr>
          <p:spPr>
            <a:xfrm>
              <a:off x="6899554" y="4064000"/>
              <a:ext cx="256897" cy="5471"/>
            </a:xfrm>
            <a:custGeom>
              <a:avLst/>
              <a:gdLst/>
              <a:ahLst/>
              <a:cxnLst/>
              <a:rect l="0" t="0" r="0" b="0"/>
              <a:pathLst>
                <a:path w="256897" h="5471">
                  <a:moveTo>
                    <a:pt x="15596" y="0"/>
                  </a:moveTo>
                  <a:lnTo>
                    <a:pt x="15596" y="0"/>
                  </a:lnTo>
                  <a:lnTo>
                    <a:pt x="669" y="0"/>
                  </a:lnTo>
                  <a:lnTo>
                    <a:pt x="0" y="705"/>
                  </a:lnTo>
                  <a:lnTo>
                    <a:pt x="260" y="1881"/>
                  </a:lnTo>
                  <a:lnTo>
                    <a:pt x="1139" y="3371"/>
                  </a:lnTo>
                  <a:lnTo>
                    <a:pt x="15859" y="5467"/>
                  </a:lnTo>
                  <a:lnTo>
                    <a:pt x="52598" y="5470"/>
                  </a:lnTo>
                  <a:lnTo>
                    <a:pt x="89746" y="1934"/>
                  </a:lnTo>
                  <a:lnTo>
                    <a:pt x="134297" y="382"/>
                  </a:lnTo>
                  <a:lnTo>
                    <a:pt x="176548" y="76"/>
                  </a:lnTo>
                  <a:lnTo>
                    <a:pt x="219074" y="15"/>
                  </a:lnTo>
                  <a:lnTo>
                    <a:pt x="2568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1" name="SMARTInkShape-Group1001"/>
          <p:cNvGrpSpPr/>
          <p:nvPr/>
        </p:nvGrpSpPr>
        <p:grpSpPr>
          <a:xfrm>
            <a:off x="9305927" y="3337612"/>
            <a:ext cx="352424" cy="225586"/>
            <a:chOff x="9305927" y="3337612"/>
            <a:chExt cx="352424" cy="225586"/>
          </a:xfrm>
        </p:grpSpPr>
        <p:sp>
          <p:nvSpPr>
            <p:cNvPr id="1738" name="SMARTInkShape-4544"/>
            <p:cNvSpPr/>
            <p:nvPr>
              <p:custDataLst>
                <p:tags r:id="rId111"/>
              </p:custDataLst>
            </p:nvPr>
          </p:nvSpPr>
          <p:spPr>
            <a:xfrm>
              <a:off x="9550400" y="3337612"/>
              <a:ext cx="107951" cy="225586"/>
            </a:xfrm>
            <a:custGeom>
              <a:avLst/>
              <a:gdLst/>
              <a:ahLst/>
              <a:cxnLst/>
              <a:rect l="0" t="0" r="0" b="0"/>
              <a:pathLst>
                <a:path w="107951" h="225586">
                  <a:moveTo>
                    <a:pt x="107950" y="8838"/>
                  </a:moveTo>
                  <a:lnTo>
                    <a:pt x="107950" y="8838"/>
                  </a:lnTo>
                  <a:lnTo>
                    <a:pt x="99111" y="0"/>
                  </a:lnTo>
                  <a:lnTo>
                    <a:pt x="96413" y="124"/>
                  </a:lnTo>
                  <a:lnTo>
                    <a:pt x="89653" y="4024"/>
                  </a:lnTo>
                  <a:lnTo>
                    <a:pt x="69449" y="23801"/>
                  </a:lnTo>
                  <a:lnTo>
                    <a:pt x="46792" y="65702"/>
                  </a:lnTo>
                  <a:lnTo>
                    <a:pt x="30456" y="103833"/>
                  </a:lnTo>
                  <a:lnTo>
                    <a:pt x="22430" y="141407"/>
                  </a:lnTo>
                  <a:lnTo>
                    <a:pt x="19717" y="187815"/>
                  </a:lnTo>
                  <a:lnTo>
                    <a:pt x="23109" y="203389"/>
                  </a:lnTo>
                  <a:lnTo>
                    <a:pt x="25990" y="210506"/>
                  </a:lnTo>
                  <a:lnTo>
                    <a:pt x="34834" y="220294"/>
                  </a:lnTo>
                  <a:lnTo>
                    <a:pt x="40156" y="223892"/>
                  </a:lnTo>
                  <a:lnTo>
                    <a:pt x="45114" y="225585"/>
                  </a:lnTo>
                  <a:lnTo>
                    <a:pt x="54388" y="225584"/>
                  </a:lnTo>
                  <a:lnTo>
                    <a:pt x="58132" y="223892"/>
                  </a:lnTo>
                  <a:lnTo>
                    <a:pt x="64172" y="218247"/>
                  </a:lnTo>
                  <a:lnTo>
                    <a:pt x="67326" y="211034"/>
                  </a:lnTo>
                  <a:lnTo>
                    <a:pt x="68167" y="207136"/>
                  </a:lnTo>
                  <a:lnTo>
                    <a:pt x="67218" y="199041"/>
                  </a:lnTo>
                  <a:lnTo>
                    <a:pt x="65978" y="194906"/>
                  </a:lnTo>
                  <a:lnTo>
                    <a:pt x="57078" y="186550"/>
                  </a:lnTo>
                  <a:lnTo>
                    <a:pt x="44417" y="179543"/>
                  </a:lnTo>
                  <a:lnTo>
                    <a:pt x="0" y="167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9" name="SMARTInkShape-4545"/>
            <p:cNvSpPr/>
            <p:nvPr>
              <p:custDataLst>
                <p:tags r:id="rId112"/>
              </p:custDataLst>
            </p:nvPr>
          </p:nvSpPr>
          <p:spPr>
            <a:xfrm>
              <a:off x="9461500" y="3492500"/>
              <a:ext cx="10936" cy="18168"/>
            </a:xfrm>
            <a:custGeom>
              <a:avLst/>
              <a:gdLst/>
              <a:ahLst/>
              <a:cxnLst/>
              <a:rect l="0" t="0" r="0" b="0"/>
              <a:pathLst>
                <a:path w="10936" h="18168">
                  <a:moveTo>
                    <a:pt x="0" y="12700"/>
                  </a:moveTo>
                  <a:lnTo>
                    <a:pt x="0" y="12700"/>
                  </a:lnTo>
                  <a:lnTo>
                    <a:pt x="10935" y="18167"/>
                  </a:lnTo>
                  <a:lnTo>
                    <a:pt x="5435" y="15417"/>
                  </a:lnTo>
                  <a:lnTo>
                    <a:pt x="3624" y="13806"/>
                  </a:lnTo>
                  <a:lnTo>
                    <a:pt x="1610" y="10134"/>
                  </a:lnTo>
                  <a:lnTo>
                    <a:pt x="1777" y="8167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0" name="SMARTInkShape-4546"/>
            <p:cNvSpPr/>
            <p:nvPr>
              <p:custDataLst>
                <p:tags r:id="rId113"/>
              </p:custDataLst>
            </p:nvPr>
          </p:nvSpPr>
          <p:spPr>
            <a:xfrm>
              <a:off x="9305927" y="3369701"/>
              <a:ext cx="79374" cy="155122"/>
            </a:xfrm>
            <a:custGeom>
              <a:avLst/>
              <a:gdLst/>
              <a:ahLst/>
              <a:cxnLst/>
              <a:rect l="0" t="0" r="0" b="0"/>
              <a:pathLst>
                <a:path w="79374" h="155122">
                  <a:moveTo>
                    <a:pt x="79373" y="21199"/>
                  </a:moveTo>
                  <a:lnTo>
                    <a:pt x="79373" y="21199"/>
                  </a:lnTo>
                  <a:lnTo>
                    <a:pt x="79371" y="17828"/>
                  </a:lnTo>
                  <a:lnTo>
                    <a:pt x="77492" y="14291"/>
                  </a:lnTo>
                  <a:lnTo>
                    <a:pt x="75010" y="10368"/>
                  </a:lnTo>
                  <a:lnTo>
                    <a:pt x="73906" y="6272"/>
                  </a:lnTo>
                  <a:lnTo>
                    <a:pt x="67771" y="2100"/>
                  </a:lnTo>
                  <a:lnTo>
                    <a:pt x="63172" y="0"/>
                  </a:lnTo>
                  <a:lnTo>
                    <a:pt x="57988" y="10"/>
                  </a:lnTo>
                  <a:lnTo>
                    <a:pt x="46585" y="3785"/>
                  </a:lnTo>
                  <a:lnTo>
                    <a:pt x="38225" y="12048"/>
                  </a:lnTo>
                  <a:lnTo>
                    <a:pt x="15606" y="55699"/>
                  </a:lnTo>
                  <a:lnTo>
                    <a:pt x="2383" y="101612"/>
                  </a:lnTo>
                  <a:lnTo>
                    <a:pt x="0" y="119733"/>
                  </a:lnTo>
                  <a:lnTo>
                    <a:pt x="1292" y="137193"/>
                  </a:lnTo>
                  <a:lnTo>
                    <a:pt x="6102" y="148717"/>
                  </a:lnTo>
                  <a:lnTo>
                    <a:pt x="9358" y="152777"/>
                  </a:lnTo>
                  <a:lnTo>
                    <a:pt x="15057" y="154779"/>
                  </a:lnTo>
                  <a:lnTo>
                    <a:pt x="30797" y="155121"/>
                  </a:lnTo>
                  <a:lnTo>
                    <a:pt x="47670" y="147277"/>
                  </a:lnTo>
                  <a:lnTo>
                    <a:pt x="56121" y="141235"/>
                  </a:lnTo>
                  <a:lnTo>
                    <a:pt x="67392" y="125112"/>
                  </a:lnTo>
                  <a:lnTo>
                    <a:pt x="74049" y="105483"/>
                  </a:lnTo>
                  <a:lnTo>
                    <a:pt x="77089" y="73454"/>
                  </a:lnTo>
                  <a:lnTo>
                    <a:pt x="70326" y="33559"/>
                  </a:lnTo>
                  <a:lnTo>
                    <a:pt x="60772" y="19401"/>
                  </a:lnTo>
                  <a:lnTo>
                    <a:pt x="54271" y="13651"/>
                  </a:lnTo>
                  <a:lnTo>
                    <a:pt x="47117" y="10522"/>
                  </a:lnTo>
                  <a:lnTo>
                    <a:pt x="31640" y="8928"/>
                  </a:lnTo>
                  <a:lnTo>
                    <a:pt x="20999" y="10571"/>
                  </a:lnTo>
                  <a:lnTo>
                    <a:pt x="17173" y="11997"/>
                  </a:lnTo>
                  <a:lnTo>
                    <a:pt x="3173" y="338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7" name="SMARTInkShape-Group1002"/>
          <p:cNvGrpSpPr/>
          <p:nvPr/>
        </p:nvGrpSpPr>
        <p:grpSpPr>
          <a:xfrm>
            <a:off x="8657339" y="3302000"/>
            <a:ext cx="378712" cy="347002"/>
            <a:chOff x="8657339" y="3302000"/>
            <a:chExt cx="378712" cy="347002"/>
          </a:xfrm>
        </p:grpSpPr>
        <p:sp>
          <p:nvSpPr>
            <p:cNvPr id="1742" name="SMARTInkShape-4547"/>
            <p:cNvSpPr/>
            <p:nvPr>
              <p:custDataLst>
                <p:tags r:id="rId106"/>
              </p:custDataLst>
            </p:nvPr>
          </p:nvSpPr>
          <p:spPr>
            <a:xfrm>
              <a:off x="8713536" y="3315116"/>
              <a:ext cx="49465" cy="163170"/>
            </a:xfrm>
            <a:custGeom>
              <a:avLst/>
              <a:gdLst/>
              <a:ahLst/>
              <a:cxnLst/>
              <a:rect l="0" t="0" r="0" b="0"/>
              <a:pathLst>
                <a:path w="49465" h="163170">
                  <a:moveTo>
                    <a:pt x="49464" y="18634"/>
                  </a:moveTo>
                  <a:lnTo>
                    <a:pt x="49464" y="18634"/>
                  </a:lnTo>
                  <a:lnTo>
                    <a:pt x="49464" y="4328"/>
                  </a:lnTo>
                  <a:lnTo>
                    <a:pt x="48759" y="2747"/>
                  </a:lnTo>
                  <a:lnTo>
                    <a:pt x="47583" y="1692"/>
                  </a:lnTo>
                  <a:lnTo>
                    <a:pt x="43997" y="0"/>
                  </a:lnTo>
                  <a:lnTo>
                    <a:pt x="36450" y="41716"/>
                  </a:lnTo>
                  <a:lnTo>
                    <a:pt x="25831" y="84211"/>
                  </a:lnTo>
                  <a:lnTo>
                    <a:pt x="10176" y="127049"/>
                  </a:lnTo>
                  <a:lnTo>
                    <a:pt x="668" y="156514"/>
                  </a:lnTo>
                  <a:lnTo>
                    <a:pt x="0" y="161354"/>
                  </a:lnTo>
                  <a:lnTo>
                    <a:pt x="260" y="163169"/>
                  </a:lnTo>
                  <a:lnTo>
                    <a:pt x="5014" y="158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3" name="SMARTInkShape-4548"/>
            <p:cNvSpPr/>
            <p:nvPr>
              <p:custDataLst>
                <p:tags r:id="rId107"/>
              </p:custDataLst>
            </p:nvPr>
          </p:nvSpPr>
          <p:spPr>
            <a:xfrm>
              <a:off x="8985250" y="3524328"/>
              <a:ext cx="50801" cy="124674"/>
            </a:xfrm>
            <a:custGeom>
              <a:avLst/>
              <a:gdLst/>
              <a:ahLst/>
              <a:cxnLst/>
              <a:rect l="0" t="0" r="0" b="0"/>
              <a:pathLst>
                <a:path w="50801" h="124674">
                  <a:moveTo>
                    <a:pt x="50800" y="6272"/>
                  </a:moveTo>
                  <a:lnTo>
                    <a:pt x="50800" y="6272"/>
                  </a:lnTo>
                  <a:lnTo>
                    <a:pt x="50800" y="805"/>
                  </a:lnTo>
                  <a:lnTo>
                    <a:pt x="36495" y="0"/>
                  </a:lnTo>
                  <a:lnTo>
                    <a:pt x="30095" y="3719"/>
                  </a:lnTo>
                  <a:lnTo>
                    <a:pt x="17862" y="14234"/>
                  </a:lnTo>
                  <a:lnTo>
                    <a:pt x="14992" y="20629"/>
                  </a:lnTo>
                  <a:lnTo>
                    <a:pt x="14229" y="24310"/>
                  </a:lnTo>
                  <a:lnTo>
                    <a:pt x="15261" y="32163"/>
                  </a:lnTo>
                  <a:lnTo>
                    <a:pt x="18073" y="39651"/>
                  </a:lnTo>
                  <a:lnTo>
                    <a:pt x="46319" y="86524"/>
                  </a:lnTo>
                  <a:lnTo>
                    <a:pt x="49914" y="102897"/>
                  </a:lnTo>
                  <a:lnTo>
                    <a:pt x="50406" y="108718"/>
                  </a:lnTo>
                  <a:lnTo>
                    <a:pt x="44980" y="115539"/>
                  </a:lnTo>
                  <a:lnTo>
                    <a:pt x="40570" y="119333"/>
                  </a:lnTo>
                  <a:lnTo>
                    <a:pt x="30025" y="123549"/>
                  </a:lnTo>
                  <a:lnTo>
                    <a:pt x="24250" y="124673"/>
                  </a:lnTo>
                  <a:lnTo>
                    <a:pt x="18990" y="124012"/>
                  </a:lnTo>
                  <a:lnTo>
                    <a:pt x="0" y="114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4" name="SMARTInkShape-4549"/>
            <p:cNvSpPr/>
            <p:nvPr>
              <p:custDataLst>
                <p:tags r:id="rId108"/>
              </p:custDataLst>
            </p:nvPr>
          </p:nvSpPr>
          <p:spPr>
            <a:xfrm>
              <a:off x="8895019" y="3496180"/>
              <a:ext cx="45782" cy="115400"/>
            </a:xfrm>
            <a:custGeom>
              <a:avLst/>
              <a:gdLst/>
              <a:ahLst/>
              <a:cxnLst/>
              <a:rect l="0" t="0" r="0" b="0"/>
              <a:pathLst>
                <a:path w="45782" h="115400">
                  <a:moveTo>
                    <a:pt x="45781" y="28070"/>
                  </a:moveTo>
                  <a:lnTo>
                    <a:pt x="45781" y="28070"/>
                  </a:lnTo>
                  <a:lnTo>
                    <a:pt x="45781" y="7676"/>
                  </a:lnTo>
                  <a:lnTo>
                    <a:pt x="43900" y="3013"/>
                  </a:lnTo>
                  <a:lnTo>
                    <a:pt x="42410" y="782"/>
                  </a:lnTo>
                  <a:lnTo>
                    <a:pt x="40712" y="0"/>
                  </a:lnTo>
                  <a:lnTo>
                    <a:pt x="38874" y="184"/>
                  </a:lnTo>
                  <a:lnTo>
                    <a:pt x="15745" y="11362"/>
                  </a:lnTo>
                  <a:lnTo>
                    <a:pt x="13055" y="14109"/>
                  </a:lnTo>
                  <a:lnTo>
                    <a:pt x="10071" y="20925"/>
                  </a:lnTo>
                  <a:lnTo>
                    <a:pt x="7890" y="41748"/>
                  </a:lnTo>
                  <a:lnTo>
                    <a:pt x="11537" y="48495"/>
                  </a:lnTo>
                  <a:lnTo>
                    <a:pt x="31538" y="74522"/>
                  </a:lnTo>
                  <a:lnTo>
                    <a:pt x="37871" y="91573"/>
                  </a:lnTo>
                  <a:lnTo>
                    <a:pt x="36979" y="95100"/>
                  </a:lnTo>
                  <a:lnTo>
                    <a:pt x="32228" y="102782"/>
                  </a:lnTo>
                  <a:lnTo>
                    <a:pt x="21617" y="111668"/>
                  </a:lnTo>
                  <a:lnTo>
                    <a:pt x="13640" y="114614"/>
                  </a:lnTo>
                  <a:lnTo>
                    <a:pt x="9536" y="115399"/>
                  </a:lnTo>
                  <a:lnTo>
                    <a:pt x="3096" y="114390"/>
                  </a:lnTo>
                  <a:lnTo>
                    <a:pt x="391" y="113133"/>
                  </a:lnTo>
                  <a:lnTo>
                    <a:pt x="0" y="110179"/>
                  </a:lnTo>
                  <a:lnTo>
                    <a:pt x="7681" y="91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5" name="SMARTInkShape-4550"/>
            <p:cNvSpPr/>
            <p:nvPr>
              <p:custDataLst>
                <p:tags r:id="rId109"/>
              </p:custDataLst>
            </p:nvPr>
          </p:nvSpPr>
          <p:spPr>
            <a:xfrm>
              <a:off x="8657339" y="3302000"/>
              <a:ext cx="264412" cy="31751"/>
            </a:xfrm>
            <a:custGeom>
              <a:avLst/>
              <a:gdLst/>
              <a:ahLst/>
              <a:cxnLst/>
              <a:rect l="0" t="0" r="0" b="0"/>
              <a:pathLst>
                <a:path w="264412" h="31751">
                  <a:moveTo>
                    <a:pt x="23111" y="31750"/>
                  </a:moveTo>
                  <a:lnTo>
                    <a:pt x="23111" y="31750"/>
                  </a:lnTo>
                  <a:lnTo>
                    <a:pt x="5435" y="31750"/>
                  </a:lnTo>
                  <a:lnTo>
                    <a:pt x="2860" y="31044"/>
                  </a:lnTo>
                  <a:lnTo>
                    <a:pt x="1144" y="29868"/>
                  </a:lnTo>
                  <a:lnTo>
                    <a:pt x="0" y="28379"/>
                  </a:lnTo>
                  <a:lnTo>
                    <a:pt x="2059" y="27386"/>
                  </a:lnTo>
                  <a:lnTo>
                    <a:pt x="40007" y="25661"/>
                  </a:lnTo>
                  <a:lnTo>
                    <a:pt x="81896" y="22106"/>
                  </a:lnTo>
                  <a:lnTo>
                    <a:pt x="119943" y="19955"/>
                  </a:lnTo>
                  <a:lnTo>
                    <a:pt x="160300" y="15947"/>
                  </a:lnTo>
                  <a:lnTo>
                    <a:pt x="203538" y="10291"/>
                  </a:lnTo>
                  <a:lnTo>
                    <a:pt x="2644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6" name="SMARTInkShape-4551"/>
            <p:cNvSpPr/>
            <p:nvPr>
              <p:custDataLst>
                <p:tags r:id="rId110"/>
              </p:custDataLst>
            </p:nvPr>
          </p:nvSpPr>
          <p:spPr>
            <a:xfrm>
              <a:off x="8813800" y="3322815"/>
              <a:ext cx="11938" cy="182386"/>
            </a:xfrm>
            <a:custGeom>
              <a:avLst/>
              <a:gdLst/>
              <a:ahLst/>
              <a:cxnLst/>
              <a:rect l="0" t="0" r="0" b="0"/>
              <a:pathLst>
                <a:path w="11938" h="182386">
                  <a:moveTo>
                    <a:pt x="0" y="10935"/>
                  </a:moveTo>
                  <a:lnTo>
                    <a:pt x="0" y="10935"/>
                  </a:lnTo>
                  <a:lnTo>
                    <a:pt x="3370" y="4193"/>
                  </a:lnTo>
                  <a:lnTo>
                    <a:pt x="5069" y="2207"/>
                  </a:lnTo>
                  <a:lnTo>
                    <a:pt x="8839" y="0"/>
                  </a:lnTo>
                  <a:lnTo>
                    <a:pt x="10126" y="1529"/>
                  </a:lnTo>
                  <a:lnTo>
                    <a:pt x="11937" y="15203"/>
                  </a:lnTo>
                  <a:lnTo>
                    <a:pt x="11927" y="59267"/>
                  </a:lnTo>
                  <a:lnTo>
                    <a:pt x="8316" y="95028"/>
                  </a:lnTo>
                  <a:lnTo>
                    <a:pt x="6228" y="134080"/>
                  </a:lnTo>
                  <a:lnTo>
                    <a:pt x="0" y="182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0" name="SMARTInkShape-Group1003"/>
          <p:cNvGrpSpPr/>
          <p:nvPr/>
        </p:nvGrpSpPr>
        <p:grpSpPr>
          <a:xfrm>
            <a:off x="8142465" y="3352800"/>
            <a:ext cx="156986" cy="111222"/>
            <a:chOff x="8142465" y="3352800"/>
            <a:chExt cx="156986" cy="111222"/>
          </a:xfrm>
        </p:grpSpPr>
        <p:sp>
          <p:nvSpPr>
            <p:cNvPr id="1748" name="SMARTInkShape-4552"/>
            <p:cNvSpPr/>
            <p:nvPr>
              <p:custDataLst>
                <p:tags r:id="rId104"/>
              </p:custDataLst>
            </p:nvPr>
          </p:nvSpPr>
          <p:spPr>
            <a:xfrm>
              <a:off x="8147048" y="3352800"/>
              <a:ext cx="152403" cy="11818"/>
            </a:xfrm>
            <a:custGeom>
              <a:avLst/>
              <a:gdLst/>
              <a:ahLst/>
              <a:cxnLst/>
              <a:rect l="0" t="0" r="0" b="0"/>
              <a:pathLst>
                <a:path w="152403" h="11818">
                  <a:moveTo>
                    <a:pt x="2" y="6350"/>
                  </a:moveTo>
                  <a:lnTo>
                    <a:pt x="2" y="6350"/>
                  </a:lnTo>
                  <a:lnTo>
                    <a:pt x="0" y="11817"/>
                  </a:lnTo>
                  <a:lnTo>
                    <a:pt x="40166" y="1682"/>
                  </a:lnTo>
                  <a:lnTo>
                    <a:pt x="76813" y="498"/>
                  </a:lnTo>
                  <a:lnTo>
                    <a:pt x="1524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9" name="SMARTInkShape-4553"/>
            <p:cNvSpPr/>
            <p:nvPr>
              <p:custDataLst>
                <p:tags r:id="rId105"/>
              </p:custDataLst>
            </p:nvPr>
          </p:nvSpPr>
          <p:spPr>
            <a:xfrm>
              <a:off x="8142465" y="3448050"/>
              <a:ext cx="131586" cy="15972"/>
            </a:xfrm>
            <a:custGeom>
              <a:avLst/>
              <a:gdLst/>
              <a:ahLst/>
              <a:cxnLst/>
              <a:rect l="0" t="0" r="0" b="0"/>
              <a:pathLst>
                <a:path w="131586" h="15972">
                  <a:moveTo>
                    <a:pt x="10935" y="0"/>
                  </a:moveTo>
                  <a:lnTo>
                    <a:pt x="10935" y="0"/>
                  </a:lnTo>
                  <a:lnTo>
                    <a:pt x="4193" y="3371"/>
                  </a:lnTo>
                  <a:lnTo>
                    <a:pt x="2208" y="5069"/>
                  </a:lnTo>
                  <a:lnTo>
                    <a:pt x="0" y="8838"/>
                  </a:lnTo>
                  <a:lnTo>
                    <a:pt x="822" y="10125"/>
                  </a:lnTo>
                  <a:lnTo>
                    <a:pt x="5500" y="11555"/>
                  </a:lnTo>
                  <a:lnTo>
                    <a:pt x="52553" y="15971"/>
                  </a:lnTo>
                  <a:lnTo>
                    <a:pt x="91549" y="14767"/>
                  </a:lnTo>
                  <a:lnTo>
                    <a:pt x="13158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4" name="SMARTInkShape-Group1004"/>
          <p:cNvGrpSpPr/>
          <p:nvPr/>
        </p:nvGrpSpPr>
        <p:grpSpPr>
          <a:xfrm>
            <a:off x="7536289" y="3203854"/>
            <a:ext cx="361410" cy="288647"/>
            <a:chOff x="7536289" y="3203854"/>
            <a:chExt cx="361410" cy="288647"/>
          </a:xfrm>
        </p:grpSpPr>
        <p:sp>
          <p:nvSpPr>
            <p:cNvPr id="1751" name="SMARTInkShape-4554"/>
            <p:cNvSpPr/>
            <p:nvPr>
              <p:custDataLst>
                <p:tags r:id="rId101"/>
              </p:custDataLst>
            </p:nvPr>
          </p:nvSpPr>
          <p:spPr>
            <a:xfrm>
              <a:off x="7536289" y="3242623"/>
              <a:ext cx="87945" cy="176181"/>
            </a:xfrm>
            <a:custGeom>
              <a:avLst/>
              <a:gdLst/>
              <a:ahLst/>
              <a:cxnLst/>
              <a:rect l="0" t="0" r="0" b="0"/>
              <a:pathLst>
                <a:path w="87945" h="176181">
                  <a:moveTo>
                    <a:pt x="71011" y="14927"/>
                  </a:moveTo>
                  <a:lnTo>
                    <a:pt x="71011" y="14927"/>
                  </a:lnTo>
                  <a:lnTo>
                    <a:pt x="71011" y="11556"/>
                  </a:lnTo>
                  <a:lnTo>
                    <a:pt x="69129" y="8020"/>
                  </a:lnTo>
                  <a:lnTo>
                    <a:pt x="65235" y="4096"/>
                  </a:lnTo>
                  <a:lnTo>
                    <a:pt x="58801" y="0"/>
                  </a:lnTo>
                  <a:lnTo>
                    <a:pt x="55110" y="37"/>
                  </a:lnTo>
                  <a:lnTo>
                    <a:pt x="47245" y="3841"/>
                  </a:lnTo>
                  <a:lnTo>
                    <a:pt x="38255" y="13915"/>
                  </a:lnTo>
                  <a:lnTo>
                    <a:pt x="14773" y="54844"/>
                  </a:lnTo>
                  <a:lnTo>
                    <a:pt x="3314" y="90960"/>
                  </a:lnTo>
                  <a:lnTo>
                    <a:pt x="0" y="119275"/>
                  </a:lnTo>
                  <a:lnTo>
                    <a:pt x="6069" y="152933"/>
                  </a:lnTo>
                  <a:lnTo>
                    <a:pt x="12985" y="167044"/>
                  </a:lnTo>
                  <a:lnTo>
                    <a:pt x="20762" y="174257"/>
                  </a:lnTo>
                  <a:lnTo>
                    <a:pt x="24812" y="176180"/>
                  </a:lnTo>
                  <a:lnTo>
                    <a:pt x="38718" y="174554"/>
                  </a:lnTo>
                  <a:lnTo>
                    <a:pt x="47367" y="172145"/>
                  </a:lnTo>
                  <a:lnTo>
                    <a:pt x="62619" y="161942"/>
                  </a:lnTo>
                  <a:lnTo>
                    <a:pt x="69649" y="155270"/>
                  </a:lnTo>
                  <a:lnTo>
                    <a:pt x="79342" y="136568"/>
                  </a:lnTo>
                  <a:lnTo>
                    <a:pt x="87944" y="93440"/>
                  </a:lnTo>
                  <a:lnTo>
                    <a:pt x="86063" y="61551"/>
                  </a:lnTo>
                  <a:lnTo>
                    <a:pt x="77230" y="44116"/>
                  </a:lnTo>
                  <a:lnTo>
                    <a:pt x="65308" y="31428"/>
                  </a:lnTo>
                  <a:lnTo>
                    <a:pt x="55306" y="25788"/>
                  </a:lnTo>
                  <a:lnTo>
                    <a:pt x="52074" y="25696"/>
                  </a:lnTo>
                  <a:lnTo>
                    <a:pt x="49920" y="27045"/>
                  </a:lnTo>
                  <a:lnTo>
                    <a:pt x="47526" y="31602"/>
                  </a:lnTo>
                  <a:lnTo>
                    <a:pt x="51961" y="53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2" name="SMARTInkShape-4555"/>
            <p:cNvSpPr/>
            <p:nvPr>
              <p:custDataLst>
                <p:tags r:id="rId102"/>
              </p:custDataLst>
            </p:nvPr>
          </p:nvSpPr>
          <p:spPr>
            <a:xfrm>
              <a:off x="7722482" y="3346450"/>
              <a:ext cx="18169" cy="11818"/>
            </a:xfrm>
            <a:custGeom>
              <a:avLst/>
              <a:gdLst/>
              <a:ahLst/>
              <a:cxnLst/>
              <a:rect l="0" t="0" r="0" b="0"/>
              <a:pathLst>
                <a:path w="18169" h="11818">
                  <a:moveTo>
                    <a:pt x="5468" y="6350"/>
                  </a:moveTo>
                  <a:lnTo>
                    <a:pt x="5468" y="6350"/>
                  </a:lnTo>
                  <a:lnTo>
                    <a:pt x="5466" y="9721"/>
                  </a:lnTo>
                  <a:lnTo>
                    <a:pt x="4763" y="10714"/>
                  </a:lnTo>
                  <a:lnTo>
                    <a:pt x="3586" y="11376"/>
                  </a:lnTo>
                  <a:lnTo>
                    <a:pt x="2097" y="11817"/>
                  </a:lnTo>
                  <a:lnTo>
                    <a:pt x="1104" y="11406"/>
                  </a:lnTo>
                  <a:lnTo>
                    <a:pt x="442" y="10426"/>
                  </a:lnTo>
                  <a:lnTo>
                    <a:pt x="0" y="9067"/>
                  </a:lnTo>
                  <a:lnTo>
                    <a:pt x="1116" y="7456"/>
                  </a:lnTo>
                  <a:lnTo>
                    <a:pt x="6121" y="3784"/>
                  </a:lnTo>
                  <a:lnTo>
                    <a:pt x="181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3" name="SMARTInkShape-4556"/>
            <p:cNvSpPr/>
            <p:nvPr>
              <p:custDataLst>
                <p:tags r:id="rId103"/>
              </p:custDataLst>
            </p:nvPr>
          </p:nvSpPr>
          <p:spPr>
            <a:xfrm>
              <a:off x="7823541" y="3203854"/>
              <a:ext cx="74158" cy="288647"/>
            </a:xfrm>
            <a:custGeom>
              <a:avLst/>
              <a:gdLst/>
              <a:ahLst/>
              <a:cxnLst/>
              <a:rect l="0" t="0" r="0" b="0"/>
              <a:pathLst>
                <a:path w="74158" h="288647">
                  <a:moveTo>
                    <a:pt x="18709" y="15596"/>
                  </a:moveTo>
                  <a:lnTo>
                    <a:pt x="18709" y="15596"/>
                  </a:lnTo>
                  <a:lnTo>
                    <a:pt x="18707" y="6758"/>
                  </a:lnTo>
                  <a:lnTo>
                    <a:pt x="16827" y="2731"/>
                  </a:lnTo>
                  <a:lnTo>
                    <a:pt x="15338" y="669"/>
                  </a:lnTo>
                  <a:lnTo>
                    <a:pt x="14345" y="0"/>
                  </a:lnTo>
                  <a:lnTo>
                    <a:pt x="13683" y="260"/>
                  </a:lnTo>
                  <a:lnTo>
                    <a:pt x="13241" y="1139"/>
                  </a:lnTo>
                  <a:lnTo>
                    <a:pt x="7341" y="38109"/>
                  </a:lnTo>
                  <a:lnTo>
                    <a:pt x="2249" y="73458"/>
                  </a:lnTo>
                  <a:lnTo>
                    <a:pt x="170" y="116161"/>
                  </a:lnTo>
                  <a:lnTo>
                    <a:pt x="0" y="122856"/>
                  </a:lnTo>
                  <a:lnTo>
                    <a:pt x="1298" y="128025"/>
                  </a:lnTo>
                  <a:lnTo>
                    <a:pt x="6502" y="135649"/>
                  </a:lnTo>
                  <a:lnTo>
                    <a:pt x="13519" y="139508"/>
                  </a:lnTo>
                  <a:lnTo>
                    <a:pt x="17365" y="140538"/>
                  </a:lnTo>
                  <a:lnTo>
                    <a:pt x="21341" y="139107"/>
                  </a:lnTo>
                  <a:lnTo>
                    <a:pt x="60179" y="115439"/>
                  </a:lnTo>
                  <a:lnTo>
                    <a:pt x="63995" y="114613"/>
                  </a:lnTo>
                  <a:lnTo>
                    <a:pt x="67244" y="114769"/>
                  </a:lnTo>
                  <a:lnTo>
                    <a:pt x="70115" y="115578"/>
                  </a:lnTo>
                  <a:lnTo>
                    <a:pt x="72030" y="118234"/>
                  </a:lnTo>
                  <a:lnTo>
                    <a:pt x="74157" y="126830"/>
                  </a:lnTo>
                  <a:lnTo>
                    <a:pt x="68728" y="166398"/>
                  </a:lnTo>
                  <a:lnTo>
                    <a:pt x="64259" y="206642"/>
                  </a:lnTo>
                  <a:lnTo>
                    <a:pt x="59012" y="249086"/>
                  </a:lnTo>
                  <a:lnTo>
                    <a:pt x="58166" y="268770"/>
                  </a:lnTo>
                  <a:lnTo>
                    <a:pt x="63159" y="2886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9" name="SMARTInkShape-Group1005"/>
          <p:cNvGrpSpPr/>
          <p:nvPr/>
        </p:nvGrpSpPr>
        <p:grpSpPr>
          <a:xfrm>
            <a:off x="6781375" y="3166357"/>
            <a:ext cx="398158" cy="375476"/>
            <a:chOff x="6781375" y="3166357"/>
            <a:chExt cx="398158" cy="375476"/>
          </a:xfrm>
        </p:grpSpPr>
        <p:sp>
          <p:nvSpPr>
            <p:cNvPr id="1755" name="SMARTInkShape-4557"/>
            <p:cNvSpPr/>
            <p:nvPr>
              <p:custDataLst>
                <p:tags r:id="rId97"/>
              </p:custDataLst>
            </p:nvPr>
          </p:nvSpPr>
          <p:spPr>
            <a:xfrm>
              <a:off x="6781375" y="3166357"/>
              <a:ext cx="330626" cy="59444"/>
            </a:xfrm>
            <a:custGeom>
              <a:avLst/>
              <a:gdLst/>
              <a:ahLst/>
              <a:cxnLst/>
              <a:rect l="0" t="0" r="0" b="0"/>
              <a:pathLst>
                <a:path w="330626" h="59444">
                  <a:moveTo>
                    <a:pt x="32175" y="59443"/>
                  </a:moveTo>
                  <a:lnTo>
                    <a:pt x="32175" y="59443"/>
                  </a:lnTo>
                  <a:lnTo>
                    <a:pt x="845" y="59443"/>
                  </a:lnTo>
                  <a:lnTo>
                    <a:pt x="0" y="58032"/>
                  </a:lnTo>
                  <a:lnTo>
                    <a:pt x="847" y="55680"/>
                  </a:lnTo>
                  <a:lnTo>
                    <a:pt x="2823" y="52701"/>
                  </a:lnTo>
                  <a:lnTo>
                    <a:pt x="12544" y="47510"/>
                  </a:lnTo>
                  <a:lnTo>
                    <a:pt x="51893" y="35057"/>
                  </a:lnTo>
                  <a:lnTo>
                    <a:pt x="96252" y="23372"/>
                  </a:lnTo>
                  <a:lnTo>
                    <a:pt x="130033" y="16130"/>
                  </a:lnTo>
                  <a:lnTo>
                    <a:pt x="168493" y="10861"/>
                  </a:lnTo>
                  <a:lnTo>
                    <a:pt x="214617" y="5930"/>
                  </a:lnTo>
                  <a:lnTo>
                    <a:pt x="261759" y="0"/>
                  </a:lnTo>
                  <a:lnTo>
                    <a:pt x="330625" y="8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6" name="SMARTInkShape-4558"/>
            <p:cNvSpPr/>
            <p:nvPr>
              <p:custDataLst>
                <p:tags r:id="rId98"/>
              </p:custDataLst>
            </p:nvPr>
          </p:nvSpPr>
          <p:spPr>
            <a:xfrm>
              <a:off x="7112000" y="3373327"/>
              <a:ext cx="67533" cy="168506"/>
            </a:xfrm>
            <a:custGeom>
              <a:avLst/>
              <a:gdLst/>
              <a:ahLst/>
              <a:cxnLst/>
              <a:rect l="0" t="0" r="0" b="0"/>
              <a:pathLst>
                <a:path w="67533" h="168506">
                  <a:moveTo>
                    <a:pt x="57150" y="42973"/>
                  </a:moveTo>
                  <a:lnTo>
                    <a:pt x="57150" y="42973"/>
                  </a:lnTo>
                  <a:lnTo>
                    <a:pt x="56445" y="19050"/>
                  </a:lnTo>
                  <a:lnTo>
                    <a:pt x="53779" y="11644"/>
                  </a:lnTo>
                  <a:lnTo>
                    <a:pt x="48311" y="3508"/>
                  </a:lnTo>
                  <a:lnTo>
                    <a:pt x="42402" y="739"/>
                  </a:lnTo>
                  <a:lnTo>
                    <a:pt x="38852" y="0"/>
                  </a:lnTo>
                  <a:lnTo>
                    <a:pt x="31144" y="1061"/>
                  </a:lnTo>
                  <a:lnTo>
                    <a:pt x="27113" y="2332"/>
                  </a:lnTo>
                  <a:lnTo>
                    <a:pt x="23719" y="5295"/>
                  </a:lnTo>
                  <a:lnTo>
                    <a:pt x="10919" y="27794"/>
                  </a:lnTo>
                  <a:lnTo>
                    <a:pt x="7703" y="40749"/>
                  </a:lnTo>
                  <a:lnTo>
                    <a:pt x="10714" y="51157"/>
                  </a:lnTo>
                  <a:lnTo>
                    <a:pt x="28797" y="81314"/>
                  </a:lnTo>
                  <a:lnTo>
                    <a:pt x="62026" y="126415"/>
                  </a:lnTo>
                  <a:lnTo>
                    <a:pt x="67532" y="144837"/>
                  </a:lnTo>
                  <a:lnTo>
                    <a:pt x="66894" y="149688"/>
                  </a:lnTo>
                  <a:lnTo>
                    <a:pt x="65057" y="153627"/>
                  </a:lnTo>
                  <a:lnTo>
                    <a:pt x="62419" y="156959"/>
                  </a:lnTo>
                  <a:lnTo>
                    <a:pt x="45227" y="165019"/>
                  </a:lnTo>
                  <a:lnTo>
                    <a:pt x="29001" y="168505"/>
                  </a:lnTo>
                  <a:lnTo>
                    <a:pt x="0" y="157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7" name="SMARTInkShape-4559"/>
            <p:cNvSpPr/>
            <p:nvPr>
              <p:custDataLst>
                <p:tags r:id="rId99"/>
              </p:custDataLst>
            </p:nvPr>
          </p:nvSpPr>
          <p:spPr>
            <a:xfrm>
              <a:off x="6991350" y="3189465"/>
              <a:ext cx="11557" cy="226836"/>
            </a:xfrm>
            <a:custGeom>
              <a:avLst/>
              <a:gdLst/>
              <a:ahLst/>
              <a:cxnLst/>
              <a:rect l="0" t="0" r="0" b="0"/>
              <a:pathLst>
                <a:path w="11557" h="226836">
                  <a:moveTo>
                    <a:pt x="0" y="10935"/>
                  </a:moveTo>
                  <a:lnTo>
                    <a:pt x="0" y="10935"/>
                  </a:lnTo>
                  <a:lnTo>
                    <a:pt x="3370" y="4193"/>
                  </a:lnTo>
                  <a:lnTo>
                    <a:pt x="5069" y="2207"/>
                  </a:lnTo>
                  <a:lnTo>
                    <a:pt x="8839" y="0"/>
                  </a:lnTo>
                  <a:lnTo>
                    <a:pt x="10125" y="117"/>
                  </a:lnTo>
                  <a:lnTo>
                    <a:pt x="10983" y="901"/>
                  </a:lnTo>
                  <a:lnTo>
                    <a:pt x="11556" y="2129"/>
                  </a:lnTo>
                  <a:lnTo>
                    <a:pt x="7133" y="40997"/>
                  </a:lnTo>
                  <a:lnTo>
                    <a:pt x="2140" y="83691"/>
                  </a:lnTo>
                  <a:lnTo>
                    <a:pt x="422" y="126515"/>
                  </a:lnTo>
                  <a:lnTo>
                    <a:pt x="56" y="172806"/>
                  </a:lnTo>
                  <a:lnTo>
                    <a:pt x="5" y="218770"/>
                  </a:lnTo>
                  <a:lnTo>
                    <a:pt x="0" y="226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8" name="SMARTInkShape-4560"/>
            <p:cNvSpPr/>
            <p:nvPr>
              <p:custDataLst>
                <p:tags r:id="rId100"/>
              </p:custDataLst>
            </p:nvPr>
          </p:nvSpPr>
          <p:spPr>
            <a:xfrm>
              <a:off x="6861425" y="3195456"/>
              <a:ext cx="60076" cy="195090"/>
            </a:xfrm>
            <a:custGeom>
              <a:avLst/>
              <a:gdLst/>
              <a:ahLst/>
              <a:cxnLst/>
              <a:rect l="0" t="0" r="0" b="0"/>
              <a:pathLst>
                <a:path w="60076" h="195090">
                  <a:moveTo>
                    <a:pt x="60075" y="17644"/>
                  </a:moveTo>
                  <a:lnTo>
                    <a:pt x="60075" y="17644"/>
                  </a:lnTo>
                  <a:lnTo>
                    <a:pt x="60075" y="0"/>
                  </a:lnTo>
                  <a:lnTo>
                    <a:pt x="60075" y="2382"/>
                  </a:lnTo>
                  <a:lnTo>
                    <a:pt x="48538" y="40815"/>
                  </a:lnTo>
                  <a:lnTo>
                    <a:pt x="37997" y="78445"/>
                  </a:lnTo>
                  <a:lnTo>
                    <a:pt x="21795" y="119756"/>
                  </a:lnTo>
                  <a:lnTo>
                    <a:pt x="8492" y="163947"/>
                  </a:lnTo>
                  <a:lnTo>
                    <a:pt x="2693" y="179056"/>
                  </a:lnTo>
                  <a:lnTo>
                    <a:pt x="654" y="182402"/>
                  </a:lnTo>
                  <a:lnTo>
                    <a:pt x="0" y="186044"/>
                  </a:lnTo>
                  <a:lnTo>
                    <a:pt x="1154" y="193853"/>
                  </a:lnTo>
                  <a:lnTo>
                    <a:pt x="3155" y="195089"/>
                  </a:lnTo>
                  <a:lnTo>
                    <a:pt x="15625" y="189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60" name="SMARTInkShape-4561"/>
          <p:cNvSpPr/>
          <p:nvPr>
            <p:custDataLst>
              <p:tags r:id="rId4"/>
            </p:custDataLst>
          </p:nvPr>
        </p:nvSpPr>
        <p:spPr>
          <a:xfrm>
            <a:off x="4019550" y="2736850"/>
            <a:ext cx="428860" cy="3155951"/>
          </a:xfrm>
          <a:custGeom>
            <a:avLst/>
            <a:gdLst/>
            <a:ahLst/>
            <a:cxnLst/>
            <a:rect l="0" t="0" r="0" b="0"/>
            <a:pathLst>
              <a:path w="428860" h="3155951">
                <a:moveTo>
                  <a:pt x="0" y="3155950"/>
                </a:moveTo>
                <a:lnTo>
                  <a:pt x="0" y="3155950"/>
                </a:lnTo>
                <a:lnTo>
                  <a:pt x="0" y="3112360"/>
                </a:lnTo>
                <a:lnTo>
                  <a:pt x="0" y="3069396"/>
                </a:lnTo>
                <a:lnTo>
                  <a:pt x="7839" y="3027469"/>
                </a:lnTo>
                <a:lnTo>
                  <a:pt x="15786" y="2981042"/>
                </a:lnTo>
                <a:lnTo>
                  <a:pt x="18763" y="2940303"/>
                </a:lnTo>
                <a:lnTo>
                  <a:pt x="24492" y="2893133"/>
                </a:lnTo>
                <a:lnTo>
                  <a:pt x="30290" y="2854478"/>
                </a:lnTo>
                <a:lnTo>
                  <a:pt x="36348" y="2814753"/>
                </a:lnTo>
                <a:lnTo>
                  <a:pt x="41125" y="2776149"/>
                </a:lnTo>
                <a:lnTo>
                  <a:pt x="44498" y="2733847"/>
                </a:lnTo>
                <a:lnTo>
                  <a:pt x="51228" y="2687339"/>
                </a:lnTo>
                <a:lnTo>
                  <a:pt x="55980" y="2643972"/>
                </a:lnTo>
                <a:lnTo>
                  <a:pt x="61282" y="2596364"/>
                </a:lnTo>
                <a:lnTo>
                  <a:pt x="63548" y="2558817"/>
                </a:lnTo>
                <a:lnTo>
                  <a:pt x="68375" y="2520881"/>
                </a:lnTo>
                <a:lnTo>
                  <a:pt x="73568" y="2482829"/>
                </a:lnTo>
                <a:lnTo>
                  <a:pt x="76126" y="2444745"/>
                </a:lnTo>
                <a:lnTo>
                  <a:pt x="81038" y="2405942"/>
                </a:lnTo>
                <a:lnTo>
                  <a:pt x="86962" y="2364891"/>
                </a:lnTo>
                <a:lnTo>
                  <a:pt x="93187" y="2328347"/>
                </a:lnTo>
                <a:lnTo>
                  <a:pt x="99499" y="2287572"/>
                </a:lnTo>
                <a:lnTo>
                  <a:pt x="105838" y="2247660"/>
                </a:lnTo>
                <a:lnTo>
                  <a:pt x="112185" y="2204869"/>
                </a:lnTo>
                <a:lnTo>
                  <a:pt x="118533" y="2160910"/>
                </a:lnTo>
                <a:lnTo>
                  <a:pt x="124883" y="2117311"/>
                </a:lnTo>
                <a:lnTo>
                  <a:pt x="131233" y="2076562"/>
                </a:lnTo>
                <a:lnTo>
                  <a:pt x="137583" y="2033524"/>
                </a:lnTo>
                <a:lnTo>
                  <a:pt x="144639" y="1989491"/>
                </a:lnTo>
                <a:lnTo>
                  <a:pt x="154647" y="1945870"/>
                </a:lnTo>
                <a:lnTo>
                  <a:pt x="162395" y="1905115"/>
                </a:lnTo>
                <a:lnTo>
                  <a:pt x="169159" y="1862074"/>
                </a:lnTo>
                <a:lnTo>
                  <a:pt x="175632" y="1818041"/>
                </a:lnTo>
                <a:lnTo>
                  <a:pt x="182018" y="1773714"/>
                </a:lnTo>
                <a:lnTo>
                  <a:pt x="189084" y="1729301"/>
                </a:lnTo>
                <a:lnTo>
                  <a:pt x="199096" y="1684862"/>
                </a:lnTo>
                <a:lnTo>
                  <a:pt x="206844" y="1641121"/>
                </a:lnTo>
                <a:lnTo>
                  <a:pt x="213609" y="1599625"/>
                </a:lnTo>
                <a:lnTo>
                  <a:pt x="220082" y="1553620"/>
                </a:lnTo>
                <a:lnTo>
                  <a:pt x="226468" y="1511845"/>
                </a:lnTo>
                <a:lnTo>
                  <a:pt x="232828" y="1469206"/>
                </a:lnTo>
                <a:lnTo>
                  <a:pt x="239182" y="1428742"/>
                </a:lnTo>
                <a:lnTo>
                  <a:pt x="245533" y="1385787"/>
                </a:lnTo>
                <a:lnTo>
                  <a:pt x="251883" y="1342485"/>
                </a:lnTo>
                <a:lnTo>
                  <a:pt x="258233" y="1301825"/>
                </a:lnTo>
                <a:lnTo>
                  <a:pt x="264583" y="1258812"/>
                </a:lnTo>
                <a:lnTo>
                  <a:pt x="270933" y="1215493"/>
                </a:lnTo>
                <a:lnTo>
                  <a:pt x="277283" y="1174828"/>
                </a:lnTo>
                <a:lnTo>
                  <a:pt x="284338" y="1132518"/>
                </a:lnTo>
                <a:lnTo>
                  <a:pt x="294347" y="1092857"/>
                </a:lnTo>
                <a:lnTo>
                  <a:pt x="302095" y="1053589"/>
                </a:lnTo>
                <a:lnTo>
                  <a:pt x="308859" y="1011693"/>
                </a:lnTo>
                <a:lnTo>
                  <a:pt x="315332" y="972155"/>
                </a:lnTo>
                <a:lnTo>
                  <a:pt x="321718" y="933629"/>
                </a:lnTo>
                <a:lnTo>
                  <a:pt x="328078" y="895403"/>
                </a:lnTo>
                <a:lnTo>
                  <a:pt x="334432" y="857266"/>
                </a:lnTo>
                <a:lnTo>
                  <a:pt x="340783" y="819154"/>
                </a:lnTo>
                <a:lnTo>
                  <a:pt x="347133" y="781757"/>
                </a:lnTo>
                <a:lnTo>
                  <a:pt x="355600" y="735276"/>
                </a:lnTo>
                <a:lnTo>
                  <a:pt x="360068" y="698108"/>
                </a:lnTo>
                <a:lnTo>
                  <a:pt x="363274" y="660283"/>
                </a:lnTo>
                <a:lnTo>
                  <a:pt x="368692" y="622266"/>
                </a:lnTo>
                <a:lnTo>
                  <a:pt x="373473" y="574864"/>
                </a:lnTo>
                <a:lnTo>
                  <a:pt x="377672" y="538865"/>
                </a:lnTo>
                <a:lnTo>
                  <a:pt x="381402" y="504549"/>
                </a:lnTo>
                <a:lnTo>
                  <a:pt x="386118" y="464133"/>
                </a:lnTo>
                <a:lnTo>
                  <a:pt x="392917" y="422652"/>
                </a:lnTo>
                <a:lnTo>
                  <a:pt x="398761" y="378816"/>
                </a:lnTo>
                <a:lnTo>
                  <a:pt x="403710" y="334874"/>
                </a:lnTo>
                <a:lnTo>
                  <a:pt x="408262" y="294177"/>
                </a:lnTo>
                <a:lnTo>
                  <a:pt x="414791" y="252420"/>
                </a:lnTo>
                <a:lnTo>
                  <a:pt x="421194" y="208690"/>
                </a:lnTo>
                <a:lnTo>
                  <a:pt x="425315" y="161507"/>
                </a:lnTo>
                <a:lnTo>
                  <a:pt x="428859" y="121075"/>
                </a:lnTo>
                <a:lnTo>
                  <a:pt x="426774" y="79932"/>
                </a:lnTo>
                <a:lnTo>
                  <a:pt x="425711" y="39673"/>
                </a:lnTo>
                <a:lnTo>
                  <a:pt x="423646" y="18810"/>
                </a:lnTo>
                <a:lnTo>
                  <a:pt x="41275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66" name="SMARTInkShape-Group1007"/>
          <p:cNvGrpSpPr/>
          <p:nvPr/>
        </p:nvGrpSpPr>
        <p:grpSpPr>
          <a:xfrm>
            <a:off x="5131636" y="2900419"/>
            <a:ext cx="677488" cy="395232"/>
            <a:chOff x="5131636" y="2900419"/>
            <a:chExt cx="677488" cy="395232"/>
          </a:xfrm>
        </p:grpSpPr>
        <p:sp>
          <p:nvSpPr>
            <p:cNvPr id="1761" name="SMARTInkShape-4562"/>
            <p:cNvSpPr/>
            <p:nvPr>
              <p:custDataLst>
                <p:tags r:id="rId92"/>
              </p:custDataLst>
            </p:nvPr>
          </p:nvSpPr>
          <p:spPr>
            <a:xfrm>
              <a:off x="5728599" y="3030715"/>
              <a:ext cx="80525" cy="188736"/>
            </a:xfrm>
            <a:custGeom>
              <a:avLst/>
              <a:gdLst/>
              <a:ahLst/>
              <a:cxnLst/>
              <a:rect l="0" t="0" r="0" b="0"/>
              <a:pathLst>
                <a:path w="80525" h="188736">
                  <a:moveTo>
                    <a:pt x="5451" y="10935"/>
                  </a:moveTo>
                  <a:lnTo>
                    <a:pt x="5451" y="10935"/>
                  </a:lnTo>
                  <a:lnTo>
                    <a:pt x="8822" y="10935"/>
                  </a:lnTo>
                  <a:lnTo>
                    <a:pt x="9109" y="9524"/>
                  </a:lnTo>
                  <a:lnTo>
                    <a:pt x="6072" y="0"/>
                  </a:lnTo>
                  <a:lnTo>
                    <a:pt x="0" y="45811"/>
                  </a:lnTo>
                  <a:lnTo>
                    <a:pt x="1100" y="83505"/>
                  </a:lnTo>
                  <a:lnTo>
                    <a:pt x="2551" y="88948"/>
                  </a:lnTo>
                  <a:lnTo>
                    <a:pt x="4929" y="92577"/>
                  </a:lnTo>
                  <a:lnTo>
                    <a:pt x="7924" y="94997"/>
                  </a:lnTo>
                  <a:lnTo>
                    <a:pt x="11334" y="96609"/>
                  </a:lnTo>
                  <a:lnTo>
                    <a:pt x="18884" y="96520"/>
                  </a:lnTo>
                  <a:lnTo>
                    <a:pt x="35229" y="90713"/>
                  </a:lnTo>
                  <a:lnTo>
                    <a:pt x="72534" y="63495"/>
                  </a:lnTo>
                  <a:lnTo>
                    <a:pt x="74162" y="65025"/>
                  </a:lnTo>
                  <a:lnTo>
                    <a:pt x="77852" y="72369"/>
                  </a:lnTo>
                  <a:lnTo>
                    <a:pt x="80524" y="88404"/>
                  </a:lnTo>
                  <a:lnTo>
                    <a:pt x="71451" y="134130"/>
                  </a:lnTo>
                  <a:lnTo>
                    <a:pt x="63630" y="178791"/>
                  </a:lnTo>
                  <a:lnTo>
                    <a:pt x="62601" y="188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2" name="SMARTInkShape-4563"/>
            <p:cNvSpPr/>
            <p:nvPr>
              <p:custDataLst>
                <p:tags r:id="rId93"/>
              </p:custDataLst>
            </p:nvPr>
          </p:nvSpPr>
          <p:spPr>
            <a:xfrm>
              <a:off x="5626100" y="3124200"/>
              <a:ext cx="19051" cy="18790"/>
            </a:xfrm>
            <a:custGeom>
              <a:avLst/>
              <a:gdLst/>
              <a:ahLst/>
              <a:cxnLst/>
              <a:rect l="0" t="0" r="0" b="0"/>
              <a:pathLst>
                <a:path w="19051" h="18790">
                  <a:moveTo>
                    <a:pt x="0" y="12700"/>
                  </a:moveTo>
                  <a:lnTo>
                    <a:pt x="0" y="12700"/>
                  </a:lnTo>
                  <a:lnTo>
                    <a:pt x="6089" y="18789"/>
                  </a:lnTo>
                  <a:lnTo>
                    <a:pt x="6272" y="15601"/>
                  </a:lnTo>
                  <a:lnTo>
                    <a:pt x="8197" y="12108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3" name="SMARTInkShape-4564"/>
            <p:cNvSpPr/>
            <p:nvPr>
              <p:custDataLst>
                <p:tags r:id="rId94"/>
              </p:custDataLst>
            </p:nvPr>
          </p:nvSpPr>
          <p:spPr>
            <a:xfrm>
              <a:off x="5543923" y="3067050"/>
              <a:ext cx="44078" cy="122164"/>
            </a:xfrm>
            <a:custGeom>
              <a:avLst/>
              <a:gdLst/>
              <a:ahLst/>
              <a:cxnLst/>
              <a:rect l="0" t="0" r="0" b="0"/>
              <a:pathLst>
                <a:path w="44078" h="122164">
                  <a:moveTo>
                    <a:pt x="44077" y="0"/>
                  </a:moveTo>
                  <a:lnTo>
                    <a:pt x="44077" y="0"/>
                  </a:lnTo>
                  <a:lnTo>
                    <a:pt x="31868" y="0"/>
                  </a:lnTo>
                  <a:lnTo>
                    <a:pt x="28881" y="2117"/>
                  </a:lnTo>
                  <a:lnTo>
                    <a:pt x="16789" y="23144"/>
                  </a:lnTo>
                  <a:lnTo>
                    <a:pt x="3880" y="69719"/>
                  </a:lnTo>
                  <a:lnTo>
                    <a:pt x="0" y="108264"/>
                  </a:lnTo>
                  <a:lnTo>
                    <a:pt x="1675" y="117026"/>
                  </a:lnTo>
                  <a:lnTo>
                    <a:pt x="3109" y="120351"/>
                  </a:lnTo>
                  <a:lnTo>
                    <a:pt x="5476" y="121862"/>
                  </a:lnTo>
                  <a:lnTo>
                    <a:pt x="8465" y="122163"/>
                  </a:lnTo>
                  <a:lnTo>
                    <a:pt x="11869" y="121659"/>
                  </a:lnTo>
                  <a:lnTo>
                    <a:pt x="23402" y="114207"/>
                  </a:lnTo>
                  <a:lnTo>
                    <a:pt x="32385" y="103062"/>
                  </a:lnTo>
                  <a:lnTo>
                    <a:pt x="36145" y="80710"/>
                  </a:lnTo>
                  <a:lnTo>
                    <a:pt x="32346" y="51691"/>
                  </a:lnTo>
                  <a:lnTo>
                    <a:pt x="26098" y="32720"/>
                  </a:lnTo>
                  <a:lnTo>
                    <a:pt x="16329" y="19259"/>
                  </a:lnTo>
                  <a:lnTo>
                    <a:pt x="11048" y="15615"/>
                  </a:lnTo>
                  <a:lnTo>
                    <a:pt x="597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4" name="SMARTInkShape-4565"/>
            <p:cNvSpPr/>
            <p:nvPr>
              <p:custDataLst>
                <p:tags r:id="rId95"/>
              </p:custDataLst>
            </p:nvPr>
          </p:nvSpPr>
          <p:spPr>
            <a:xfrm>
              <a:off x="5328635" y="3150560"/>
              <a:ext cx="132366" cy="144434"/>
            </a:xfrm>
            <a:custGeom>
              <a:avLst/>
              <a:gdLst/>
              <a:ahLst/>
              <a:cxnLst/>
              <a:rect l="0" t="0" r="0" b="0"/>
              <a:pathLst>
                <a:path w="132366" h="144434">
                  <a:moveTo>
                    <a:pt x="30765" y="11740"/>
                  </a:moveTo>
                  <a:lnTo>
                    <a:pt x="30765" y="11740"/>
                  </a:lnTo>
                  <a:lnTo>
                    <a:pt x="30765" y="8369"/>
                  </a:lnTo>
                  <a:lnTo>
                    <a:pt x="30059" y="7376"/>
                  </a:lnTo>
                  <a:lnTo>
                    <a:pt x="28883" y="6714"/>
                  </a:lnTo>
                  <a:lnTo>
                    <a:pt x="27394" y="6273"/>
                  </a:lnTo>
                  <a:lnTo>
                    <a:pt x="26401" y="5273"/>
                  </a:lnTo>
                  <a:lnTo>
                    <a:pt x="25298" y="2280"/>
                  </a:lnTo>
                  <a:lnTo>
                    <a:pt x="24298" y="1200"/>
                  </a:lnTo>
                  <a:lnTo>
                    <a:pt x="21305" y="0"/>
                  </a:lnTo>
                  <a:lnTo>
                    <a:pt x="20225" y="386"/>
                  </a:lnTo>
                  <a:lnTo>
                    <a:pt x="19506" y="1348"/>
                  </a:lnTo>
                  <a:lnTo>
                    <a:pt x="5439" y="41473"/>
                  </a:lnTo>
                  <a:lnTo>
                    <a:pt x="0" y="83581"/>
                  </a:lnTo>
                  <a:lnTo>
                    <a:pt x="1026" y="115971"/>
                  </a:lnTo>
                  <a:lnTo>
                    <a:pt x="4508" y="137613"/>
                  </a:lnTo>
                  <a:lnTo>
                    <a:pt x="6910" y="140105"/>
                  </a:lnTo>
                  <a:lnTo>
                    <a:pt x="15224" y="142875"/>
                  </a:lnTo>
                  <a:lnTo>
                    <a:pt x="31804" y="144433"/>
                  </a:lnTo>
                  <a:lnTo>
                    <a:pt x="78348" y="133070"/>
                  </a:lnTo>
                  <a:lnTo>
                    <a:pt x="118143" y="121896"/>
                  </a:lnTo>
                  <a:lnTo>
                    <a:pt x="132365" y="113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5" name="SMARTInkShape-4566"/>
            <p:cNvSpPr/>
            <p:nvPr>
              <p:custDataLst>
                <p:tags r:id="rId96"/>
              </p:custDataLst>
            </p:nvPr>
          </p:nvSpPr>
          <p:spPr>
            <a:xfrm>
              <a:off x="5131636" y="2900419"/>
              <a:ext cx="295148" cy="395232"/>
            </a:xfrm>
            <a:custGeom>
              <a:avLst/>
              <a:gdLst/>
              <a:ahLst/>
              <a:cxnLst/>
              <a:rect l="0" t="0" r="0" b="0"/>
              <a:pathLst>
                <a:path w="295148" h="395232">
                  <a:moveTo>
                    <a:pt x="43614" y="395231"/>
                  </a:moveTo>
                  <a:lnTo>
                    <a:pt x="43614" y="395231"/>
                  </a:lnTo>
                  <a:lnTo>
                    <a:pt x="40243" y="395231"/>
                  </a:lnTo>
                  <a:lnTo>
                    <a:pt x="39250" y="393819"/>
                  </a:lnTo>
                  <a:lnTo>
                    <a:pt x="26485" y="351078"/>
                  </a:lnTo>
                  <a:lnTo>
                    <a:pt x="16071" y="310325"/>
                  </a:lnTo>
                  <a:lnTo>
                    <a:pt x="9739" y="271609"/>
                  </a:lnTo>
                  <a:lnTo>
                    <a:pt x="3395" y="234502"/>
                  </a:lnTo>
                  <a:lnTo>
                    <a:pt x="0" y="187407"/>
                  </a:lnTo>
                  <a:lnTo>
                    <a:pt x="2645" y="141902"/>
                  </a:lnTo>
                  <a:lnTo>
                    <a:pt x="15806" y="98411"/>
                  </a:lnTo>
                  <a:lnTo>
                    <a:pt x="32082" y="69277"/>
                  </a:lnTo>
                  <a:lnTo>
                    <a:pt x="60946" y="37356"/>
                  </a:lnTo>
                  <a:lnTo>
                    <a:pt x="97838" y="13781"/>
                  </a:lnTo>
                  <a:lnTo>
                    <a:pt x="126786" y="1790"/>
                  </a:lnTo>
                  <a:lnTo>
                    <a:pt x="144550" y="0"/>
                  </a:lnTo>
                  <a:lnTo>
                    <a:pt x="175579" y="4599"/>
                  </a:lnTo>
                  <a:lnTo>
                    <a:pt x="217320" y="28171"/>
                  </a:lnTo>
                  <a:lnTo>
                    <a:pt x="241838" y="46348"/>
                  </a:lnTo>
                  <a:lnTo>
                    <a:pt x="266136" y="78195"/>
                  </a:lnTo>
                  <a:lnTo>
                    <a:pt x="283835" y="116938"/>
                  </a:lnTo>
                  <a:lnTo>
                    <a:pt x="294649" y="161968"/>
                  </a:lnTo>
                  <a:lnTo>
                    <a:pt x="295147" y="194873"/>
                  </a:lnTo>
                  <a:lnTo>
                    <a:pt x="284697" y="241966"/>
                  </a:lnTo>
                  <a:lnTo>
                    <a:pt x="273033" y="268060"/>
                  </a:lnTo>
                  <a:lnTo>
                    <a:pt x="239568" y="312546"/>
                  </a:lnTo>
                  <a:lnTo>
                    <a:pt x="206868" y="358009"/>
                  </a:lnTo>
                  <a:lnTo>
                    <a:pt x="204366" y="362930"/>
                  </a:lnTo>
                  <a:lnTo>
                    <a:pt x="202759" y="368468"/>
                  </a:lnTo>
                  <a:lnTo>
                    <a:pt x="202628" y="368217"/>
                  </a:lnTo>
                  <a:lnTo>
                    <a:pt x="202364" y="357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67" name="SMARTInkShape-4567"/>
          <p:cNvSpPr/>
          <p:nvPr>
            <p:custDataLst>
              <p:tags r:id="rId5"/>
            </p:custDataLst>
          </p:nvPr>
        </p:nvSpPr>
        <p:spPr>
          <a:xfrm>
            <a:off x="1079500" y="4400550"/>
            <a:ext cx="86847" cy="173681"/>
          </a:xfrm>
          <a:custGeom>
            <a:avLst/>
            <a:gdLst/>
            <a:ahLst/>
            <a:cxnLst/>
            <a:rect l="0" t="0" r="0" b="0"/>
            <a:pathLst>
              <a:path w="86847" h="173681">
                <a:moveTo>
                  <a:pt x="63500" y="0"/>
                </a:moveTo>
                <a:lnTo>
                  <a:pt x="63500" y="0"/>
                </a:lnTo>
                <a:lnTo>
                  <a:pt x="53387" y="0"/>
                </a:lnTo>
                <a:lnTo>
                  <a:pt x="44659" y="3763"/>
                </a:lnTo>
                <a:lnTo>
                  <a:pt x="27558" y="17677"/>
                </a:lnTo>
                <a:lnTo>
                  <a:pt x="14829" y="46708"/>
                </a:lnTo>
                <a:lnTo>
                  <a:pt x="8862" y="76477"/>
                </a:lnTo>
                <a:lnTo>
                  <a:pt x="10465" y="113284"/>
                </a:lnTo>
                <a:lnTo>
                  <a:pt x="15409" y="141986"/>
                </a:lnTo>
                <a:lnTo>
                  <a:pt x="28084" y="163896"/>
                </a:lnTo>
                <a:lnTo>
                  <a:pt x="34245" y="168530"/>
                </a:lnTo>
                <a:lnTo>
                  <a:pt x="48616" y="173680"/>
                </a:lnTo>
                <a:lnTo>
                  <a:pt x="55694" y="172936"/>
                </a:lnTo>
                <a:lnTo>
                  <a:pt x="69203" y="166466"/>
                </a:lnTo>
                <a:lnTo>
                  <a:pt x="78499" y="156535"/>
                </a:lnTo>
                <a:lnTo>
                  <a:pt x="81966" y="150923"/>
                </a:lnTo>
                <a:lnTo>
                  <a:pt x="86846" y="119430"/>
                </a:lnTo>
                <a:lnTo>
                  <a:pt x="81549" y="85559"/>
                </a:lnTo>
                <a:lnTo>
                  <a:pt x="56897" y="42293"/>
                </a:lnTo>
                <a:lnTo>
                  <a:pt x="51337" y="39484"/>
                </a:lnTo>
                <a:lnTo>
                  <a:pt x="35751" y="38245"/>
                </a:lnTo>
                <a:lnTo>
                  <a:pt x="22710" y="41927"/>
                </a:lnTo>
                <a:lnTo>
                  <a:pt x="17257" y="44884"/>
                </a:lnTo>
                <a:lnTo>
                  <a:pt x="0" y="698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71" name="SMARTInkShape-Group1009"/>
          <p:cNvGrpSpPr/>
          <p:nvPr/>
        </p:nvGrpSpPr>
        <p:grpSpPr>
          <a:xfrm>
            <a:off x="1250950" y="3797561"/>
            <a:ext cx="3821741" cy="1733087"/>
            <a:chOff x="1250950" y="3797561"/>
            <a:chExt cx="3821741" cy="1733087"/>
          </a:xfrm>
        </p:grpSpPr>
        <p:sp>
          <p:nvSpPr>
            <p:cNvPr id="1768" name="SMARTInkShape-4568"/>
            <p:cNvSpPr/>
            <p:nvPr>
              <p:custDataLst>
                <p:tags r:id="rId89"/>
              </p:custDataLst>
            </p:nvPr>
          </p:nvSpPr>
          <p:spPr>
            <a:xfrm>
              <a:off x="1397564" y="3797561"/>
              <a:ext cx="3675127" cy="1733087"/>
            </a:xfrm>
            <a:custGeom>
              <a:avLst/>
              <a:gdLst/>
              <a:ahLst/>
              <a:cxnLst/>
              <a:rect l="0" t="0" r="0" b="0"/>
              <a:pathLst>
                <a:path w="3675127" h="1733087">
                  <a:moveTo>
                    <a:pt x="3663386" y="6089"/>
                  </a:moveTo>
                  <a:lnTo>
                    <a:pt x="3663386" y="6089"/>
                  </a:lnTo>
                  <a:lnTo>
                    <a:pt x="3663386" y="0"/>
                  </a:lnTo>
                  <a:lnTo>
                    <a:pt x="3665268" y="47402"/>
                  </a:lnTo>
                  <a:lnTo>
                    <a:pt x="3668853" y="87157"/>
                  </a:lnTo>
                  <a:lnTo>
                    <a:pt x="3672846" y="128573"/>
                  </a:lnTo>
                  <a:lnTo>
                    <a:pt x="3675126" y="173222"/>
                  </a:lnTo>
                  <a:lnTo>
                    <a:pt x="3671532" y="219464"/>
                  </a:lnTo>
                  <a:lnTo>
                    <a:pt x="3668857" y="260438"/>
                  </a:lnTo>
                  <a:lnTo>
                    <a:pt x="3660460" y="305191"/>
                  </a:lnTo>
                  <a:lnTo>
                    <a:pt x="3651779" y="341107"/>
                  </a:lnTo>
                  <a:lnTo>
                    <a:pt x="3641999" y="373003"/>
                  </a:lnTo>
                  <a:lnTo>
                    <a:pt x="3626834" y="408345"/>
                  </a:lnTo>
                  <a:lnTo>
                    <a:pt x="3610452" y="442396"/>
                  </a:lnTo>
                  <a:lnTo>
                    <a:pt x="3592590" y="481401"/>
                  </a:lnTo>
                  <a:lnTo>
                    <a:pt x="3567949" y="526186"/>
                  </a:lnTo>
                  <a:lnTo>
                    <a:pt x="3539328" y="569003"/>
                  </a:lnTo>
                  <a:lnTo>
                    <a:pt x="3510861" y="611432"/>
                  </a:lnTo>
                  <a:lnTo>
                    <a:pt x="3478793" y="655665"/>
                  </a:lnTo>
                  <a:lnTo>
                    <a:pt x="3441910" y="701589"/>
                  </a:lnTo>
                  <a:lnTo>
                    <a:pt x="3405018" y="744631"/>
                  </a:lnTo>
                  <a:lnTo>
                    <a:pt x="3364491" y="787105"/>
                  </a:lnTo>
                  <a:lnTo>
                    <a:pt x="3322515" y="832837"/>
                  </a:lnTo>
                  <a:lnTo>
                    <a:pt x="3279546" y="877566"/>
                  </a:lnTo>
                  <a:lnTo>
                    <a:pt x="3243445" y="909731"/>
                  </a:lnTo>
                  <a:lnTo>
                    <a:pt x="3205231" y="941604"/>
                  </a:lnTo>
                  <a:lnTo>
                    <a:pt x="3163648" y="973390"/>
                  </a:lnTo>
                  <a:lnTo>
                    <a:pt x="3124202" y="1005151"/>
                  </a:lnTo>
                  <a:lnTo>
                    <a:pt x="3084998" y="1036904"/>
                  </a:lnTo>
                  <a:lnTo>
                    <a:pt x="3042416" y="1069361"/>
                  </a:lnTo>
                  <a:lnTo>
                    <a:pt x="2997813" y="1104768"/>
                  </a:lnTo>
                  <a:lnTo>
                    <a:pt x="2965644" y="1127040"/>
                  </a:lnTo>
                  <a:lnTo>
                    <a:pt x="2919171" y="1159411"/>
                  </a:lnTo>
                  <a:lnTo>
                    <a:pt x="2874121" y="1191345"/>
                  </a:lnTo>
                  <a:lnTo>
                    <a:pt x="2842467" y="1212555"/>
                  </a:lnTo>
                  <a:lnTo>
                    <a:pt x="2809583" y="1233740"/>
                  </a:lnTo>
                  <a:lnTo>
                    <a:pt x="2776153" y="1254915"/>
                  </a:lnTo>
                  <a:lnTo>
                    <a:pt x="2728970" y="1286671"/>
                  </a:lnTo>
                  <a:lnTo>
                    <a:pt x="2694934" y="1307838"/>
                  </a:lnTo>
                  <a:lnTo>
                    <a:pt x="2659347" y="1329005"/>
                  </a:lnTo>
                  <a:lnTo>
                    <a:pt x="2624715" y="1350172"/>
                  </a:lnTo>
                  <a:lnTo>
                    <a:pt x="2590508" y="1369457"/>
                  </a:lnTo>
                  <a:lnTo>
                    <a:pt x="2556490" y="1388141"/>
                  </a:lnTo>
                  <a:lnTo>
                    <a:pt x="2522556" y="1408205"/>
                  </a:lnTo>
                  <a:lnTo>
                    <a:pt x="2486778" y="1428881"/>
                  </a:lnTo>
                  <a:lnTo>
                    <a:pt x="2450416" y="1448419"/>
                  </a:lnTo>
                  <a:lnTo>
                    <a:pt x="2415440" y="1464158"/>
                  </a:lnTo>
                  <a:lnTo>
                    <a:pt x="2381081" y="1481971"/>
                  </a:lnTo>
                  <a:lnTo>
                    <a:pt x="2346289" y="1500237"/>
                  </a:lnTo>
                  <a:lnTo>
                    <a:pt x="2309660" y="1515410"/>
                  </a:lnTo>
                  <a:lnTo>
                    <a:pt x="2274094" y="1531091"/>
                  </a:lnTo>
                  <a:lnTo>
                    <a:pt x="2239473" y="1546762"/>
                  </a:lnTo>
                  <a:lnTo>
                    <a:pt x="2205271" y="1560783"/>
                  </a:lnTo>
                  <a:lnTo>
                    <a:pt x="2169374" y="1574070"/>
                  </a:lnTo>
                  <a:lnTo>
                    <a:pt x="2132958" y="1586325"/>
                  </a:lnTo>
                  <a:lnTo>
                    <a:pt x="2097959" y="1596474"/>
                  </a:lnTo>
                  <a:lnTo>
                    <a:pt x="2063589" y="1607571"/>
                  </a:lnTo>
                  <a:lnTo>
                    <a:pt x="2029499" y="1619559"/>
                  </a:lnTo>
                  <a:lnTo>
                    <a:pt x="1995532" y="1631942"/>
                  </a:lnTo>
                  <a:lnTo>
                    <a:pt x="1959740" y="1642620"/>
                  </a:lnTo>
                  <a:lnTo>
                    <a:pt x="1923371" y="1652069"/>
                  </a:lnTo>
                  <a:lnTo>
                    <a:pt x="1888392" y="1660972"/>
                  </a:lnTo>
                  <a:lnTo>
                    <a:pt x="1854031" y="1669633"/>
                  </a:lnTo>
                  <a:lnTo>
                    <a:pt x="1819945" y="1678187"/>
                  </a:lnTo>
                  <a:lnTo>
                    <a:pt x="1785980" y="1686691"/>
                  </a:lnTo>
                  <a:lnTo>
                    <a:pt x="1750189" y="1695175"/>
                  </a:lnTo>
                  <a:lnTo>
                    <a:pt x="1714526" y="1703650"/>
                  </a:lnTo>
                  <a:lnTo>
                    <a:pt x="1682213" y="1712120"/>
                  </a:lnTo>
                  <a:lnTo>
                    <a:pt x="1647626" y="1718706"/>
                  </a:lnTo>
                  <a:lnTo>
                    <a:pt x="1611793" y="1723280"/>
                  </a:lnTo>
                  <a:lnTo>
                    <a:pt x="1577052" y="1725312"/>
                  </a:lnTo>
                  <a:lnTo>
                    <a:pt x="1544679" y="1728097"/>
                  </a:lnTo>
                  <a:lnTo>
                    <a:pt x="1513121" y="1730982"/>
                  </a:lnTo>
                  <a:lnTo>
                    <a:pt x="1480281" y="1732263"/>
                  </a:lnTo>
                  <a:lnTo>
                    <a:pt x="1446871" y="1732833"/>
                  </a:lnTo>
                  <a:lnTo>
                    <a:pt x="1413913" y="1733086"/>
                  </a:lnTo>
                  <a:lnTo>
                    <a:pt x="1367591" y="1732524"/>
                  </a:lnTo>
                  <a:lnTo>
                    <a:pt x="1321881" y="1728907"/>
                  </a:lnTo>
                  <a:lnTo>
                    <a:pt x="1274313" y="1726817"/>
                  </a:lnTo>
                  <a:lnTo>
                    <a:pt x="1232075" y="1722042"/>
                  </a:lnTo>
                  <a:lnTo>
                    <a:pt x="1188595" y="1715454"/>
                  </a:lnTo>
                  <a:lnTo>
                    <a:pt x="1145137" y="1704878"/>
                  </a:lnTo>
                  <a:lnTo>
                    <a:pt x="1105136" y="1692807"/>
                  </a:lnTo>
                  <a:lnTo>
                    <a:pt x="1066473" y="1680295"/>
                  </a:lnTo>
                  <a:lnTo>
                    <a:pt x="1028912" y="1667650"/>
                  </a:lnTo>
                  <a:lnTo>
                    <a:pt x="982376" y="1648853"/>
                  </a:lnTo>
                  <a:lnTo>
                    <a:pt x="945198" y="1633012"/>
                  </a:lnTo>
                  <a:lnTo>
                    <a:pt x="907371" y="1617500"/>
                  </a:lnTo>
                  <a:lnTo>
                    <a:pt x="860034" y="1593295"/>
                  </a:lnTo>
                  <a:lnTo>
                    <a:pt x="824047" y="1574452"/>
                  </a:lnTo>
                  <a:lnTo>
                    <a:pt x="786572" y="1552092"/>
                  </a:lnTo>
                  <a:lnTo>
                    <a:pt x="741053" y="1523617"/>
                  </a:lnTo>
                  <a:lnTo>
                    <a:pt x="696209" y="1491546"/>
                  </a:lnTo>
                  <a:lnTo>
                    <a:pt x="653537" y="1458035"/>
                  </a:lnTo>
                  <a:lnTo>
                    <a:pt x="612861" y="1419874"/>
                  </a:lnTo>
                  <a:lnTo>
                    <a:pt x="572737" y="1382546"/>
                  </a:lnTo>
                  <a:lnTo>
                    <a:pt x="534054" y="1344781"/>
                  </a:lnTo>
                  <a:lnTo>
                    <a:pt x="497511" y="1304370"/>
                  </a:lnTo>
                  <a:lnTo>
                    <a:pt x="463116" y="1258235"/>
                  </a:lnTo>
                  <a:lnTo>
                    <a:pt x="432516" y="1214942"/>
                  </a:lnTo>
                  <a:lnTo>
                    <a:pt x="406089" y="1171714"/>
                  </a:lnTo>
                  <a:lnTo>
                    <a:pt x="380486" y="1125021"/>
                  </a:lnTo>
                  <a:lnTo>
                    <a:pt x="355046" y="1081619"/>
                  </a:lnTo>
                  <a:lnTo>
                    <a:pt x="334707" y="1034710"/>
                  </a:lnTo>
                  <a:lnTo>
                    <a:pt x="315220" y="988860"/>
                  </a:lnTo>
                  <a:lnTo>
                    <a:pt x="294568" y="942618"/>
                  </a:lnTo>
                  <a:lnTo>
                    <a:pt x="281224" y="906819"/>
                  </a:lnTo>
                  <a:lnTo>
                    <a:pt x="268333" y="869402"/>
                  </a:lnTo>
                  <a:lnTo>
                    <a:pt x="252041" y="823196"/>
                  </a:lnTo>
                  <a:lnTo>
                    <a:pt x="239415" y="775917"/>
                  </a:lnTo>
                  <a:lnTo>
                    <a:pt x="226913" y="729027"/>
                  </a:lnTo>
                  <a:lnTo>
                    <a:pt x="219864" y="691605"/>
                  </a:lnTo>
                  <a:lnTo>
                    <a:pt x="213306" y="653705"/>
                  </a:lnTo>
                  <a:lnTo>
                    <a:pt x="206895" y="619035"/>
                  </a:lnTo>
                  <a:lnTo>
                    <a:pt x="202647" y="585896"/>
                  </a:lnTo>
                  <a:lnTo>
                    <a:pt x="199113" y="549531"/>
                  </a:lnTo>
                  <a:lnTo>
                    <a:pt x="196418" y="507108"/>
                  </a:lnTo>
                  <a:lnTo>
                    <a:pt x="191465" y="459731"/>
                  </a:lnTo>
                  <a:lnTo>
                    <a:pt x="186234" y="413473"/>
                  </a:lnTo>
                  <a:lnTo>
                    <a:pt x="182227" y="371447"/>
                  </a:lnTo>
                  <a:lnTo>
                    <a:pt x="177893" y="325005"/>
                  </a:lnTo>
                  <a:lnTo>
                    <a:pt x="173951" y="283280"/>
                  </a:lnTo>
                  <a:lnTo>
                    <a:pt x="171290" y="239763"/>
                  </a:lnTo>
                  <a:lnTo>
                    <a:pt x="170234" y="210532"/>
                  </a:lnTo>
                  <a:lnTo>
                    <a:pt x="165129" y="188472"/>
                  </a:lnTo>
                  <a:lnTo>
                    <a:pt x="164799" y="182868"/>
                  </a:lnTo>
                  <a:lnTo>
                    <a:pt x="162772" y="178026"/>
                  </a:lnTo>
                  <a:lnTo>
                    <a:pt x="158266" y="171307"/>
                  </a:lnTo>
                  <a:lnTo>
                    <a:pt x="136519" y="211158"/>
                  </a:lnTo>
                  <a:lnTo>
                    <a:pt x="104177" y="255442"/>
                  </a:lnTo>
                  <a:lnTo>
                    <a:pt x="65633" y="300827"/>
                  </a:lnTo>
                  <a:lnTo>
                    <a:pt x="23225" y="347355"/>
                  </a:lnTo>
                  <a:lnTo>
                    <a:pt x="12831" y="354613"/>
                  </a:lnTo>
                  <a:lnTo>
                    <a:pt x="9072" y="355560"/>
                  </a:lnTo>
                  <a:lnTo>
                    <a:pt x="1339" y="355383"/>
                  </a:lnTo>
                  <a:lnTo>
                    <a:pt x="282" y="349714"/>
                  </a:lnTo>
                  <a:lnTo>
                    <a:pt x="0" y="345239"/>
                  </a:lnTo>
                  <a:lnTo>
                    <a:pt x="14051" y="303981"/>
                  </a:lnTo>
                  <a:lnTo>
                    <a:pt x="33027" y="258516"/>
                  </a:lnTo>
                  <a:lnTo>
                    <a:pt x="59520" y="213838"/>
                  </a:lnTo>
                  <a:lnTo>
                    <a:pt x="89334" y="173342"/>
                  </a:lnTo>
                  <a:lnTo>
                    <a:pt x="136726" y="126354"/>
                  </a:lnTo>
                  <a:lnTo>
                    <a:pt x="158990" y="107744"/>
                  </a:lnTo>
                  <a:lnTo>
                    <a:pt x="168186" y="104185"/>
                  </a:lnTo>
                  <a:lnTo>
                    <a:pt x="188038" y="102182"/>
                  </a:lnTo>
                  <a:lnTo>
                    <a:pt x="205053" y="104960"/>
                  </a:lnTo>
                  <a:lnTo>
                    <a:pt x="219031" y="110251"/>
                  </a:lnTo>
                  <a:lnTo>
                    <a:pt x="263136" y="142435"/>
                  </a:lnTo>
                  <a:lnTo>
                    <a:pt x="316936" y="190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9" name="SMARTInkShape-4569"/>
            <p:cNvSpPr/>
            <p:nvPr>
              <p:custDataLst>
                <p:tags r:id="rId90"/>
              </p:custDataLst>
            </p:nvPr>
          </p:nvSpPr>
          <p:spPr>
            <a:xfrm>
              <a:off x="1303883" y="4302230"/>
              <a:ext cx="106839" cy="202753"/>
            </a:xfrm>
            <a:custGeom>
              <a:avLst/>
              <a:gdLst/>
              <a:ahLst/>
              <a:cxnLst/>
              <a:rect l="0" t="0" r="0" b="0"/>
              <a:pathLst>
                <a:path w="106839" h="202753">
                  <a:moveTo>
                    <a:pt x="42317" y="9420"/>
                  </a:moveTo>
                  <a:lnTo>
                    <a:pt x="42317" y="9420"/>
                  </a:lnTo>
                  <a:lnTo>
                    <a:pt x="42317" y="6049"/>
                  </a:lnTo>
                  <a:lnTo>
                    <a:pt x="38554" y="2513"/>
                  </a:lnTo>
                  <a:lnTo>
                    <a:pt x="35575" y="582"/>
                  </a:lnTo>
                  <a:lnTo>
                    <a:pt x="32883" y="0"/>
                  </a:lnTo>
                  <a:lnTo>
                    <a:pt x="30384" y="318"/>
                  </a:lnTo>
                  <a:lnTo>
                    <a:pt x="25724" y="2552"/>
                  </a:lnTo>
                  <a:lnTo>
                    <a:pt x="21302" y="5897"/>
                  </a:lnTo>
                  <a:lnTo>
                    <a:pt x="14845" y="15118"/>
                  </a:lnTo>
                  <a:lnTo>
                    <a:pt x="2684" y="45379"/>
                  </a:lnTo>
                  <a:lnTo>
                    <a:pt x="0" y="73618"/>
                  </a:lnTo>
                  <a:lnTo>
                    <a:pt x="3359" y="114362"/>
                  </a:lnTo>
                  <a:lnTo>
                    <a:pt x="10234" y="149718"/>
                  </a:lnTo>
                  <a:lnTo>
                    <a:pt x="19591" y="171728"/>
                  </a:lnTo>
                  <a:lnTo>
                    <a:pt x="32687" y="187625"/>
                  </a:lnTo>
                  <a:lnTo>
                    <a:pt x="47209" y="197983"/>
                  </a:lnTo>
                  <a:lnTo>
                    <a:pt x="60719" y="202587"/>
                  </a:lnTo>
                  <a:lnTo>
                    <a:pt x="73779" y="202752"/>
                  </a:lnTo>
                  <a:lnTo>
                    <a:pt x="85933" y="199767"/>
                  </a:lnTo>
                  <a:lnTo>
                    <a:pt x="96039" y="193737"/>
                  </a:lnTo>
                  <a:lnTo>
                    <a:pt x="106291" y="182409"/>
                  </a:lnTo>
                  <a:lnTo>
                    <a:pt x="106838" y="177663"/>
                  </a:lnTo>
                  <a:lnTo>
                    <a:pt x="103684" y="166745"/>
                  </a:lnTo>
                  <a:lnTo>
                    <a:pt x="100867" y="162987"/>
                  </a:lnTo>
                  <a:lnTo>
                    <a:pt x="93975" y="158810"/>
                  </a:lnTo>
                  <a:lnTo>
                    <a:pt x="72048" y="156459"/>
                  </a:lnTo>
                  <a:lnTo>
                    <a:pt x="10567" y="174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0" name="SMARTInkShape-4570"/>
            <p:cNvSpPr/>
            <p:nvPr>
              <p:custDataLst>
                <p:tags r:id="rId91"/>
              </p:custDataLst>
            </p:nvPr>
          </p:nvSpPr>
          <p:spPr>
            <a:xfrm>
              <a:off x="1250950" y="4483100"/>
              <a:ext cx="6351" cy="11818"/>
            </a:xfrm>
            <a:custGeom>
              <a:avLst/>
              <a:gdLst/>
              <a:ahLst/>
              <a:cxnLst/>
              <a:rect l="0" t="0" r="0" b="0"/>
              <a:pathLst>
                <a:path w="6351" h="11818">
                  <a:moveTo>
                    <a:pt x="0" y="6350"/>
                  </a:moveTo>
                  <a:lnTo>
                    <a:pt x="0" y="6350"/>
                  </a:lnTo>
                  <a:lnTo>
                    <a:pt x="5467" y="11817"/>
                  </a:lnTo>
                  <a:lnTo>
                    <a:pt x="5761" y="11406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6" name="SMARTInkShape-Group1010"/>
          <p:cNvGrpSpPr/>
          <p:nvPr/>
        </p:nvGrpSpPr>
        <p:grpSpPr>
          <a:xfrm>
            <a:off x="1901998" y="3738282"/>
            <a:ext cx="1542840" cy="793658"/>
            <a:chOff x="1901998" y="3738282"/>
            <a:chExt cx="1542840" cy="793658"/>
          </a:xfrm>
        </p:grpSpPr>
        <p:sp>
          <p:nvSpPr>
            <p:cNvPr id="1772" name="SMARTInkShape-4571"/>
            <p:cNvSpPr/>
            <p:nvPr>
              <p:custDataLst>
                <p:tags r:id="rId85"/>
              </p:custDataLst>
            </p:nvPr>
          </p:nvSpPr>
          <p:spPr>
            <a:xfrm>
              <a:off x="2457450" y="4353030"/>
              <a:ext cx="71219" cy="178910"/>
            </a:xfrm>
            <a:custGeom>
              <a:avLst/>
              <a:gdLst/>
              <a:ahLst/>
              <a:cxnLst/>
              <a:rect l="0" t="0" r="0" b="0"/>
              <a:pathLst>
                <a:path w="71219" h="178910">
                  <a:moveTo>
                    <a:pt x="38100" y="9420"/>
                  </a:moveTo>
                  <a:lnTo>
                    <a:pt x="38100" y="9420"/>
                  </a:lnTo>
                  <a:lnTo>
                    <a:pt x="38100" y="6049"/>
                  </a:lnTo>
                  <a:lnTo>
                    <a:pt x="36218" y="2512"/>
                  </a:lnTo>
                  <a:lnTo>
                    <a:pt x="34729" y="581"/>
                  </a:lnTo>
                  <a:lnTo>
                    <a:pt x="33031" y="0"/>
                  </a:lnTo>
                  <a:lnTo>
                    <a:pt x="31192" y="317"/>
                  </a:lnTo>
                  <a:lnTo>
                    <a:pt x="25235" y="4135"/>
                  </a:lnTo>
                  <a:lnTo>
                    <a:pt x="23173" y="5897"/>
                  </a:lnTo>
                  <a:lnTo>
                    <a:pt x="16901" y="18489"/>
                  </a:lnTo>
                  <a:lnTo>
                    <a:pt x="6346" y="63574"/>
                  </a:lnTo>
                  <a:lnTo>
                    <a:pt x="1253" y="108312"/>
                  </a:lnTo>
                  <a:lnTo>
                    <a:pt x="5317" y="149003"/>
                  </a:lnTo>
                  <a:lnTo>
                    <a:pt x="10904" y="167038"/>
                  </a:lnTo>
                  <a:lnTo>
                    <a:pt x="14959" y="174252"/>
                  </a:lnTo>
                  <a:lnTo>
                    <a:pt x="18440" y="176458"/>
                  </a:lnTo>
                  <a:lnTo>
                    <a:pt x="27951" y="178909"/>
                  </a:lnTo>
                  <a:lnTo>
                    <a:pt x="37352" y="178117"/>
                  </a:lnTo>
                  <a:lnTo>
                    <a:pt x="52460" y="171822"/>
                  </a:lnTo>
                  <a:lnTo>
                    <a:pt x="62827" y="164854"/>
                  </a:lnTo>
                  <a:lnTo>
                    <a:pt x="69786" y="157054"/>
                  </a:lnTo>
                  <a:lnTo>
                    <a:pt x="71218" y="152998"/>
                  </a:lnTo>
                  <a:lnTo>
                    <a:pt x="70928" y="144728"/>
                  </a:lnTo>
                  <a:lnTo>
                    <a:pt x="68452" y="141253"/>
                  </a:lnTo>
                  <a:lnTo>
                    <a:pt x="60056" y="135511"/>
                  </a:lnTo>
                  <a:lnTo>
                    <a:pt x="43430" y="131682"/>
                  </a:lnTo>
                  <a:lnTo>
                    <a:pt x="0" y="130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3" name="SMARTInkShape-4572"/>
            <p:cNvSpPr/>
            <p:nvPr>
              <p:custDataLst>
                <p:tags r:id="rId86"/>
              </p:custDataLst>
            </p:nvPr>
          </p:nvSpPr>
          <p:spPr>
            <a:xfrm>
              <a:off x="2343150" y="4457700"/>
              <a:ext cx="25401" cy="25401"/>
            </a:xfrm>
            <a:custGeom>
              <a:avLst/>
              <a:gdLst/>
              <a:ahLst/>
              <a:cxnLst/>
              <a:rect l="0" t="0" r="0" b="0"/>
              <a:pathLst>
                <a:path w="25401" h="25401">
                  <a:moveTo>
                    <a:pt x="0" y="25400"/>
                  </a:moveTo>
                  <a:lnTo>
                    <a:pt x="0" y="25400"/>
                  </a:lnTo>
                  <a:lnTo>
                    <a:pt x="9460" y="25400"/>
                  </a:lnTo>
                  <a:lnTo>
                    <a:pt x="10540" y="24694"/>
                  </a:lnTo>
                  <a:lnTo>
                    <a:pt x="11260" y="23518"/>
                  </a:lnTo>
                  <a:lnTo>
                    <a:pt x="12273" y="18492"/>
                  </a:lnTo>
                  <a:lnTo>
                    <a:pt x="12415" y="16561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4" name="SMARTInkShape-4573"/>
            <p:cNvSpPr/>
            <p:nvPr>
              <p:custDataLst>
                <p:tags r:id="rId87"/>
              </p:custDataLst>
            </p:nvPr>
          </p:nvSpPr>
          <p:spPr>
            <a:xfrm>
              <a:off x="2182622" y="4382722"/>
              <a:ext cx="67010" cy="124781"/>
            </a:xfrm>
            <a:custGeom>
              <a:avLst/>
              <a:gdLst/>
              <a:ahLst/>
              <a:cxnLst/>
              <a:rect l="0" t="0" r="0" b="0"/>
              <a:pathLst>
                <a:path w="67010" h="124781">
                  <a:moveTo>
                    <a:pt x="58928" y="17828"/>
                  </a:moveTo>
                  <a:lnTo>
                    <a:pt x="58928" y="17828"/>
                  </a:lnTo>
                  <a:lnTo>
                    <a:pt x="41921" y="1527"/>
                  </a:lnTo>
                  <a:lnTo>
                    <a:pt x="37729" y="0"/>
                  </a:lnTo>
                  <a:lnTo>
                    <a:pt x="31632" y="3084"/>
                  </a:lnTo>
                  <a:lnTo>
                    <a:pt x="20266" y="14636"/>
                  </a:lnTo>
                  <a:lnTo>
                    <a:pt x="9843" y="31463"/>
                  </a:lnTo>
                  <a:lnTo>
                    <a:pt x="0" y="66225"/>
                  </a:lnTo>
                  <a:lnTo>
                    <a:pt x="1223" y="85670"/>
                  </a:lnTo>
                  <a:lnTo>
                    <a:pt x="10135" y="114406"/>
                  </a:lnTo>
                  <a:lnTo>
                    <a:pt x="13699" y="118197"/>
                  </a:lnTo>
                  <a:lnTo>
                    <a:pt x="23304" y="122409"/>
                  </a:lnTo>
                  <a:lnTo>
                    <a:pt x="37241" y="124780"/>
                  </a:lnTo>
                  <a:lnTo>
                    <a:pt x="45997" y="121572"/>
                  </a:lnTo>
                  <a:lnTo>
                    <a:pt x="50307" y="118740"/>
                  </a:lnTo>
                  <a:lnTo>
                    <a:pt x="56978" y="104306"/>
                  </a:lnTo>
                  <a:lnTo>
                    <a:pt x="67009" y="67287"/>
                  </a:lnTo>
                  <a:lnTo>
                    <a:pt x="65812" y="48041"/>
                  </a:lnTo>
                  <a:lnTo>
                    <a:pt x="57205" y="21136"/>
                  </a:lnTo>
                  <a:lnTo>
                    <a:pt x="49696" y="8715"/>
                  </a:lnTo>
                  <a:lnTo>
                    <a:pt x="41654" y="3194"/>
                  </a:lnTo>
                  <a:lnTo>
                    <a:pt x="29194" y="87"/>
                  </a:lnTo>
                  <a:lnTo>
                    <a:pt x="26405" y="1062"/>
                  </a:lnTo>
                  <a:lnTo>
                    <a:pt x="20828" y="11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5" name="SMARTInkShape-4574"/>
            <p:cNvSpPr/>
            <p:nvPr>
              <p:custDataLst>
                <p:tags r:id="rId88"/>
              </p:custDataLst>
            </p:nvPr>
          </p:nvSpPr>
          <p:spPr>
            <a:xfrm>
              <a:off x="1901998" y="3738282"/>
              <a:ext cx="1542840" cy="598364"/>
            </a:xfrm>
            <a:custGeom>
              <a:avLst/>
              <a:gdLst/>
              <a:ahLst/>
              <a:cxnLst/>
              <a:rect l="0" t="0" r="0" b="0"/>
              <a:pathLst>
                <a:path w="1542840" h="598364">
                  <a:moveTo>
                    <a:pt x="1539702" y="8218"/>
                  </a:moveTo>
                  <a:lnTo>
                    <a:pt x="1539702" y="8218"/>
                  </a:lnTo>
                  <a:lnTo>
                    <a:pt x="1538996" y="24119"/>
                  </a:lnTo>
                  <a:lnTo>
                    <a:pt x="1536043" y="35350"/>
                  </a:lnTo>
                  <a:lnTo>
                    <a:pt x="1539647" y="81500"/>
                  </a:lnTo>
                  <a:lnTo>
                    <a:pt x="1542839" y="110270"/>
                  </a:lnTo>
                  <a:lnTo>
                    <a:pt x="1531189" y="156747"/>
                  </a:lnTo>
                  <a:lnTo>
                    <a:pt x="1511194" y="202441"/>
                  </a:lnTo>
                  <a:lnTo>
                    <a:pt x="1480293" y="249342"/>
                  </a:lnTo>
                  <a:lnTo>
                    <a:pt x="1447134" y="293361"/>
                  </a:lnTo>
                  <a:lnTo>
                    <a:pt x="1410853" y="333072"/>
                  </a:lnTo>
                  <a:lnTo>
                    <a:pt x="1368647" y="376048"/>
                  </a:lnTo>
                  <a:lnTo>
                    <a:pt x="1323070" y="414948"/>
                  </a:lnTo>
                  <a:lnTo>
                    <a:pt x="1280174" y="445884"/>
                  </a:lnTo>
                  <a:lnTo>
                    <a:pt x="1239065" y="469429"/>
                  </a:lnTo>
                  <a:lnTo>
                    <a:pt x="1204934" y="490125"/>
                  </a:lnTo>
                  <a:lnTo>
                    <a:pt x="1160327" y="509663"/>
                  </a:lnTo>
                  <a:lnTo>
                    <a:pt x="1114185" y="528152"/>
                  </a:lnTo>
                  <a:lnTo>
                    <a:pt x="1078563" y="542880"/>
                  </a:lnTo>
                  <a:lnTo>
                    <a:pt x="1035630" y="556181"/>
                  </a:lnTo>
                  <a:lnTo>
                    <a:pt x="996804" y="569060"/>
                  </a:lnTo>
                  <a:lnTo>
                    <a:pt x="963981" y="577568"/>
                  </a:lnTo>
                  <a:lnTo>
                    <a:pt x="928226" y="584172"/>
                  </a:lnTo>
                  <a:lnTo>
                    <a:pt x="881804" y="591856"/>
                  </a:lnTo>
                  <a:lnTo>
                    <a:pt x="840767" y="596720"/>
                  </a:lnTo>
                  <a:lnTo>
                    <a:pt x="806436" y="597858"/>
                  </a:lnTo>
                  <a:lnTo>
                    <a:pt x="770012" y="598363"/>
                  </a:lnTo>
                  <a:lnTo>
                    <a:pt x="732656" y="596706"/>
                  </a:lnTo>
                  <a:lnTo>
                    <a:pt x="685333" y="591807"/>
                  </a:lnTo>
                  <a:lnTo>
                    <a:pt x="647792" y="584005"/>
                  </a:lnTo>
                  <a:lnTo>
                    <a:pt x="605390" y="570875"/>
                  </a:lnTo>
                  <a:lnTo>
                    <a:pt x="560299" y="554217"/>
                  </a:lnTo>
                  <a:lnTo>
                    <a:pt x="515801" y="533288"/>
                  </a:lnTo>
                  <a:lnTo>
                    <a:pt x="471890" y="508353"/>
                  </a:lnTo>
                  <a:lnTo>
                    <a:pt x="432093" y="489264"/>
                  </a:lnTo>
                  <a:lnTo>
                    <a:pt x="387905" y="463889"/>
                  </a:lnTo>
                  <a:lnTo>
                    <a:pt x="344164" y="436345"/>
                  </a:lnTo>
                  <a:lnTo>
                    <a:pt x="299132" y="405415"/>
                  </a:lnTo>
                  <a:lnTo>
                    <a:pt x="258660" y="373838"/>
                  </a:lnTo>
                  <a:lnTo>
                    <a:pt x="211981" y="329019"/>
                  </a:lnTo>
                  <a:lnTo>
                    <a:pt x="176874" y="290831"/>
                  </a:lnTo>
                  <a:lnTo>
                    <a:pt x="144389" y="245542"/>
                  </a:lnTo>
                  <a:lnTo>
                    <a:pt x="115425" y="203560"/>
                  </a:lnTo>
                  <a:lnTo>
                    <a:pt x="95888" y="162275"/>
                  </a:lnTo>
                  <a:lnTo>
                    <a:pt x="81034" y="120886"/>
                  </a:lnTo>
                  <a:lnTo>
                    <a:pt x="61637" y="73456"/>
                  </a:lnTo>
                  <a:lnTo>
                    <a:pt x="43276" y="32522"/>
                  </a:lnTo>
                  <a:lnTo>
                    <a:pt x="39011" y="26546"/>
                  </a:lnTo>
                  <a:lnTo>
                    <a:pt x="34763" y="23419"/>
                  </a:lnTo>
                  <a:lnTo>
                    <a:pt x="29659" y="21412"/>
                  </a:lnTo>
                  <a:lnTo>
                    <a:pt x="28960" y="24900"/>
                  </a:lnTo>
                  <a:lnTo>
                    <a:pt x="28435" y="68461"/>
                  </a:lnTo>
                  <a:lnTo>
                    <a:pt x="32067" y="110978"/>
                  </a:lnTo>
                  <a:lnTo>
                    <a:pt x="29024" y="157983"/>
                  </a:lnTo>
                  <a:lnTo>
                    <a:pt x="25215" y="178887"/>
                  </a:lnTo>
                  <a:lnTo>
                    <a:pt x="21576" y="186377"/>
                  </a:lnTo>
                  <a:lnTo>
                    <a:pt x="19618" y="188374"/>
                  </a:lnTo>
                  <a:lnTo>
                    <a:pt x="17607" y="188999"/>
                  </a:lnTo>
                  <a:lnTo>
                    <a:pt x="15561" y="188711"/>
                  </a:lnTo>
                  <a:lnTo>
                    <a:pt x="13491" y="187813"/>
                  </a:lnTo>
                  <a:lnTo>
                    <a:pt x="9310" y="181171"/>
                  </a:lnTo>
                  <a:lnTo>
                    <a:pt x="5806" y="171164"/>
                  </a:lnTo>
                  <a:lnTo>
                    <a:pt x="0" y="131171"/>
                  </a:lnTo>
                  <a:lnTo>
                    <a:pt x="2383" y="90099"/>
                  </a:lnTo>
                  <a:lnTo>
                    <a:pt x="15037" y="50045"/>
                  </a:lnTo>
                  <a:lnTo>
                    <a:pt x="23344" y="28372"/>
                  </a:lnTo>
                  <a:lnTo>
                    <a:pt x="31798" y="18822"/>
                  </a:lnTo>
                  <a:lnTo>
                    <a:pt x="44023" y="12225"/>
                  </a:lnTo>
                  <a:lnTo>
                    <a:pt x="83985" y="0"/>
                  </a:lnTo>
                  <a:lnTo>
                    <a:pt x="125851" y="1473"/>
                  </a:lnTo>
                  <a:lnTo>
                    <a:pt x="159581" y="7317"/>
                  </a:lnTo>
                  <a:lnTo>
                    <a:pt x="187152" y="20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2" name="SMARTInkShape-Group1011"/>
          <p:cNvGrpSpPr/>
          <p:nvPr/>
        </p:nvGrpSpPr>
        <p:grpSpPr>
          <a:xfrm>
            <a:off x="1721441" y="2956916"/>
            <a:ext cx="558210" cy="374143"/>
            <a:chOff x="1721441" y="2956916"/>
            <a:chExt cx="558210" cy="374143"/>
          </a:xfrm>
        </p:grpSpPr>
        <p:sp>
          <p:nvSpPr>
            <p:cNvPr id="1777" name="SMARTInkShape-4575"/>
            <p:cNvSpPr/>
            <p:nvPr>
              <p:custDataLst>
                <p:tags r:id="rId80"/>
              </p:custDataLst>
            </p:nvPr>
          </p:nvSpPr>
          <p:spPr>
            <a:xfrm>
              <a:off x="2045951" y="3022600"/>
              <a:ext cx="52492" cy="79140"/>
            </a:xfrm>
            <a:custGeom>
              <a:avLst/>
              <a:gdLst/>
              <a:ahLst/>
              <a:cxnLst/>
              <a:rect l="0" t="0" r="0" b="0"/>
              <a:pathLst>
                <a:path w="52492" h="79140">
                  <a:moveTo>
                    <a:pt x="30499" y="0"/>
                  </a:moveTo>
                  <a:lnTo>
                    <a:pt x="30499" y="0"/>
                  </a:lnTo>
                  <a:lnTo>
                    <a:pt x="21661" y="0"/>
                  </a:lnTo>
                  <a:lnTo>
                    <a:pt x="17634" y="1882"/>
                  </a:lnTo>
                  <a:lnTo>
                    <a:pt x="9300" y="8838"/>
                  </a:lnTo>
                  <a:lnTo>
                    <a:pt x="2973" y="18298"/>
                  </a:lnTo>
                  <a:lnTo>
                    <a:pt x="0" y="30038"/>
                  </a:lnTo>
                  <a:lnTo>
                    <a:pt x="5821" y="57760"/>
                  </a:lnTo>
                  <a:lnTo>
                    <a:pt x="7697" y="63907"/>
                  </a:lnTo>
                  <a:lnTo>
                    <a:pt x="10359" y="68004"/>
                  </a:lnTo>
                  <a:lnTo>
                    <a:pt x="13544" y="70736"/>
                  </a:lnTo>
                  <a:lnTo>
                    <a:pt x="25425" y="78492"/>
                  </a:lnTo>
                  <a:lnTo>
                    <a:pt x="28527" y="79139"/>
                  </a:lnTo>
                  <a:lnTo>
                    <a:pt x="35738" y="77976"/>
                  </a:lnTo>
                  <a:lnTo>
                    <a:pt x="44359" y="73355"/>
                  </a:lnTo>
                  <a:lnTo>
                    <a:pt x="47242" y="63882"/>
                  </a:lnTo>
                  <a:lnTo>
                    <a:pt x="52491" y="30459"/>
                  </a:lnTo>
                  <a:lnTo>
                    <a:pt x="46759" y="9466"/>
                  </a:lnTo>
                  <a:lnTo>
                    <a:pt x="42900" y="4207"/>
                  </a:lnTo>
                  <a:lnTo>
                    <a:pt x="40883" y="2805"/>
                  </a:lnTo>
                  <a:lnTo>
                    <a:pt x="39538" y="2576"/>
                  </a:lnTo>
                  <a:lnTo>
                    <a:pt x="3684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8" name="SMARTInkShape-4576"/>
            <p:cNvSpPr/>
            <p:nvPr>
              <p:custDataLst>
                <p:tags r:id="rId81"/>
              </p:custDataLst>
            </p:nvPr>
          </p:nvSpPr>
          <p:spPr>
            <a:xfrm>
              <a:off x="1905001" y="3175362"/>
              <a:ext cx="95250" cy="93511"/>
            </a:xfrm>
            <a:custGeom>
              <a:avLst/>
              <a:gdLst/>
              <a:ahLst/>
              <a:cxnLst/>
              <a:rect l="0" t="0" r="0" b="0"/>
              <a:pathLst>
                <a:path w="95250" h="93511">
                  <a:moveTo>
                    <a:pt x="12699" y="18688"/>
                  </a:moveTo>
                  <a:lnTo>
                    <a:pt x="12699" y="18688"/>
                  </a:lnTo>
                  <a:lnTo>
                    <a:pt x="2573" y="7857"/>
                  </a:lnTo>
                  <a:lnTo>
                    <a:pt x="99" y="0"/>
                  </a:lnTo>
                  <a:lnTo>
                    <a:pt x="0" y="42509"/>
                  </a:lnTo>
                  <a:lnTo>
                    <a:pt x="705" y="64106"/>
                  </a:lnTo>
                  <a:lnTo>
                    <a:pt x="5068" y="76908"/>
                  </a:lnTo>
                  <a:lnTo>
                    <a:pt x="8837" y="82899"/>
                  </a:lnTo>
                  <a:lnTo>
                    <a:pt x="18297" y="90238"/>
                  </a:lnTo>
                  <a:lnTo>
                    <a:pt x="26665" y="93510"/>
                  </a:lnTo>
                  <a:lnTo>
                    <a:pt x="33253" y="92394"/>
                  </a:lnTo>
                  <a:lnTo>
                    <a:pt x="59162" y="80087"/>
                  </a:lnTo>
                  <a:lnTo>
                    <a:pt x="95249" y="63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9" name="SMARTInkShape-4577"/>
            <p:cNvSpPr/>
            <p:nvPr>
              <p:custDataLst>
                <p:tags r:id="rId82"/>
              </p:custDataLst>
            </p:nvPr>
          </p:nvSpPr>
          <p:spPr>
            <a:xfrm>
              <a:off x="1721441" y="2984997"/>
              <a:ext cx="232863" cy="346062"/>
            </a:xfrm>
            <a:custGeom>
              <a:avLst/>
              <a:gdLst/>
              <a:ahLst/>
              <a:cxnLst/>
              <a:rect l="0" t="0" r="0" b="0"/>
              <a:pathLst>
                <a:path w="232863" h="346062">
                  <a:moveTo>
                    <a:pt x="43859" y="342403"/>
                  </a:moveTo>
                  <a:lnTo>
                    <a:pt x="43859" y="342403"/>
                  </a:lnTo>
                  <a:lnTo>
                    <a:pt x="43859" y="346061"/>
                  </a:lnTo>
                  <a:lnTo>
                    <a:pt x="43859" y="344499"/>
                  </a:lnTo>
                  <a:lnTo>
                    <a:pt x="41978" y="341453"/>
                  </a:lnTo>
                  <a:lnTo>
                    <a:pt x="40488" y="339653"/>
                  </a:lnTo>
                  <a:lnTo>
                    <a:pt x="38833" y="333890"/>
                  </a:lnTo>
                  <a:lnTo>
                    <a:pt x="28748" y="287342"/>
                  </a:lnTo>
                  <a:lnTo>
                    <a:pt x="16154" y="240667"/>
                  </a:lnTo>
                  <a:lnTo>
                    <a:pt x="8447" y="206112"/>
                  </a:lnTo>
                  <a:lnTo>
                    <a:pt x="2400" y="168043"/>
                  </a:lnTo>
                  <a:lnTo>
                    <a:pt x="0" y="129142"/>
                  </a:lnTo>
                  <a:lnTo>
                    <a:pt x="1083" y="107215"/>
                  </a:lnTo>
                  <a:lnTo>
                    <a:pt x="13749" y="68154"/>
                  </a:lnTo>
                  <a:lnTo>
                    <a:pt x="27176" y="46577"/>
                  </a:lnTo>
                  <a:lnTo>
                    <a:pt x="68584" y="14922"/>
                  </a:lnTo>
                  <a:lnTo>
                    <a:pt x="98890" y="3280"/>
                  </a:lnTo>
                  <a:lnTo>
                    <a:pt x="135851" y="0"/>
                  </a:lnTo>
                  <a:lnTo>
                    <a:pt x="179019" y="5014"/>
                  </a:lnTo>
                  <a:lnTo>
                    <a:pt x="196795" y="12346"/>
                  </a:lnTo>
                  <a:lnTo>
                    <a:pt x="208726" y="20085"/>
                  </a:lnTo>
                  <a:lnTo>
                    <a:pt x="216729" y="30217"/>
                  </a:lnTo>
                  <a:lnTo>
                    <a:pt x="225049" y="55011"/>
                  </a:lnTo>
                  <a:lnTo>
                    <a:pt x="232862" y="96972"/>
                  </a:lnTo>
                  <a:lnTo>
                    <a:pt x="232346" y="140722"/>
                  </a:lnTo>
                  <a:lnTo>
                    <a:pt x="228390" y="183229"/>
                  </a:lnTo>
                  <a:lnTo>
                    <a:pt x="227473" y="194754"/>
                  </a:lnTo>
                  <a:lnTo>
                    <a:pt x="208913" y="239543"/>
                  </a:lnTo>
                  <a:lnTo>
                    <a:pt x="200483" y="254116"/>
                  </a:lnTo>
                  <a:lnTo>
                    <a:pt x="196255" y="257303"/>
                  </a:lnTo>
                  <a:lnTo>
                    <a:pt x="190019" y="259809"/>
                  </a:lnTo>
                  <a:lnTo>
                    <a:pt x="189942" y="253098"/>
                  </a:lnTo>
                  <a:lnTo>
                    <a:pt x="196259" y="2408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0" name="SMARTInkShape-4578"/>
            <p:cNvSpPr/>
            <p:nvPr>
              <p:custDataLst>
                <p:tags r:id="rId83"/>
              </p:custDataLst>
            </p:nvPr>
          </p:nvSpPr>
          <p:spPr>
            <a:xfrm>
              <a:off x="2159000" y="30416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6"/>
                  </a:lnTo>
                  <a:lnTo>
                    <a:pt x="5026" y="1882"/>
                  </a:lnTo>
                  <a:lnTo>
                    <a:pt x="5761" y="6481"/>
                  </a:lnTo>
                  <a:lnTo>
                    <a:pt x="6088" y="15580"/>
                  </a:lnTo>
                  <a:lnTo>
                    <a:pt x="5470" y="18853"/>
                  </a:lnTo>
                  <a:lnTo>
                    <a:pt x="4352" y="21036"/>
                  </a:lnTo>
                  <a:lnTo>
                    <a:pt x="2901" y="22490"/>
                  </a:lnTo>
                  <a:lnTo>
                    <a:pt x="2640" y="23460"/>
                  </a:lnTo>
                  <a:lnTo>
                    <a:pt x="63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1" name="SMARTInkShape-4579"/>
            <p:cNvSpPr/>
            <p:nvPr>
              <p:custDataLst>
                <p:tags r:id="rId84"/>
              </p:custDataLst>
            </p:nvPr>
          </p:nvSpPr>
          <p:spPr>
            <a:xfrm>
              <a:off x="2217604" y="2956916"/>
              <a:ext cx="62047" cy="141885"/>
            </a:xfrm>
            <a:custGeom>
              <a:avLst/>
              <a:gdLst/>
              <a:ahLst/>
              <a:cxnLst/>
              <a:rect l="0" t="0" r="0" b="0"/>
              <a:pathLst>
                <a:path w="62047" h="141885">
                  <a:moveTo>
                    <a:pt x="36646" y="46634"/>
                  </a:moveTo>
                  <a:lnTo>
                    <a:pt x="36646" y="46634"/>
                  </a:lnTo>
                  <a:lnTo>
                    <a:pt x="36646" y="28336"/>
                  </a:lnTo>
                  <a:lnTo>
                    <a:pt x="34764" y="22509"/>
                  </a:lnTo>
                  <a:lnTo>
                    <a:pt x="32282" y="16862"/>
                  </a:lnTo>
                  <a:lnTo>
                    <a:pt x="31179" y="9648"/>
                  </a:lnTo>
                  <a:lnTo>
                    <a:pt x="29473" y="6454"/>
                  </a:lnTo>
                  <a:lnTo>
                    <a:pt x="23816" y="1024"/>
                  </a:lnTo>
                  <a:lnTo>
                    <a:pt x="21742" y="0"/>
                  </a:lnTo>
                  <a:lnTo>
                    <a:pt x="20360" y="22"/>
                  </a:lnTo>
                  <a:lnTo>
                    <a:pt x="5905" y="10783"/>
                  </a:lnTo>
                  <a:lnTo>
                    <a:pt x="3452" y="14267"/>
                  </a:lnTo>
                  <a:lnTo>
                    <a:pt x="0" y="32654"/>
                  </a:lnTo>
                  <a:lnTo>
                    <a:pt x="1074" y="42302"/>
                  </a:lnTo>
                  <a:lnTo>
                    <a:pt x="5645" y="51700"/>
                  </a:lnTo>
                  <a:lnTo>
                    <a:pt x="7512" y="54245"/>
                  </a:lnTo>
                  <a:lnTo>
                    <a:pt x="10168" y="55236"/>
                  </a:lnTo>
                  <a:lnTo>
                    <a:pt x="16882" y="54455"/>
                  </a:lnTo>
                  <a:lnTo>
                    <a:pt x="31984" y="48205"/>
                  </a:lnTo>
                  <a:lnTo>
                    <a:pt x="53460" y="29700"/>
                  </a:lnTo>
                  <a:lnTo>
                    <a:pt x="54205" y="29700"/>
                  </a:lnTo>
                  <a:lnTo>
                    <a:pt x="54702" y="30405"/>
                  </a:lnTo>
                  <a:lnTo>
                    <a:pt x="61419" y="56869"/>
                  </a:lnTo>
                  <a:lnTo>
                    <a:pt x="61991" y="101489"/>
                  </a:lnTo>
                  <a:lnTo>
                    <a:pt x="62046" y="141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6" name="SMARTInkShape-Group1012"/>
          <p:cNvGrpSpPr/>
          <p:nvPr/>
        </p:nvGrpSpPr>
        <p:grpSpPr>
          <a:xfrm>
            <a:off x="8494516" y="1536962"/>
            <a:ext cx="316348" cy="190581"/>
            <a:chOff x="8494516" y="1536962"/>
            <a:chExt cx="316348" cy="190581"/>
          </a:xfrm>
        </p:grpSpPr>
        <p:sp>
          <p:nvSpPr>
            <p:cNvPr id="1783" name="SMARTInkShape-4580"/>
            <p:cNvSpPr/>
            <p:nvPr>
              <p:custDataLst>
                <p:tags r:id="rId77"/>
              </p:custDataLst>
            </p:nvPr>
          </p:nvSpPr>
          <p:spPr>
            <a:xfrm>
              <a:off x="8727521" y="1536962"/>
              <a:ext cx="83343" cy="175617"/>
            </a:xfrm>
            <a:custGeom>
              <a:avLst/>
              <a:gdLst/>
              <a:ahLst/>
              <a:cxnLst/>
              <a:rect l="0" t="0" r="0" b="0"/>
              <a:pathLst>
                <a:path w="83343" h="175617">
                  <a:moveTo>
                    <a:pt x="79929" y="6088"/>
                  </a:moveTo>
                  <a:lnTo>
                    <a:pt x="79929" y="6088"/>
                  </a:lnTo>
                  <a:lnTo>
                    <a:pt x="76558" y="2717"/>
                  </a:lnTo>
                  <a:lnTo>
                    <a:pt x="73022" y="1062"/>
                  </a:lnTo>
                  <a:lnTo>
                    <a:pt x="54889" y="0"/>
                  </a:lnTo>
                  <a:lnTo>
                    <a:pt x="41988" y="3617"/>
                  </a:lnTo>
                  <a:lnTo>
                    <a:pt x="29906" y="10634"/>
                  </a:lnTo>
                  <a:lnTo>
                    <a:pt x="19831" y="20809"/>
                  </a:lnTo>
                  <a:lnTo>
                    <a:pt x="6227" y="48550"/>
                  </a:lnTo>
                  <a:lnTo>
                    <a:pt x="0" y="80209"/>
                  </a:lnTo>
                  <a:lnTo>
                    <a:pt x="8268" y="115303"/>
                  </a:lnTo>
                  <a:lnTo>
                    <a:pt x="35485" y="160463"/>
                  </a:lnTo>
                  <a:lnTo>
                    <a:pt x="43320" y="171381"/>
                  </a:lnTo>
                  <a:lnTo>
                    <a:pt x="53545" y="174802"/>
                  </a:lnTo>
                  <a:lnTo>
                    <a:pt x="66086" y="175616"/>
                  </a:lnTo>
                  <a:lnTo>
                    <a:pt x="76363" y="173626"/>
                  </a:lnTo>
                  <a:lnTo>
                    <a:pt x="79666" y="171402"/>
                  </a:lnTo>
                  <a:lnTo>
                    <a:pt x="81872" y="168509"/>
                  </a:lnTo>
                  <a:lnTo>
                    <a:pt x="83342" y="165168"/>
                  </a:lnTo>
                  <a:lnTo>
                    <a:pt x="82203" y="160825"/>
                  </a:lnTo>
                  <a:lnTo>
                    <a:pt x="75294" y="150354"/>
                  </a:lnTo>
                  <a:lnTo>
                    <a:pt x="69785" y="146715"/>
                  </a:lnTo>
                  <a:lnTo>
                    <a:pt x="48544" y="141594"/>
                  </a:lnTo>
                  <a:lnTo>
                    <a:pt x="3729" y="139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4" name="SMARTInkShape-4581"/>
            <p:cNvSpPr/>
            <p:nvPr>
              <p:custDataLst>
                <p:tags r:id="rId78"/>
              </p:custDataLst>
            </p:nvPr>
          </p:nvSpPr>
          <p:spPr>
            <a:xfrm>
              <a:off x="8494516" y="1574800"/>
              <a:ext cx="84335" cy="152743"/>
            </a:xfrm>
            <a:custGeom>
              <a:avLst/>
              <a:gdLst/>
              <a:ahLst/>
              <a:cxnLst/>
              <a:rect l="0" t="0" r="0" b="0"/>
              <a:pathLst>
                <a:path w="84335" h="152743">
                  <a:moveTo>
                    <a:pt x="84334" y="0"/>
                  </a:moveTo>
                  <a:lnTo>
                    <a:pt x="84334" y="0"/>
                  </a:lnTo>
                  <a:lnTo>
                    <a:pt x="59915" y="3371"/>
                  </a:lnTo>
                  <a:lnTo>
                    <a:pt x="43545" y="12209"/>
                  </a:lnTo>
                  <a:lnTo>
                    <a:pt x="21008" y="33613"/>
                  </a:lnTo>
                  <a:lnTo>
                    <a:pt x="7401" y="57624"/>
                  </a:lnTo>
                  <a:lnTo>
                    <a:pt x="0" y="90922"/>
                  </a:lnTo>
                  <a:lnTo>
                    <a:pt x="521" y="115198"/>
                  </a:lnTo>
                  <a:lnTo>
                    <a:pt x="6867" y="132573"/>
                  </a:lnTo>
                  <a:lnTo>
                    <a:pt x="11522" y="139182"/>
                  </a:lnTo>
                  <a:lnTo>
                    <a:pt x="24221" y="148407"/>
                  </a:lnTo>
                  <a:lnTo>
                    <a:pt x="31559" y="151854"/>
                  </a:lnTo>
                  <a:lnTo>
                    <a:pt x="37861" y="152742"/>
                  </a:lnTo>
                  <a:lnTo>
                    <a:pt x="48628" y="149965"/>
                  </a:lnTo>
                  <a:lnTo>
                    <a:pt x="59998" y="134619"/>
                  </a:lnTo>
                  <a:lnTo>
                    <a:pt x="69990" y="112748"/>
                  </a:lnTo>
                  <a:lnTo>
                    <a:pt x="74910" y="80601"/>
                  </a:lnTo>
                  <a:lnTo>
                    <a:pt x="73560" y="59341"/>
                  </a:lnTo>
                  <a:lnTo>
                    <a:pt x="66845" y="41896"/>
                  </a:lnTo>
                  <a:lnTo>
                    <a:pt x="52030" y="16821"/>
                  </a:lnTo>
                  <a:lnTo>
                    <a:pt x="39403" y="9122"/>
                  </a:lnTo>
                  <a:lnTo>
                    <a:pt x="8134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5" name="SMARTInkShape-4582"/>
            <p:cNvSpPr/>
            <p:nvPr>
              <p:custDataLst>
                <p:tags r:id="rId79"/>
              </p:custDataLst>
            </p:nvPr>
          </p:nvSpPr>
          <p:spPr>
            <a:xfrm>
              <a:off x="8655050" y="17081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9329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0" name="SMARTInkShape-Group1013"/>
          <p:cNvGrpSpPr/>
          <p:nvPr/>
        </p:nvGrpSpPr>
        <p:grpSpPr>
          <a:xfrm>
            <a:off x="8046332" y="1753579"/>
            <a:ext cx="2944604" cy="735622"/>
            <a:chOff x="8046332" y="1753579"/>
            <a:chExt cx="2944604" cy="735622"/>
          </a:xfrm>
        </p:grpSpPr>
        <p:sp>
          <p:nvSpPr>
            <p:cNvPr id="1787" name="SMARTInkShape-4583"/>
            <p:cNvSpPr/>
            <p:nvPr>
              <p:custDataLst>
                <p:tags r:id="rId74"/>
              </p:custDataLst>
            </p:nvPr>
          </p:nvSpPr>
          <p:spPr>
            <a:xfrm>
              <a:off x="9349511" y="1753579"/>
              <a:ext cx="1641425" cy="735622"/>
            </a:xfrm>
            <a:custGeom>
              <a:avLst/>
              <a:gdLst/>
              <a:ahLst/>
              <a:cxnLst/>
              <a:rect l="0" t="0" r="0" b="0"/>
              <a:pathLst>
                <a:path w="1641425" h="735622">
                  <a:moveTo>
                    <a:pt x="1464539" y="176821"/>
                  </a:moveTo>
                  <a:lnTo>
                    <a:pt x="1464539" y="176821"/>
                  </a:lnTo>
                  <a:lnTo>
                    <a:pt x="1467910" y="176821"/>
                  </a:lnTo>
                  <a:lnTo>
                    <a:pt x="1468902" y="175410"/>
                  </a:lnTo>
                  <a:lnTo>
                    <a:pt x="1471006" y="167387"/>
                  </a:lnTo>
                  <a:lnTo>
                    <a:pt x="1475798" y="157998"/>
                  </a:lnTo>
                  <a:lnTo>
                    <a:pt x="1476278" y="155806"/>
                  </a:lnTo>
                  <a:lnTo>
                    <a:pt x="1473050" y="149607"/>
                  </a:lnTo>
                  <a:lnTo>
                    <a:pt x="1442682" y="118954"/>
                  </a:lnTo>
                  <a:lnTo>
                    <a:pt x="1400731" y="91560"/>
                  </a:lnTo>
                  <a:lnTo>
                    <a:pt x="1365435" y="74418"/>
                  </a:lnTo>
                  <a:lnTo>
                    <a:pt x="1323696" y="57815"/>
                  </a:lnTo>
                  <a:lnTo>
                    <a:pt x="1283814" y="45839"/>
                  </a:lnTo>
                  <a:lnTo>
                    <a:pt x="1240246" y="35941"/>
                  </a:lnTo>
                  <a:lnTo>
                    <a:pt x="1202574" y="28130"/>
                  </a:lnTo>
                  <a:lnTo>
                    <a:pt x="1162315" y="19955"/>
                  </a:lnTo>
                  <a:lnTo>
                    <a:pt x="1128427" y="15380"/>
                  </a:lnTo>
                  <a:lnTo>
                    <a:pt x="1096434" y="12642"/>
                  </a:lnTo>
                  <a:lnTo>
                    <a:pt x="1058696" y="9073"/>
                  </a:lnTo>
                  <a:lnTo>
                    <a:pt x="1011267" y="6468"/>
                  </a:lnTo>
                  <a:lnTo>
                    <a:pt x="974277" y="3977"/>
                  </a:lnTo>
                  <a:lnTo>
                    <a:pt x="932673" y="1224"/>
                  </a:lnTo>
                  <a:lnTo>
                    <a:pt x="890662" y="0"/>
                  </a:lnTo>
                  <a:lnTo>
                    <a:pt x="844201" y="2682"/>
                  </a:lnTo>
                  <a:lnTo>
                    <a:pt x="804720" y="4574"/>
                  </a:lnTo>
                  <a:lnTo>
                    <a:pt x="757819" y="10283"/>
                  </a:lnTo>
                  <a:lnTo>
                    <a:pt x="721033" y="16155"/>
                  </a:lnTo>
                  <a:lnTo>
                    <a:pt x="683324" y="23070"/>
                  </a:lnTo>
                  <a:lnTo>
                    <a:pt x="645342" y="33036"/>
                  </a:lnTo>
                  <a:lnTo>
                    <a:pt x="607274" y="41477"/>
                  </a:lnTo>
                  <a:lnTo>
                    <a:pt x="569186" y="52601"/>
                  </a:lnTo>
                  <a:lnTo>
                    <a:pt x="531087" y="64834"/>
                  </a:lnTo>
                  <a:lnTo>
                    <a:pt x="493694" y="77396"/>
                  </a:lnTo>
                  <a:lnTo>
                    <a:pt x="447215" y="94282"/>
                  </a:lnTo>
                  <a:lnTo>
                    <a:pt x="400848" y="111207"/>
                  </a:lnTo>
                  <a:lnTo>
                    <a:pt x="357719" y="128844"/>
                  </a:lnTo>
                  <a:lnTo>
                    <a:pt x="323713" y="146613"/>
                  </a:lnTo>
                  <a:lnTo>
                    <a:pt x="280948" y="168733"/>
                  </a:lnTo>
                  <a:lnTo>
                    <a:pt x="243581" y="190417"/>
                  </a:lnTo>
                  <a:lnTo>
                    <a:pt x="204679" y="217146"/>
                  </a:lnTo>
                  <a:lnTo>
                    <a:pt x="163616" y="247738"/>
                  </a:lnTo>
                  <a:lnTo>
                    <a:pt x="122264" y="277377"/>
                  </a:lnTo>
                  <a:lnTo>
                    <a:pt x="78483" y="322810"/>
                  </a:lnTo>
                  <a:lnTo>
                    <a:pt x="45643" y="362377"/>
                  </a:lnTo>
                  <a:lnTo>
                    <a:pt x="17731" y="403655"/>
                  </a:lnTo>
                  <a:lnTo>
                    <a:pt x="3111" y="443564"/>
                  </a:lnTo>
                  <a:lnTo>
                    <a:pt x="0" y="468463"/>
                  </a:lnTo>
                  <a:lnTo>
                    <a:pt x="4644" y="497556"/>
                  </a:lnTo>
                  <a:lnTo>
                    <a:pt x="24463" y="540873"/>
                  </a:lnTo>
                  <a:lnTo>
                    <a:pt x="42546" y="569968"/>
                  </a:lnTo>
                  <a:lnTo>
                    <a:pt x="77731" y="602554"/>
                  </a:lnTo>
                  <a:lnTo>
                    <a:pt x="119868" y="625873"/>
                  </a:lnTo>
                  <a:lnTo>
                    <a:pt x="165104" y="647646"/>
                  </a:lnTo>
                  <a:lnTo>
                    <a:pt x="207279" y="665536"/>
                  </a:lnTo>
                  <a:lnTo>
                    <a:pt x="249578" y="682658"/>
                  </a:lnTo>
                  <a:lnTo>
                    <a:pt x="288067" y="692019"/>
                  </a:lnTo>
                  <a:lnTo>
                    <a:pt x="324009" y="699262"/>
                  </a:lnTo>
                  <a:lnTo>
                    <a:pt x="360371" y="705876"/>
                  </a:lnTo>
                  <a:lnTo>
                    <a:pt x="397956" y="712305"/>
                  </a:lnTo>
                  <a:lnTo>
                    <a:pt x="435903" y="718678"/>
                  </a:lnTo>
                  <a:lnTo>
                    <a:pt x="473958" y="725035"/>
                  </a:lnTo>
                  <a:lnTo>
                    <a:pt x="512043" y="728016"/>
                  </a:lnTo>
                  <a:lnTo>
                    <a:pt x="550141" y="728899"/>
                  </a:lnTo>
                  <a:lnTo>
                    <a:pt x="588239" y="729161"/>
                  </a:lnTo>
                  <a:lnTo>
                    <a:pt x="629710" y="732609"/>
                  </a:lnTo>
                  <a:lnTo>
                    <a:pt x="669906" y="734729"/>
                  </a:lnTo>
                  <a:lnTo>
                    <a:pt x="711998" y="735356"/>
                  </a:lnTo>
                  <a:lnTo>
                    <a:pt x="755749" y="735543"/>
                  </a:lnTo>
                  <a:lnTo>
                    <a:pt x="799993" y="735598"/>
                  </a:lnTo>
                  <a:lnTo>
                    <a:pt x="844382" y="735614"/>
                  </a:lnTo>
                  <a:lnTo>
                    <a:pt x="888813" y="735619"/>
                  </a:lnTo>
                  <a:lnTo>
                    <a:pt x="920323" y="735620"/>
                  </a:lnTo>
                  <a:lnTo>
                    <a:pt x="967916" y="735621"/>
                  </a:lnTo>
                  <a:lnTo>
                    <a:pt x="1013296" y="735621"/>
                  </a:lnTo>
                  <a:lnTo>
                    <a:pt x="1056140" y="733740"/>
                  </a:lnTo>
                  <a:lnTo>
                    <a:pt x="1097529" y="730595"/>
                  </a:lnTo>
                  <a:lnTo>
                    <a:pt x="1141071" y="729663"/>
                  </a:lnTo>
                  <a:lnTo>
                    <a:pt x="1183369" y="727506"/>
                  </a:lnTo>
                  <a:lnTo>
                    <a:pt x="1222714" y="722398"/>
                  </a:lnTo>
                  <a:lnTo>
                    <a:pt x="1261183" y="718297"/>
                  </a:lnTo>
                  <a:lnTo>
                    <a:pt x="1306918" y="711438"/>
                  </a:lnTo>
                  <a:lnTo>
                    <a:pt x="1345096" y="701590"/>
                  </a:lnTo>
                  <a:lnTo>
                    <a:pt x="1385583" y="690157"/>
                  </a:lnTo>
                  <a:lnTo>
                    <a:pt x="1427818" y="675192"/>
                  </a:lnTo>
                  <a:lnTo>
                    <a:pt x="1471735" y="657493"/>
                  </a:lnTo>
                  <a:lnTo>
                    <a:pt x="1506438" y="638527"/>
                  </a:lnTo>
                  <a:lnTo>
                    <a:pt x="1550007" y="602109"/>
                  </a:lnTo>
                  <a:lnTo>
                    <a:pt x="1591710" y="557811"/>
                  </a:lnTo>
                  <a:lnTo>
                    <a:pt x="1607269" y="521913"/>
                  </a:lnTo>
                  <a:lnTo>
                    <a:pt x="1624462" y="475966"/>
                  </a:lnTo>
                  <a:lnTo>
                    <a:pt x="1630393" y="444535"/>
                  </a:lnTo>
                  <a:lnTo>
                    <a:pt x="1635384" y="409399"/>
                  </a:lnTo>
                  <a:lnTo>
                    <a:pt x="1639248" y="375439"/>
                  </a:lnTo>
                  <a:lnTo>
                    <a:pt x="1641424" y="334370"/>
                  </a:lnTo>
                  <a:lnTo>
                    <a:pt x="1640656" y="287394"/>
                  </a:lnTo>
                  <a:lnTo>
                    <a:pt x="1632117" y="241961"/>
                  </a:lnTo>
                  <a:lnTo>
                    <a:pt x="1619947" y="216975"/>
                  </a:lnTo>
                  <a:lnTo>
                    <a:pt x="1602542" y="197185"/>
                  </a:lnTo>
                  <a:lnTo>
                    <a:pt x="1575592" y="181365"/>
                  </a:lnTo>
                  <a:lnTo>
                    <a:pt x="1543294" y="169668"/>
                  </a:lnTo>
                  <a:lnTo>
                    <a:pt x="1498927" y="157925"/>
                  </a:lnTo>
                  <a:lnTo>
                    <a:pt x="1458970" y="149977"/>
                  </a:lnTo>
                  <a:lnTo>
                    <a:pt x="1416949" y="146525"/>
                  </a:lnTo>
                  <a:lnTo>
                    <a:pt x="1373218" y="145502"/>
                  </a:lnTo>
                  <a:lnTo>
                    <a:pt x="1328984" y="145198"/>
                  </a:lnTo>
                  <a:lnTo>
                    <a:pt x="1299439" y="145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8" name="SMARTInkShape-4584"/>
            <p:cNvSpPr/>
            <p:nvPr>
              <p:custDataLst>
                <p:tags r:id="rId75"/>
              </p:custDataLst>
            </p:nvPr>
          </p:nvSpPr>
          <p:spPr>
            <a:xfrm>
              <a:off x="8046332" y="1822513"/>
              <a:ext cx="1275469" cy="260288"/>
            </a:xfrm>
            <a:custGeom>
              <a:avLst/>
              <a:gdLst/>
              <a:ahLst/>
              <a:cxnLst/>
              <a:rect l="0" t="0" r="0" b="0"/>
              <a:pathLst>
                <a:path w="1275469" h="260288">
                  <a:moveTo>
                    <a:pt x="5468" y="260287"/>
                  </a:moveTo>
                  <a:lnTo>
                    <a:pt x="5468" y="260287"/>
                  </a:lnTo>
                  <a:lnTo>
                    <a:pt x="2097" y="260287"/>
                  </a:lnTo>
                  <a:lnTo>
                    <a:pt x="1104" y="259581"/>
                  </a:lnTo>
                  <a:lnTo>
                    <a:pt x="442" y="258405"/>
                  </a:lnTo>
                  <a:lnTo>
                    <a:pt x="0" y="256916"/>
                  </a:lnTo>
                  <a:lnTo>
                    <a:pt x="2750" y="248077"/>
                  </a:lnTo>
                  <a:lnTo>
                    <a:pt x="18146" y="233151"/>
                  </a:lnTo>
                  <a:lnTo>
                    <a:pt x="55560" y="211079"/>
                  </a:lnTo>
                  <a:lnTo>
                    <a:pt x="95334" y="189027"/>
                  </a:lnTo>
                  <a:lnTo>
                    <a:pt x="139809" y="166501"/>
                  </a:lnTo>
                  <a:lnTo>
                    <a:pt x="177212" y="146421"/>
                  </a:lnTo>
                  <a:lnTo>
                    <a:pt x="216986" y="128947"/>
                  </a:lnTo>
                  <a:lnTo>
                    <a:pt x="260051" y="112951"/>
                  </a:lnTo>
                  <a:lnTo>
                    <a:pt x="304090" y="96687"/>
                  </a:lnTo>
                  <a:lnTo>
                    <a:pt x="350300" y="81050"/>
                  </a:lnTo>
                  <a:lnTo>
                    <a:pt x="383093" y="69854"/>
                  </a:lnTo>
                  <a:lnTo>
                    <a:pt x="416482" y="60174"/>
                  </a:lnTo>
                  <a:lnTo>
                    <a:pt x="452019" y="51168"/>
                  </a:lnTo>
                  <a:lnTo>
                    <a:pt x="488980" y="42462"/>
                  </a:lnTo>
                  <a:lnTo>
                    <a:pt x="526573" y="33889"/>
                  </a:lnTo>
                  <a:lnTo>
                    <a:pt x="562567" y="27256"/>
                  </a:lnTo>
                  <a:lnTo>
                    <a:pt x="597378" y="21251"/>
                  </a:lnTo>
                  <a:lnTo>
                    <a:pt x="631665" y="13878"/>
                  </a:lnTo>
                  <a:lnTo>
                    <a:pt x="665717" y="9661"/>
                  </a:lnTo>
                  <a:lnTo>
                    <a:pt x="699668" y="7081"/>
                  </a:lnTo>
                  <a:lnTo>
                    <a:pt x="733570" y="3583"/>
                  </a:lnTo>
                  <a:lnTo>
                    <a:pt x="781021" y="1017"/>
                  </a:lnTo>
                  <a:lnTo>
                    <a:pt x="813239" y="417"/>
                  </a:lnTo>
                  <a:lnTo>
                    <a:pt x="845667" y="150"/>
                  </a:lnTo>
                  <a:lnTo>
                    <a:pt x="891688" y="0"/>
                  </a:lnTo>
                  <a:lnTo>
                    <a:pt x="935899" y="661"/>
                  </a:lnTo>
                  <a:lnTo>
                    <a:pt x="976123" y="5012"/>
                  </a:lnTo>
                  <a:lnTo>
                    <a:pt x="1017675" y="11475"/>
                  </a:lnTo>
                  <a:lnTo>
                    <a:pt x="1053884" y="18236"/>
                  </a:lnTo>
                  <a:lnTo>
                    <a:pt x="1089733" y="25944"/>
                  </a:lnTo>
                  <a:lnTo>
                    <a:pt x="1123773" y="35484"/>
                  </a:lnTo>
                  <a:lnTo>
                    <a:pt x="1167178" y="54606"/>
                  </a:lnTo>
                  <a:lnTo>
                    <a:pt x="1208247" y="77761"/>
                  </a:lnTo>
                  <a:lnTo>
                    <a:pt x="1239466" y="106219"/>
                  </a:lnTo>
                  <a:lnTo>
                    <a:pt x="1270900" y="153530"/>
                  </a:lnTo>
                  <a:lnTo>
                    <a:pt x="1274114" y="157159"/>
                  </a:lnTo>
                  <a:lnTo>
                    <a:pt x="1274566" y="156963"/>
                  </a:lnTo>
                  <a:lnTo>
                    <a:pt x="1275468" y="1523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9" name="SMARTInkShape-4585"/>
            <p:cNvSpPr/>
            <p:nvPr>
              <p:custDataLst>
                <p:tags r:id="rId76"/>
              </p:custDataLst>
            </p:nvPr>
          </p:nvSpPr>
          <p:spPr>
            <a:xfrm>
              <a:off x="9194800" y="1822711"/>
              <a:ext cx="195329" cy="196590"/>
            </a:xfrm>
            <a:custGeom>
              <a:avLst/>
              <a:gdLst/>
              <a:ahLst/>
              <a:cxnLst/>
              <a:rect l="0" t="0" r="0" b="0"/>
              <a:pathLst>
                <a:path w="195329" h="196590">
                  <a:moveTo>
                    <a:pt x="114300" y="6089"/>
                  </a:moveTo>
                  <a:lnTo>
                    <a:pt x="114300" y="6089"/>
                  </a:lnTo>
                  <a:lnTo>
                    <a:pt x="114298" y="622"/>
                  </a:lnTo>
                  <a:lnTo>
                    <a:pt x="124413" y="0"/>
                  </a:lnTo>
                  <a:lnTo>
                    <a:pt x="135022" y="5500"/>
                  </a:lnTo>
                  <a:lnTo>
                    <a:pt x="152895" y="16733"/>
                  </a:lnTo>
                  <a:lnTo>
                    <a:pt x="165320" y="24225"/>
                  </a:lnTo>
                  <a:lnTo>
                    <a:pt x="188662" y="52031"/>
                  </a:lnTo>
                  <a:lnTo>
                    <a:pt x="193508" y="60000"/>
                  </a:lnTo>
                  <a:lnTo>
                    <a:pt x="195328" y="68841"/>
                  </a:lnTo>
                  <a:lnTo>
                    <a:pt x="193586" y="88071"/>
                  </a:lnTo>
                  <a:lnTo>
                    <a:pt x="188109" y="102733"/>
                  </a:lnTo>
                  <a:lnTo>
                    <a:pt x="184672" y="108618"/>
                  </a:lnTo>
                  <a:lnTo>
                    <a:pt x="137260" y="141443"/>
                  </a:lnTo>
                  <a:lnTo>
                    <a:pt x="95160" y="163588"/>
                  </a:lnTo>
                  <a:lnTo>
                    <a:pt x="49529" y="183485"/>
                  </a:lnTo>
                  <a:lnTo>
                    <a:pt x="0" y="196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7" name="SMARTInkShape-Group1014"/>
          <p:cNvGrpSpPr/>
          <p:nvPr/>
        </p:nvGrpSpPr>
        <p:grpSpPr>
          <a:xfrm>
            <a:off x="9493207" y="2024024"/>
            <a:ext cx="1308144" cy="273450"/>
            <a:chOff x="9493207" y="2024024"/>
            <a:chExt cx="1308144" cy="273450"/>
          </a:xfrm>
        </p:grpSpPr>
        <p:sp>
          <p:nvSpPr>
            <p:cNvPr id="1791" name="SMARTInkShape-4586"/>
            <p:cNvSpPr/>
            <p:nvPr>
              <p:custDataLst>
                <p:tags r:id="rId68"/>
              </p:custDataLst>
            </p:nvPr>
          </p:nvSpPr>
          <p:spPr>
            <a:xfrm>
              <a:off x="9493207" y="2039692"/>
              <a:ext cx="111478" cy="252807"/>
            </a:xfrm>
            <a:custGeom>
              <a:avLst/>
              <a:gdLst/>
              <a:ahLst/>
              <a:cxnLst/>
              <a:rect l="0" t="0" r="0" b="0"/>
              <a:pathLst>
                <a:path w="111478" h="252807">
                  <a:moveTo>
                    <a:pt x="101643" y="49458"/>
                  </a:moveTo>
                  <a:lnTo>
                    <a:pt x="101643" y="49458"/>
                  </a:lnTo>
                  <a:lnTo>
                    <a:pt x="105013" y="49458"/>
                  </a:lnTo>
                  <a:lnTo>
                    <a:pt x="106006" y="47341"/>
                  </a:lnTo>
                  <a:lnTo>
                    <a:pt x="109484" y="32498"/>
                  </a:lnTo>
                  <a:lnTo>
                    <a:pt x="111102" y="29685"/>
                  </a:lnTo>
                  <a:lnTo>
                    <a:pt x="111477" y="26398"/>
                  </a:lnTo>
                  <a:lnTo>
                    <a:pt x="110011" y="18983"/>
                  </a:lnTo>
                  <a:lnTo>
                    <a:pt x="105220" y="10246"/>
                  </a:lnTo>
                  <a:lnTo>
                    <a:pt x="89219" y="3189"/>
                  </a:lnTo>
                  <a:lnTo>
                    <a:pt x="66603" y="0"/>
                  </a:lnTo>
                  <a:lnTo>
                    <a:pt x="38658" y="5798"/>
                  </a:lnTo>
                  <a:lnTo>
                    <a:pt x="14777" y="16452"/>
                  </a:lnTo>
                  <a:lnTo>
                    <a:pt x="4710" y="28204"/>
                  </a:lnTo>
                  <a:lnTo>
                    <a:pt x="1038" y="35288"/>
                  </a:lnTo>
                  <a:lnTo>
                    <a:pt x="0" y="42834"/>
                  </a:lnTo>
                  <a:lnTo>
                    <a:pt x="2613" y="58743"/>
                  </a:lnTo>
                  <a:lnTo>
                    <a:pt x="12238" y="73340"/>
                  </a:lnTo>
                  <a:lnTo>
                    <a:pt x="57164" y="115848"/>
                  </a:lnTo>
                  <a:lnTo>
                    <a:pt x="95290" y="160150"/>
                  </a:lnTo>
                  <a:lnTo>
                    <a:pt x="107600" y="188481"/>
                  </a:lnTo>
                  <a:lnTo>
                    <a:pt x="108975" y="215847"/>
                  </a:lnTo>
                  <a:lnTo>
                    <a:pt x="100903" y="231358"/>
                  </a:lnTo>
                  <a:lnTo>
                    <a:pt x="87908" y="243897"/>
                  </a:lnTo>
                  <a:lnTo>
                    <a:pt x="72725" y="251822"/>
                  </a:lnTo>
                  <a:lnTo>
                    <a:pt x="66137" y="252806"/>
                  </a:lnTo>
                  <a:lnTo>
                    <a:pt x="55054" y="250137"/>
                  </a:lnTo>
                  <a:lnTo>
                    <a:pt x="52239" y="246744"/>
                  </a:lnTo>
                  <a:lnTo>
                    <a:pt x="50843" y="227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2" name="SMARTInkShape-4587"/>
            <p:cNvSpPr/>
            <p:nvPr>
              <p:custDataLst>
                <p:tags r:id="rId69"/>
              </p:custDataLst>
            </p:nvPr>
          </p:nvSpPr>
          <p:spPr>
            <a:xfrm>
              <a:off x="9716732" y="2024024"/>
              <a:ext cx="100369" cy="225333"/>
            </a:xfrm>
            <a:custGeom>
              <a:avLst/>
              <a:gdLst/>
              <a:ahLst/>
              <a:cxnLst/>
              <a:rect l="0" t="0" r="0" b="0"/>
              <a:pathLst>
                <a:path w="100369" h="225333">
                  <a:moveTo>
                    <a:pt x="100368" y="33376"/>
                  </a:moveTo>
                  <a:lnTo>
                    <a:pt x="100368" y="33376"/>
                  </a:lnTo>
                  <a:lnTo>
                    <a:pt x="99663" y="26895"/>
                  </a:lnTo>
                  <a:lnTo>
                    <a:pt x="96997" y="17796"/>
                  </a:lnTo>
                  <a:lnTo>
                    <a:pt x="93888" y="13817"/>
                  </a:lnTo>
                  <a:lnTo>
                    <a:pt x="84788" y="7515"/>
                  </a:lnTo>
                  <a:lnTo>
                    <a:pt x="61024" y="0"/>
                  </a:lnTo>
                  <a:lnTo>
                    <a:pt x="35010" y="47"/>
                  </a:lnTo>
                  <a:lnTo>
                    <a:pt x="12799" y="7900"/>
                  </a:lnTo>
                  <a:lnTo>
                    <a:pt x="8122" y="12159"/>
                  </a:lnTo>
                  <a:lnTo>
                    <a:pt x="2925" y="22535"/>
                  </a:lnTo>
                  <a:lnTo>
                    <a:pt x="0" y="40277"/>
                  </a:lnTo>
                  <a:lnTo>
                    <a:pt x="4960" y="54552"/>
                  </a:lnTo>
                  <a:lnTo>
                    <a:pt x="37411" y="98387"/>
                  </a:lnTo>
                  <a:lnTo>
                    <a:pt x="54197" y="117079"/>
                  </a:lnTo>
                  <a:lnTo>
                    <a:pt x="87547" y="153191"/>
                  </a:lnTo>
                  <a:lnTo>
                    <a:pt x="91141" y="164708"/>
                  </a:lnTo>
                  <a:lnTo>
                    <a:pt x="92031" y="178529"/>
                  </a:lnTo>
                  <a:lnTo>
                    <a:pt x="90078" y="191727"/>
                  </a:lnTo>
                  <a:lnTo>
                    <a:pt x="79331" y="204649"/>
                  </a:lnTo>
                  <a:lnTo>
                    <a:pt x="50431" y="223449"/>
                  </a:lnTo>
                  <a:lnTo>
                    <a:pt x="37250" y="225332"/>
                  </a:lnTo>
                  <a:lnTo>
                    <a:pt x="30773" y="224847"/>
                  </a:lnTo>
                  <a:lnTo>
                    <a:pt x="27161" y="223112"/>
                  </a:lnTo>
                  <a:lnTo>
                    <a:pt x="24168" y="211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3" name="SMARTInkShape-4588"/>
            <p:cNvSpPr/>
            <p:nvPr>
              <p:custDataLst>
                <p:tags r:id="rId70"/>
              </p:custDataLst>
            </p:nvPr>
          </p:nvSpPr>
          <p:spPr>
            <a:xfrm>
              <a:off x="9974917" y="2042967"/>
              <a:ext cx="80505" cy="217060"/>
            </a:xfrm>
            <a:custGeom>
              <a:avLst/>
              <a:gdLst/>
              <a:ahLst/>
              <a:cxnLst/>
              <a:rect l="0" t="0" r="0" b="0"/>
              <a:pathLst>
                <a:path w="80505" h="217060">
                  <a:moveTo>
                    <a:pt x="77133" y="39833"/>
                  </a:moveTo>
                  <a:lnTo>
                    <a:pt x="77133" y="39833"/>
                  </a:lnTo>
                  <a:lnTo>
                    <a:pt x="80504" y="29720"/>
                  </a:lnTo>
                  <a:lnTo>
                    <a:pt x="80277" y="20992"/>
                  </a:lnTo>
                  <a:lnTo>
                    <a:pt x="79227" y="16689"/>
                  </a:lnTo>
                  <a:lnTo>
                    <a:pt x="75709" y="13114"/>
                  </a:lnTo>
                  <a:lnTo>
                    <a:pt x="48705" y="0"/>
                  </a:lnTo>
                  <a:lnTo>
                    <a:pt x="35806" y="1198"/>
                  </a:lnTo>
                  <a:lnTo>
                    <a:pt x="22782" y="6434"/>
                  </a:lnTo>
                  <a:lnTo>
                    <a:pt x="14641" y="13465"/>
                  </a:lnTo>
                  <a:lnTo>
                    <a:pt x="6092" y="28728"/>
                  </a:lnTo>
                  <a:lnTo>
                    <a:pt x="5833" y="56768"/>
                  </a:lnTo>
                  <a:lnTo>
                    <a:pt x="17134" y="97689"/>
                  </a:lnTo>
                  <a:lnTo>
                    <a:pt x="40469" y="141082"/>
                  </a:lnTo>
                  <a:lnTo>
                    <a:pt x="58236" y="172565"/>
                  </a:lnTo>
                  <a:lnTo>
                    <a:pt x="61677" y="188665"/>
                  </a:lnTo>
                  <a:lnTo>
                    <a:pt x="61186" y="194794"/>
                  </a:lnTo>
                  <a:lnTo>
                    <a:pt x="59445" y="199584"/>
                  </a:lnTo>
                  <a:lnTo>
                    <a:pt x="56876" y="203484"/>
                  </a:lnTo>
                  <a:lnTo>
                    <a:pt x="36401" y="215714"/>
                  </a:lnTo>
                  <a:lnTo>
                    <a:pt x="28811" y="217059"/>
                  </a:lnTo>
                  <a:lnTo>
                    <a:pt x="14734" y="214791"/>
                  </a:lnTo>
                  <a:lnTo>
                    <a:pt x="1652" y="208951"/>
                  </a:lnTo>
                  <a:lnTo>
                    <a:pt x="0" y="206201"/>
                  </a:lnTo>
                  <a:lnTo>
                    <a:pt x="933" y="192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4" name="SMARTInkShape-4589"/>
            <p:cNvSpPr/>
            <p:nvPr>
              <p:custDataLst>
                <p:tags r:id="rId71"/>
              </p:custDataLst>
            </p:nvPr>
          </p:nvSpPr>
          <p:spPr>
            <a:xfrm>
              <a:off x="10121900" y="2039927"/>
              <a:ext cx="95251" cy="205798"/>
            </a:xfrm>
            <a:custGeom>
              <a:avLst/>
              <a:gdLst/>
              <a:ahLst/>
              <a:cxnLst/>
              <a:rect l="0" t="0" r="0" b="0"/>
              <a:pathLst>
                <a:path w="95251" h="205798">
                  <a:moveTo>
                    <a:pt x="95250" y="55573"/>
                  </a:moveTo>
                  <a:lnTo>
                    <a:pt x="95250" y="55573"/>
                  </a:lnTo>
                  <a:lnTo>
                    <a:pt x="95248" y="48831"/>
                  </a:lnTo>
                  <a:lnTo>
                    <a:pt x="88507" y="27783"/>
                  </a:lnTo>
                  <a:lnTo>
                    <a:pt x="81436" y="16646"/>
                  </a:lnTo>
                  <a:lnTo>
                    <a:pt x="72880" y="9344"/>
                  </a:lnTo>
                  <a:lnTo>
                    <a:pt x="62026" y="3747"/>
                  </a:lnTo>
                  <a:lnTo>
                    <a:pt x="37271" y="0"/>
                  </a:lnTo>
                  <a:lnTo>
                    <a:pt x="30492" y="886"/>
                  </a:lnTo>
                  <a:lnTo>
                    <a:pt x="21077" y="5632"/>
                  </a:lnTo>
                  <a:lnTo>
                    <a:pt x="18285" y="10284"/>
                  </a:lnTo>
                  <a:lnTo>
                    <a:pt x="15183" y="22980"/>
                  </a:lnTo>
                  <a:lnTo>
                    <a:pt x="20176" y="49365"/>
                  </a:lnTo>
                  <a:lnTo>
                    <a:pt x="35213" y="86228"/>
                  </a:lnTo>
                  <a:lnTo>
                    <a:pt x="55951" y="127166"/>
                  </a:lnTo>
                  <a:lnTo>
                    <a:pt x="63671" y="143837"/>
                  </a:lnTo>
                  <a:lnTo>
                    <a:pt x="67104" y="163005"/>
                  </a:lnTo>
                  <a:lnTo>
                    <a:pt x="64867" y="179520"/>
                  </a:lnTo>
                  <a:lnTo>
                    <a:pt x="62295" y="186888"/>
                  </a:lnTo>
                  <a:lnTo>
                    <a:pt x="56347" y="192505"/>
                  </a:lnTo>
                  <a:lnTo>
                    <a:pt x="30569" y="203076"/>
                  </a:lnTo>
                  <a:lnTo>
                    <a:pt x="18055" y="205797"/>
                  </a:lnTo>
                  <a:lnTo>
                    <a:pt x="13447" y="204405"/>
                  </a:lnTo>
                  <a:lnTo>
                    <a:pt x="0" y="188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5" name="SMARTInkShape-4590"/>
            <p:cNvSpPr/>
            <p:nvPr>
              <p:custDataLst>
                <p:tags r:id="rId72"/>
              </p:custDataLst>
            </p:nvPr>
          </p:nvSpPr>
          <p:spPr>
            <a:xfrm>
              <a:off x="10293350" y="2048599"/>
              <a:ext cx="127001" cy="228457"/>
            </a:xfrm>
            <a:custGeom>
              <a:avLst/>
              <a:gdLst/>
              <a:ahLst/>
              <a:cxnLst/>
              <a:rect l="0" t="0" r="0" b="0"/>
              <a:pathLst>
                <a:path w="127001" h="228457">
                  <a:moveTo>
                    <a:pt x="127000" y="34201"/>
                  </a:moveTo>
                  <a:lnTo>
                    <a:pt x="127000" y="34201"/>
                  </a:lnTo>
                  <a:lnTo>
                    <a:pt x="123629" y="34201"/>
                  </a:lnTo>
                  <a:lnTo>
                    <a:pt x="120093" y="30438"/>
                  </a:lnTo>
                  <a:lnTo>
                    <a:pt x="118161" y="27459"/>
                  </a:lnTo>
                  <a:lnTo>
                    <a:pt x="84999" y="5257"/>
                  </a:lnTo>
                  <a:lnTo>
                    <a:pt x="74466" y="641"/>
                  </a:lnTo>
                  <a:lnTo>
                    <a:pt x="60848" y="0"/>
                  </a:lnTo>
                  <a:lnTo>
                    <a:pt x="46093" y="2773"/>
                  </a:lnTo>
                  <a:lnTo>
                    <a:pt x="26593" y="12267"/>
                  </a:lnTo>
                  <a:lnTo>
                    <a:pt x="16288" y="19984"/>
                  </a:lnTo>
                  <a:lnTo>
                    <a:pt x="8884" y="31880"/>
                  </a:lnTo>
                  <a:lnTo>
                    <a:pt x="4654" y="45870"/>
                  </a:lnTo>
                  <a:lnTo>
                    <a:pt x="5126" y="59143"/>
                  </a:lnTo>
                  <a:lnTo>
                    <a:pt x="11450" y="72097"/>
                  </a:lnTo>
                  <a:lnTo>
                    <a:pt x="25029" y="87528"/>
                  </a:lnTo>
                  <a:lnTo>
                    <a:pt x="72187" y="131195"/>
                  </a:lnTo>
                  <a:lnTo>
                    <a:pt x="111738" y="166998"/>
                  </a:lnTo>
                  <a:lnTo>
                    <a:pt x="116690" y="176948"/>
                  </a:lnTo>
                  <a:lnTo>
                    <a:pt x="117008" y="187955"/>
                  </a:lnTo>
                  <a:lnTo>
                    <a:pt x="116105" y="193854"/>
                  </a:lnTo>
                  <a:lnTo>
                    <a:pt x="109458" y="204171"/>
                  </a:lnTo>
                  <a:lnTo>
                    <a:pt x="104722" y="208898"/>
                  </a:lnTo>
                  <a:lnTo>
                    <a:pt x="74460" y="222292"/>
                  </a:lnTo>
                  <a:lnTo>
                    <a:pt x="40955" y="228456"/>
                  </a:lnTo>
                  <a:lnTo>
                    <a:pt x="21260" y="224253"/>
                  </a:lnTo>
                  <a:lnTo>
                    <a:pt x="12057" y="220169"/>
                  </a:lnTo>
                  <a:lnTo>
                    <a:pt x="6626" y="215330"/>
                  </a:lnTo>
                  <a:lnTo>
                    <a:pt x="0" y="192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6" name="SMARTInkShape-4591"/>
            <p:cNvSpPr/>
            <p:nvPr>
              <p:custDataLst>
                <p:tags r:id="rId73"/>
              </p:custDataLst>
            </p:nvPr>
          </p:nvSpPr>
          <p:spPr>
            <a:xfrm>
              <a:off x="10575434" y="2089603"/>
              <a:ext cx="225917" cy="207871"/>
            </a:xfrm>
            <a:custGeom>
              <a:avLst/>
              <a:gdLst/>
              <a:ahLst/>
              <a:cxnLst/>
              <a:rect l="0" t="0" r="0" b="0"/>
              <a:pathLst>
                <a:path w="225917" h="207871">
                  <a:moveTo>
                    <a:pt x="124316" y="37647"/>
                  </a:moveTo>
                  <a:lnTo>
                    <a:pt x="124316" y="37647"/>
                  </a:lnTo>
                  <a:lnTo>
                    <a:pt x="124316" y="30905"/>
                  </a:lnTo>
                  <a:lnTo>
                    <a:pt x="126197" y="25713"/>
                  </a:lnTo>
                  <a:lnTo>
                    <a:pt x="134440" y="10100"/>
                  </a:lnTo>
                  <a:lnTo>
                    <a:pt x="135873" y="4708"/>
                  </a:lnTo>
                  <a:lnTo>
                    <a:pt x="135549" y="2987"/>
                  </a:lnTo>
                  <a:lnTo>
                    <a:pt x="134626" y="1841"/>
                  </a:lnTo>
                  <a:lnTo>
                    <a:pt x="133305" y="1076"/>
                  </a:lnTo>
                  <a:lnTo>
                    <a:pt x="121336" y="0"/>
                  </a:lnTo>
                  <a:lnTo>
                    <a:pt x="94269" y="9794"/>
                  </a:lnTo>
                  <a:lnTo>
                    <a:pt x="62810" y="29472"/>
                  </a:lnTo>
                  <a:lnTo>
                    <a:pt x="20469" y="76800"/>
                  </a:lnTo>
                  <a:lnTo>
                    <a:pt x="3354" y="113741"/>
                  </a:lnTo>
                  <a:lnTo>
                    <a:pt x="0" y="126970"/>
                  </a:lnTo>
                  <a:lnTo>
                    <a:pt x="1481" y="149093"/>
                  </a:lnTo>
                  <a:lnTo>
                    <a:pt x="10223" y="163379"/>
                  </a:lnTo>
                  <a:lnTo>
                    <a:pt x="32086" y="186426"/>
                  </a:lnTo>
                  <a:lnTo>
                    <a:pt x="59124" y="200185"/>
                  </a:lnTo>
                  <a:lnTo>
                    <a:pt x="97318" y="206456"/>
                  </a:lnTo>
                  <a:lnTo>
                    <a:pt x="142085" y="207870"/>
                  </a:lnTo>
                  <a:lnTo>
                    <a:pt x="183516" y="203873"/>
                  </a:lnTo>
                  <a:lnTo>
                    <a:pt x="225916" y="196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4" name="SMARTInkShape-Group1015"/>
          <p:cNvGrpSpPr/>
          <p:nvPr/>
        </p:nvGrpSpPr>
        <p:grpSpPr>
          <a:xfrm>
            <a:off x="6368376" y="1860550"/>
            <a:ext cx="1747090" cy="615576"/>
            <a:chOff x="6368376" y="1860550"/>
            <a:chExt cx="1747090" cy="615576"/>
          </a:xfrm>
        </p:grpSpPr>
        <p:sp>
          <p:nvSpPr>
            <p:cNvPr id="1798" name="SMARTInkShape-4592"/>
            <p:cNvSpPr/>
            <p:nvPr>
              <p:custDataLst>
                <p:tags r:id="rId62"/>
              </p:custDataLst>
            </p:nvPr>
          </p:nvSpPr>
          <p:spPr>
            <a:xfrm>
              <a:off x="6628183" y="2090394"/>
              <a:ext cx="96654" cy="253601"/>
            </a:xfrm>
            <a:custGeom>
              <a:avLst/>
              <a:gdLst/>
              <a:ahLst/>
              <a:cxnLst/>
              <a:rect l="0" t="0" r="0" b="0"/>
              <a:pathLst>
                <a:path w="96654" h="253601">
                  <a:moveTo>
                    <a:pt x="83767" y="24156"/>
                  </a:moveTo>
                  <a:lnTo>
                    <a:pt x="83767" y="24156"/>
                  </a:lnTo>
                  <a:lnTo>
                    <a:pt x="80396" y="20785"/>
                  </a:lnTo>
                  <a:lnTo>
                    <a:pt x="78740" y="17248"/>
                  </a:lnTo>
                  <a:lnTo>
                    <a:pt x="78299" y="15318"/>
                  </a:lnTo>
                  <a:lnTo>
                    <a:pt x="74046" y="11291"/>
                  </a:lnTo>
                  <a:lnTo>
                    <a:pt x="56446" y="2957"/>
                  </a:lnTo>
                  <a:lnTo>
                    <a:pt x="45489" y="0"/>
                  </a:lnTo>
                  <a:lnTo>
                    <a:pt x="27662" y="9238"/>
                  </a:lnTo>
                  <a:lnTo>
                    <a:pt x="11247" y="25380"/>
                  </a:lnTo>
                  <a:lnTo>
                    <a:pt x="818" y="50311"/>
                  </a:lnTo>
                  <a:lnTo>
                    <a:pt x="0" y="76669"/>
                  </a:lnTo>
                  <a:lnTo>
                    <a:pt x="6321" y="90064"/>
                  </a:lnTo>
                  <a:lnTo>
                    <a:pt x="37884" y="122204"/>
                  </a:lnTo>
                  <a:lnTo>
                    <a:pt x="77705" y="158041"/>
                  </a:lnTo>
                  <a:lnTo>
                    <a:pt x="93182" y="180086"/>
                  </a:lnTo>
                  <a:lnTo>
                    <a:pt x="96653" y="194353"/>
                  </a:lnTo>
                  <a:lnTo>
                    <a:pt x="96589" y="201120"/>
                  </a:lnTo>
                  <a:lnTo>
                    <a:pt x="90877" y="216166"/>
                  </a:lnTo>
                  <a:lnTo>
                    <a:pt x="86391" y="224129"/>
                  </a:lnTo>
                  <a:lnTo>
                    <a:pt x="71997" y="236740"/>
                  </a:lnTo>
                  <a:lnTo>
                    <a:pt x="44126" y="252963"/>
                  </a:lnTo>
                  <a:lnTo>
                    <a:pt x="40406" y="253600"/>
                  </a:lnTo>
                  <a:lnTo>
                    <a:pt x="37926" y="252613"/>
                  </a:lnTo>
                  <a:lnTo>
                    <a:pt x="36273" y="250544"/>
                  </a:lnTo>
                  <a:lnTo>
                    <a:pt x="35877" y="248459"/>
                  </a:lnTo>
                  <a:lnTo>
                    <a:pt x="39317" y="240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9" name="SMARTInkShape-4593"/>
            <p:cNvSpPr/>
            <p:nvPr>
              <p:custDataLst>
                <p:tags r:id="rId63"/>
              </p:custDataLst>
            </p:nvPr>
          </p:nvSpPr>
          <p:spPr>
            <a:xfrm>
              <a:off x="6824159" y="2115694"/>
              <a:ext cx="123460" cy="219369"/>
            </a:xfrm>
            <a:custGeom>
              <a:avLst/>
              <a:gdLst/>
              <a:ahLst/>
              <a:cxnLst/>
              <a:rect l="0" t="0" r="0" b="0"/>
              <a:pathLst>
                <a:path w="123460" h="219369">
                  <a:moveTo>
                    <a:pt x="103691" y="11556"/>
                  </a:moveTo>
                  <a:lnTo>
                    <a:pt x="103691" y="11556"/>
                  </a:lnTo>
                  <a:lnTo>
                    <a:pt x="100320" y="11556"/>
                  </a:lnTo>
                  <a:lnTo>
                    <a:pt x="58727" y="0"/>
                  </a:lnTo>
                  <a:lnTo>
                    <a:pt x="33297" y="5937"/>
                  </a:lnTo>
                  <a:lnTo>
                    <a:pt x="10161" y="20004"/>
                  </a:lnTo>
                  <a:lnTo>
                    <a:pt x="2150" y="27776"/>
                  </a:lnTo>
                  <a:lnTo>
                    <a:pt x="13" y="30836"/>
                  </a:lnTo>
                  <a:lnTo>
                    <a:pt x="0" y="34287"/>
                  </a:lnTo>
                  <a:lnTo>
                    <a:pt x="3748" y="41885"/>
                  </a:lnTo>
                  <a:lnTo>
                    <a:pt x="27803" y="68747"/>
                  </a:lnTo>
                  <a:lnTo>
                    <a:pt x="69464" y="96829"/>
                  </a:lnTo>
                  <a:lnTo>
                    <a:pt x="112982" y="130317"/>
                  </a:lnTo>
                  <a:lnTo>
                    <a:pt x="121460" y="137952"/>
                  </a:lnTo>
                  <a:lnTo>
                    <a:pt x="123298" y="143092"/>
                  </a:lnTo>
                  <a:lnTo>
                    <a:pt x="123459" y="156329"/>
                  </a:lnTo>
                  <a:lnTo>
                    <a:pt x="115534" y="171620"/>
                  </a:lnTo>
                  <a:lnTo>
                    <a:pt x="87451" y="201061"/>
                  </a:lnTo>
                  <a:lnTo>
                    <a:pt x="59681" y="217440"/>
                  </a:lnTo>
                  <a:lnTo>
                    <a:pt x="53185" y="219368"/>
                  </a:lnTo>
                  <a:lnTo>
                    <a:pt x="48853" y="219242"/>
                  </a:lnTo>
                  <a:lnTo>
                    <a:pt x="45966" y="217747"/>
                  </a:lnTo>
                  <a:lnTo>
                    <a:pt x="45452" y="215338"/>
                  </a:lnTo>
                  <a:lnTo>
                    <a:pt x="52891" y="202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0" name="SMARTInkShape-4594"/>
            <p:cNvSpPr/>
            <p:nvPr>
              <p:custDataLst>
                <p:tags r:id="rId64"/>
              </p:custDataLst>
            </p:nvPr>
          </p:nvSpPr>
          <p:spPr>
            <a:xfrm>
              <a:off x="7064776" y="2109761"/>
              <a:ext cx="86523" cy="184154"/>
            </a:xfrm>
            <a:custGeom>
              <a:avLst/>
              <a:gdLst/>
              <a:ahLst/>
              <a:cxnLst/>
              <a:rect l="0" t="0" r="0" b="0"/>
              <a:pathLst>
                <a:path w="86523" h="184154">
                  <a:moveTo>
                    <a:pt x="78974" y="30189"/>
                  </a:moveTo>
                  <a:lnTo>
                    <a:pt x="78974" y="30189"/>
                  </a:lnTo>
                  <a:lnTo>
                    <a:pt x="78974" y="23447"/>
                  </a:lnTo>
                  <a:lnTo>
                    <a:pt x="73329" y="16374"/>
                  </a:lnTo>
                  <a:lnTo>
                    <a:pt x="63059" y="9232"/>
                  </a:lnTo>
                  <a:lnTo>
                    <a:pt x="42116" y="1951"/>
                  </a:lnTo>
                  <a:lnTo>
                    <a:pt x="28726" y="0"/>
                  </a:lnTo>
                  <a:lnTo>
                    <a:pt x="15719" y="2896"/>
                  </a:lnTo>
                  <a:lnTo>
                    <a:pt x="9288" y="5643"/>
                  </a:lnTo>
                  <a:lnTo>
                    <a:pt x="4999" y="8886"/>
                  </a:lnTo>
                  <a:lnTo>
                    <a:pt x="235" y="16252"/>
                  </a:lnTo>
                  <a:lnTo>
                    <a:pt x="0" y="26112"/>
                  </a:lnTo>
                  <a:lnTo>
                    <a:pt x="925" y="31704"/>
                  </a:lnTo>
                  <a:lnTo>
                    <a:pt x="22384" y="65051"/>
                  </a:lnTo>
                  <a:lnTo>
                    <a:pt x="68337" y="105865"/>
                  </a:lnTo>
                  <a:lnTo>
                    <a:pt x="84316" y="136066"/>
                  </a:lnTo>
                  <a:lnTo>
                    <a:pt x="86522" y="148036"/>
                  </a:lnTo>
                  <a:lnTo>
                    <a:pt x="86122" y="153204"/>
                  </a:lnTo>
                  <a:lnTo>
                    <a:pt x="78153" y="164590"/>
                  </a:lnTo>
                  <a:lnTo>
                    <a:pt x="65204" y="175295"/>
                  </a:lnTo>
                  <a:lnTo>
                    <a:pt x="50041" y="182405"/>
                  </a:lnTo>
                  <a:lnTo>
                    <a:pt x="35775" y="184153"/>
                  </a:lnTo>
                  <a:lnTo>
                    <a:pt x="29009" y="183632"/>
                  </a:lnTo>
                  <a:lnTo>
                    <a:pt x="25203" y="181168"/>
                  </a:lnTo>
                  <a:lnTo>
                    <a:pt x="21824" y="163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1" name="SMARTInkShape-4595"/>
            <p:cNvSpPr/>
            <p:nvPr>
              <p:custDataLst>
                <p:tags r:id="rId65"/>
              </p:custDataLst>
            </p:nvPr>
          </p:nvSpPr>
          <p:spPr>
            <a:xfrm>
              <a:off x="7277100" y="2079141"/>
              <a:ext cx="117671" cy="196074"/>
            </a:xfrm>
            <a:custGeom>
              <a:avLst/>
              <a:gdLst/>
              <a:ahLst/>
              <a:cxnLst/>
              <a:rect l="0" t="0" r="0" b="0"/>
              <a:pathLst>
                <a:path w="117671" h="196074">
                  <a:moveTo>
                    <a:pt x="114300" y="35409"/>
                  </a:moveTo>
                  <a:lnTo>
                    <a:pt x="114300" y="35409"/>
                  </a:lnTo>
                  <a:lnTo>
                    <a:pt x="117670" y="28667"/>
                  </a:lnTo>
                  <a:lnTo>
                    <a:pt x="116546" y="24564"/>
                  </a:lnTo>
                  <a:lnTo>
                    <a:pt x="109654" y="14361"/>
                  </a:lnTo>
                  <a:lnTo>
                    <a:pt x="95772" y="6534"/>
                  </a:lnTo>
                  <a:lnTo>
                    <a:pt x="68124" y="42"/>
                  </a:lnTo>
                  <a:lnTo>
                    <a:pt x="39470" y="0"/>
                  </a:lnTo>
                  <a:lnTo>
                    <a:pt x="18750" y="4456"/>
                  </a:lnTo>
                  <a:lnTo>
                    <a:pt x="14617" y="6307"/>
                  </a:lnTo>
                  <a:lnTo>
                    <a:pt x="12567" y="9658"/>
                  </a:lnTo>
                  <a:lnTo>
                    <a:pt x="12171" y="19025"/>
                  </a:lnTo>
                  <a:lnTo>
                    <a:pt x="19284" y="36199"/>
                  </a:lnTo>
                  <a:lnTo>
                    <a:pt x="38695" y="59554"/>
                  </a:lnTo>
                  <a:lnTo>
                    <a:pt x="79674" y="102645"/>
                  </a:lnTo>
                  <a:lnTo>
                    <a:pt x="90713" y="119771"/>
                  </a:lnTo>
                  <a:lnTo>
                    <a:pt x="96290" y="134522"/>
                  </a:lnTo>
                  <a:lnTo>
                    <a:pt x="97360" y="146722"/>
                  </a:lnTo>
                  <a:lnTo>
                    <a:pt x="96656" y="151951"/>
                  </a:lnTo>
                  <a:lnTo>
                    <a:pt x="90229" y="163405"/>
                  </a:lnTo>
                  <a:lnTo>
                    <a:pt x="75600" y="181264"/>
                  </a:lnTo>
                  <a:lnTo>
                    <a:pt x="58069" y="189241"/>
                  </a:lnTo>
                  <a:lnTo>
                    <a:pt x="35002" y="196073"/>
                  </a:lnTo>
                  <a:lnTo>
                    <a:pt x="16732" y="194774"/>
                  </a:lnTo>
                  <a:lnTo>
                    <a:pt x="6922" y="192453"/>
                  </a:lnTo>
                  <a:lnTo>
                    <a:pt x="1792" y="187377"/>
                  </a:lnTo>
                  <a:lnTo>
                    <a:pt x="0" y="156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2" name="SMARTInkShape-4596"/>
            <p:cNvSpPr/>
            <p:nvPr>
              <p:custDataLst>
                <p:tags r:id="rId66"/>
              </p:custDataLst>
            </p:nvPr>
          </p:nvSpPr>
          <p:spPr>
            <a:xfrm>
              <a:off x="7499266" y="2061214"/>
              <a:ext cx="153789" cy="236590"/>
            </a:xfrm>
            <a:custGeom>
              <a:avLst/>
              <a:gdLst/>
              <a:ahLst/>
              <a:cxnLst/>
              <a:rect l="0" t="0" r="0" b="0"/>
              <a:pathLst>
                <a:path w="153789" h="236590">
                  <a:moveTo>
                    <a:pt x="127084" y="53336"/>
                  </a:moveTo>
                  <a:lnTo>
                    <a:pt x="127084" y="53336"/>
                  </a:lnTo>
                  <a:lnTo>
                    <a:pt x="140568" y="46594"/>
                  </a:lnTo>
                  <a:lnTo>
                    <a:pt x="149069" y="37639"/>
                  </a:lnTo>
                  <a:lnTo>
                    <a:pt x="152324" y="32288"/>
                  </a:lnTo>
                  <a:lnTo>
                    <a:pt x="153788" y="27310"/>
                  </a:lnTo>
                  <a:lnTo>
                    <a:pt x="153534" y="18015"/>
                  </a:lnTo>
                  <a:lnTo>
                    <a:pt x="150362" y="14266"/>
                  </a:lnTo>
                  <a:lnTo>
                    <a:pt x="139311" y="8220"/>
                  </a:lnTo>
                  <a:lnTo>
                    <a:pt x="96129" y="0"/>
                  </a:lnTo>
                  <a:lnTo>
                    <a:pt x="76402" y="939"/>
                  </a:lnTo>
                  <a:lnTo>
                    <a:pt x="46058" y="12176"/>
                  </a:lnTo>
                  <a:lnTo>
                    <a:pt x="34628" y="21166"/>
                  </a:lnTo>
                  <a:lnTo>
                    <a:pt x="31581" y="25540"/>
                  </a:lnTo>
                  <a:lnTo>
                    <a:pt x="31956" y="39806"/>
                  </a:lnTo>
                  <a:lnTo>
                    <a:pt x="38238" y="58611"/>
                  </a:lnTo>
                  <a:lnTo>
                    <a:pt x="65267" y="101415"/>
                  </a:lnTo>
                  <a:lnTo>
                    <a:pt x="100363" y="144700"/>
                  </a:lnTo>
                  <a:lnTo>
                    <a:pt x="114776" y="163035"/>
                  </a:lnTo>
                  <a:lnTo>
                    <a:pt x="123124" y="185009"/>
                  </a:lnTo>
                  <a:lnTo>
                    <a:pt x="125324" y="198641"/>
                  </a:lnTo>
                  <a:lnTo>
                    <a:pt x="122382" y="205239"/>
                  </a:lnTo>
                  <a:lnTo>
                    <a:pt x="109707" y="218215"/>
                  </a:lnTo>
                  <a:lnTo>
                    <a:pt x="79367" y="230679"/>
                  </a:lnTo>
                  <a:lnTo>
                    <a:pt x="37545" y="236589"/>
                  </a:lnTo>
                  <a:lnTo>
                    <a:pt x="20966" y="235676"/>
                  </a:lnTo>
                  <a:lnTo>
                    <a:pt x="4191" y="230567"/>
                  </a:lnTo>
                  <a:lnTo>
                    <a:pt x="0" y="225818"/>
                  </a:lnTo>
                  <a:lnTo>
                    <a:pt x="84" y="1993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3" name="SMARTInkShape-4597"/>
            <p:cNvSpPr/>
            <p:nvPr>
              <p:custDataLst>
                <p:tags r:id="rId67"/>
              </p:custDataLst>
            </p:nvPr>
          </p:nvSpPr>
          <p:spPr>
            <a:xfrm>
              <a:off x="6368376" y="1860550"/>
              <a:ext cx="1747090" cy="615576"/>
            </a:xfrm>
            <a:custGeom>
              <a:avLst/>
              <a:gdLst/>
              <a:ahLst/>
              <a:cxnLst/>
              <a:rect l="0" t="0" r="0" b="0"/>
              <a:pathLst>
                <a:path w="1747090" h="615576">
                  <a:moveTo>
                    <a:pt x="1492924" y="184150"/>
                  </a:moveTo>
                  <a:lnTo>
                    <a:pt x="1492924" y="184150"/>
                  </a:lnTo>
                  <a:lnTo>
                    <a:pt x="1470142" y="145067"/>
                  </a:lnTo>
                  <a:lnTo>
                    <a:pt x="1449618" y="124219"/>
                  </a:lnTo>
                  <a:lnTo>
                    <a:pt x="1437694" y="117297"/>
                  </a:lnTo>
                  <a:lnTo>
                    <a:pt x="1395544" y="99474"/>
                  </a:lnTo>
                  <a:lnTo>
                    <a:pt x="1353195" y="82522"/>
                  </a:lnTo>
                  <a:lnTo>
                    <a:pt x="1309471" y="64589"/>
                  </a:lnTo>
                  <a:lnTo>
                    <a:pt x="1272630" y="53166"/>
                  </a:lnTo>
                  <a:lnTo>
                    <a:pt x="1236264" y="43385"/>
                  </a:lnTo>
                  <a:lnTo>
                    <a:pt x="1195254" y="30650"/>
                  </a:lnTo>
                  <a:lnTo>
                    <a:pt x="1155900" y="22095"/>
                  </a:lnTo>
                  <a:lnTo>
                    <a:pt x="1113273" y="15797"/>
                  </a:lnTo>
                  <a:lnTo>
                    <a:pt x="1069363" y="12912"/>
                  </a:lnTo>
                  <a:lnTo>
                    <a:pt x="1024367" y="7902"/>
                  </a:lnTo>
                  <a:lnTo>
                    <a:pt x="992107" y="3983"/>
                  </a:lnTo>
                  <a:lnTo>
                    <a:pt x="957072" y="1770"/>
                  </a:lnTo>
                  <a:lnTo>
                    <a:pt x="921041" y="787"/>
                  </a:lnTo>
                  <a:lnTo>
                    <a:pt x="886211" y="350"/>
                  </a:lnTo>
                  <a:lnTo>
                    <a:pt x="850035" y="155"/>
                  </a:lnTo>
                  <a:lnTo>
                    <a:pt x="812790" y="775"/>
                  </a:lnTo>
                  <a:lnTo>
                    <a:pt x="775069" y="3402"/>
                  </a:lnTo>
                  <a:lnTo>
                    <a:pt x="737139" y="6921"/>
                  </a:lnTo>
                  <a:lnTo>
                    <a:pt x="699820" y="10132"/>
                  </a:lnTo>
                  <a:lnTo>
                    <a:pt x="664418" y="11558"/>
                  </a:lnTo>
                  <a:lnTo>
                    <a:pt x="629868" y="15955"/>
                  </a:lnTo>
                  <a:lnTo>
                    <a:pt x="595700" y="21908"/>
                  </a:lnTo>
                  <a:lnTo>
                    <a:pt x="561698" y="26906"/>
                  </a:lnTo>
                  <a:lnTo>
                    <a:pt x="527771" y="33360"/>
                  </a:lnTo>
                  <a:lnTo>
                    <a:pt x="493878" y="40932"/>
                  </a:lnTo>
                  <a:lnTo>
                    <a:pt x="460000" y="49001"/>
                  </a:lnTo>
                  <a:lnTo>
                    <a:pt x="426128" y="59173"/>
                  </a:lnTo>
                  <a:lnTo>
                    <a:pt x="392259" y="70043"/>
                  </a:lnTo>
                  <a:lnTo>
                    <a:pt x="358391" y="79579"/>
                  </a:lnTo>
                  <a:lnTo>
                    <a:pt x="310960" y="99622"/>
                  </a:lnTo>
                  <a:lnTo>
                    <a:pt x="278750" y="113421"/>
                  </a:lnTo>
                  <a:lnTo>
                    <a:pt x="246324" y="126609"/>
                  </a:lnTo>
                  <a:lnTo>
                    <a:pt x="200302" y="145934"/>
                  </a:lnTo>
                  <a:lnTo>
                    <a:pt x="156092" y="165771"/>
                  </a:lnTo>
                  <a:lnTo>
                    <a:pt x="116572" y="188504"/>
                  </a:lnTo>
                  <a:lnTo>
                    <a:pt x="73139" y="217387"/>
                  </a:lnTo>
                  <a:lnTo>
                    <a:pt x="40545" y="250061"/>
                  </a:lnTo>
                  <a:lnTo>
                    <a:pt x="16878" y="288737"/>
                  </a:lnTo>
                  <a:lnTo>
                    <a:pt x="2105" y="322462"/>
                  </a:lnTo>
                  <a:lnTo>
                    <a:pt x="0" y="367183"/>
                  </a:lnTo>
                  <a:lnTo>
                    <a:pt x="4137" y="400494"/>
                  </a:lnTo>
                  <a:lnTo>
                    <a:pt x="12091" y="434114"/>
                  </a:lnTo>
                  <a:lnTo>
                    <a:pt x="31730" y="481247"/>
                  </a:lnTo>
                  <a:lnTo>
                    <a:pt x="52679" y="510892"/>
                  </a:lnTo>
                  <a:lnTo>
                    <a:pt x="80602" y="535825"/>
                  </a:lnTo>
                  <a:lnTo>
                    <a:pt x="123523" y="559488"/>
                  </a:lnTo>
                  <a:lnTo>
                    <a:pt x="161957" y="576173"/>
                  </a:lnTo>
                  <a:lnTo>
                    <a:pt x="202743" y="588171"/>
                  </a:lnTo>
                  <a:lnTo>
                    <a:pt x="245402" y="596195"/>
                  </a:lnTo>
                  <a:lnTo>
                    <a:pt x="291908" y="603041"/>
                  </a:lnTo>
                  <a:lnTo>
                    <a:pt x="323434" y="607391"/>
                  </a:lnTo>
                  <a:lnTo>
                    <a:pt x="358611" y="611675"/>
                  </a:lnTo>
                  <a:lnTo>
                    <a:pt x="393531" y="614050"/>
                  </a:lnTo>
                  <a:lnTo>
                    <a:pt x="428571" y="615106"/>
                  </a:lnTo>
                  <a:lnTo>
                    <a:pt x="465312" y="615575"/>
                  </a:lnTo>
                  <a:lnTo>
                    <a:pt x="502806" y="613902"/>
                  </a:lnTo>
                  <a:lnTo>
                    <a:pt x="541344" y="611512"/>
                  </a:lnTo>
                  <a:lnTo>
                    <a:pt x="581990" y="610450"/>
                  </a:lnTo>
                  <a:lnTo>
                    <a:pt x="621693" y="608096"/>
                  </a:lnTo>
                  <a:lnTo>
                    <a:pt x="661209" y="604698"/>
                  </a:lnTo>
                  <a:lnTo>
                    <a:pt x="702292" y="600836"/>
                  </a:lnTo>
                  <a:lnTo>
                    <a:pt x="744068" y="596768"/>
                  </a:lnTo>
                  <a:lnTo>
                    <a:pt x="786155" y="592608"/>
                  </a:lnTo>
                  <a:lnTo>
                    <a:pt x="828379" y="588407"/>
                  </a:lnTo>
                  <a:lnTo>
                    <a:pt x="868781" y="584188"/>
                  </a:lnTo>
                  <a:lnTo>
                    <a:pt x="908611" y="579961"/>
                  </a:lnTo>
                  <a:lnTo>
                    <a:pt x="949831" y="575731"/>
                  </a:lnTo>
                  <a:lnTo>
                    <a:pt x="991669" y="569618"/>
                  </a:lnTo>
                  <a:lnTo>
                    <a:pt x="1033077" y="562902"/>
                  </a:lnTo>
                  <a:lnTo>
                    <a:pt x="1072648" y="557566"/>
                  </a:lnTo>
                  <a:lnTo>
                    <a:pt x="1111402" y="552842"/>
                  </a:lnTo>
                  <a:lnTo>
                    <a:pt x="1150497" y="548391"/>
                  </a:lnTo>
                  <a:lnTo>
                    <a:pt x="1191390" y="544061"/>
                  </a:lnTo>
                  <a:lnTo>
                    <a:pt x="1231204" y="539784"/>
                  </a:lnTo>
                  <a:lnTo>
                    <a:pt x="1270065" y="534826"/>
                  </a:lnTo>
                  <a:lnTo>
                    <a:pt x="1308503" y="527919"/>
                  </a:lnTo>
                  <a:lnTo>
                    <a:pt x="1346754" y="522027"/>
                  </a:lnTo>
                  <a:lnTo>
                    <a:pt x="1384921" y="517056"/>
                  </a:lnTo>
                  <a:lnTo>
                    <a:pt x="1423051" y="512495"/>
                  </a:lnTo>
                  <a:lnTo>
                    <a:pt x="1459282" y="506235"/>
                  </a:lnTo>
                  <a:lnTo>
                    <a:pt x="1494200" y="498749"/>
                  </a:lnTo>
                  <a:lnTo>
                    <a:pt x="1528533" y="490718"/>
                  </a:lnTo>
                  <a:lnTo>
                    <a:pt x="1560726" y="480563"/>
                  </a:lnTo>
                  <a:lnTo>
                    <a:pt x="1604736" y="464828"/>
                  </a:lnTo>
                  <a:lnTo>
                    <a:pt x="1642705" y="447466"/>
                  </a:lnTo>
                  <a:lnTo>
                    <a:pt x="1683768" y="419686"/>
                  </a:lnTo>
                  <a:lnTo>
                    <a:pt x="1710415" y="396853"/>
                  </a:lnTo>
                  <a:lnTo>
                    <a:pt x="1732814" y="355358"/>
                  </a:lnTo>
                  <a:lnTo>
                    <a:pt x="1742535" y="319039"/>
                  </a:lnTo>
                  <a:lnTo>
                    <a:pt x="1747089" y="282906"/>
                  </a:lnTo>
                  <a:lnTo>
                    <a:pt x="1741720" y="242731"/>
                  </a:lnTo>
                  <a:lnTo>
                    <a:pt x="1727264" y="197551"/>
                  </a:lnTo>
                  <a:lnTo>
                    <a:pt x="1711232" y="165308"/>
                  </a:lnTo>
                  <a:lnTo>
                    <a:pt x="1680528" y="126179"/>
                  </a:lnTo>
                  <a:lnTo>
                    <a:pt x="1641511" y="91273"/>
                  </a:lnTo>
                  <a:lnTo>
                    <a:pt x="1595651" y="59082"/>
                  </a:lnTo>
                  <a:lnTo>
                    <a:pt x="1549042" y="35503"/>
                  </a:lnTo>
                  <a:lnTo>
                    <a:pt x="1515039" y="21651"/>
                  </a:lnTo>
                  <a:lnTo>
                    <a:pt x="1483938" y="12915"/>
                  </a:lnTo>
                  <a:lnTo>
                    <a:pt x="14040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0" name="SMARTInkShape-Group1016"/>
          <p:cNvGrpSpPr/>
          <p:nvPr/>
        </p:nvGrpSpPr>
        <p:grpSpPr>
          <a:xfrm>
            <a:off x="3854450" y="3074283"/>
            <a:ext cx="942204" cy="443618"/>
            <a:chOff x="3854450" y="3074283"/>
            <a:chExt cx="942204" cy="443618"/>
          </a:xfrm>
        </p:grpSpPr>
        <p:sp>
          <p:nvSpPr>
            <p:cNvPr id="1805" name="SMARTInkShape-4598"/>
            <p:cNvSpPr/>
            <p:nvPr>
              <p:custDataLst>
                <p:tags r:id="rId57"/>
              </p:custDataLst>
            </p:nvPr>
          </p:nvSpPr>
          <p:spPr>
            <a:xfrm>
              <a:off x="3854450" y="3346489"/>
              <a:ext cx="914401" cy="158712"/>
            </a:xfrm>
            <a:custGeom>
              <a:avLst/>
              <a:gdLst/>
              <a:ahLst/>
              <a:cxnLst/>
              <a:rect l="0" t="0" r="0" b="0"/>
              <a:pathLst>
                <a:path w="914401" h="158712">
                  <a:moveTo>
                    <a:pt x="0" y="158711"/>
                  </a:moveTo>
                  <a:lnTo>
                    <a:pt x="0" y="158711"/>
                  </a:lnTo>
                  <a:lnTo>
                    <a:pt x="0" y="147156"/>
                  </a:lnTo>
                  <a:lnTo>
                    <a:pt x="29494" y="118444"/>
                  </a:lnTo>
                  <a:lnTo>
                    <a:pt x="71225" y="94351"/>
                  </a:lnTo>
                  <a:lnTo>
                    <a:pt x="112033" y="74096"/>
                  </a:lnTo>
                  <a:lnTo>
                    <a:pt x="150630" y="56499"/>
                  </a:lnTo>
                  <a:lnTo>
                    <a:pt x="190464" y="41024"/>
                  </a:lnTo>
                  <a:lnTo>
                    <a:pt x="228981" y="29924"/>
                  </a:lnTo>
                  <a:lnTo>
                    <a:pt x="269556" y="21852"/>
                  </a:lnTo>
                  <a:lnTo>
                    <a:pt x="313387" y="12804"/>
                  </a:lnTo>
                  <a:lnTo>
                    <a:pt x="349913" y="8235"/>
                  </a:lnTo>
                  <a:lnTo>
                    <a:pt x="387546" y="4999"/>
                  </a:lnTo>
                  <a:lnTo>
                    <a:pt x="428076" y="956"/>
                  </a:lnTo>
                  <a:lnTo>
                    <a:pt x="469556" y="157"/>
                  </a:lnTo>
                  <a:lnTo>
                    <a:pt x="505971" y="0"/>
                  </a:lnTo>
                  <a:lnTo>
                    <a:pt x="544793" y="1854"/>
                  </a:lnTo>
                  <a:lnTo>
                    <a:pt x="586400" y="6872"/>
                  </a:lnTo>
                  <a:lnTo>
                    <a:pt x="622952" y="12827"/>
                  </a:lnTo>
                  <a:lnTo>
                    <a:pt x="667724" y="18902"/>
                  </a:lnTo>
                  <a:lnTo>
                    <a:pt x="709642" y="27639"/>
                  </a:lnTo>
                  <a:lnTo>
                    <a:pt x="746956" y="38736"/>
                  </a:lnTo>
                  <a:lnTo>
                    <a:pt x="788110" y="54247"/>
                  </a:lnTo>
                  <a:lnTo>
                    <a:pt x="827989" y="65479"/>
                  </a:lnTo>
                  <a:lnTo>
                    <a:pt x="871262" y="81174"/>
                  </a:lnTo>
                  <a:lnTo>
                    <a:pt x="895609" y="94084"/>
                  </a:lnTo>
                  <a:lnTo>
                    <a:pt x="902520" y="100119"/>
                  </a:lnTo>
                  <a:lnTo>
                    <a:pt x="914400" y="114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6" name="SMARTInkShape-4599"/>
            <p:cNvSpPr/>
            <p:nvPr>
              <p:custDataLst>
                <p:tags r:id="rId58"/>
              </p:custDataLst>
            </p:nvPr>
          </p:nvSpPr>
          <p:spPr>
            <a:xfrm>
              <a:off x="4692650" y="3315378"/>
              <a:ext cx="104004" cy="202523"/>
            </a:xfrm>
            <a:custGeom>
              <a:avLst/>
              <a:gdLst/>
              <a:ahLst/>
              <a:cxnLst/>
              <a:rect l="0" t="0" r="0" b="0"/>
              <a:pathLst>
                <a:path w="104004" h="202523">
                  <a:moveTo>
                    <a:pt x="50800" y="24722"/>
                  </a:moveTo>
                  <a:lnTo>
                    <a:pt x="50800" y="24722"/>
                  </a:lnTo>
                  <a:lnTo>
                    <a:pt x="38866" y="10907"/>
                  </a:lnTo>
                  <a:lnTo>
                    <a:pt x="32166" y="0"/>
                  </a:lnTo>
                  <a:lnTo>
                    <a:pt x="37607" y="5937"/>
                  </a:lnTo>
                  <a:lnTo>
                    <a:pt x="67879" y="48284"/>
                  </a:lnTo>
                  <a:lnTo>
                    <a:pt x="103088" y="92297"/>
                  </a:lnTo>
                  <a:lnTo>
                    <a:pt x="104003" y="96584"/>
                  </a:lnTo>
                  <a:lnTo>
                    <a:pt x="103138" y="105109"/>
                  </a:lnTo>
                  <a:lnTo>
                    <a:pt x="98685" y="117842"/>
                  </a:lnTo>
                  <a:lnTo>
                    <a:pt x="54415" y="160894"/>
                  </a:lnTo>
                  <a:lnTo>
                    <a:pt x="24473" y="188872"/>
                  </a:lnTo>
                  <a:lnTo>
                    <a:pt x="0" y="202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7" name="SMARTInkShape-4600"/>
            <p:cNvSpPr/>
            <p:nvPr>
              <p:custDataLst>
                <p:tags r:id="rId59"/>
              </p:custDataLst>
            </p:nvPr>
          </p:nvSpPr>
          <p:spPr>
            <a:xfrm>
              <a:off x="4242277" y="3106656"/>
              <a:ext cx="73911" cy="122567"/>
            </a:xfrm>
            <a:custGeom>
              <a:avLst/>
              <a:gdLst/>
              <a:ahLst/>
              <a:cxnLst/>
              <a:rect l="0" t="0" r="0" b="0"/>
              <a:pathLst>
                <a:path w="73911" h="122567">
                  <a:moveTo>
                    <a:pt x="56673" y="30244"/>
                  </a:moveTo>
                  <a:lnTo>
                    <a:pt x="56673" y="30244"/>
                  </a:lnTo>
                  <a:lnTo>
                    <a:pt x="53302" y="26873"/>
                  </a:lnTo>
                  <a:lnTo>
                    <a:pt x="51647" y="23337"/>
                  </a:lnTo>
                  <a:lnTo>
                    <a:pt x="48558" y="6119"/>
                  </a:lnTo>
                  <a:lnTo>
                    <a:pt x="44878" y="0"/>
                  </a:lnTo>
                  <a:lnTo>
                    <a:pt x="40612" y="2926"/>
                  </a:lnTo>
                  <a:lnTo>
                    <a:pt x="22363" y="17291"/>
                  </a:lnTo>
                  <a:lnTo>
                    <a:pt x="10680" y="37616"/>
                  </a:lnTo>
                  <a:lnTo>
                    <a:pt x="1131" y="79227"/>
                  </a:lnTo>
                  <a:lnTo>
                    <a:pt x="0" y="99556"/>
                  </a:lnTo>
                  <a:lnTo>
                    <a:pt x="3498" y="110674"/>
                  </a:lnTo>
                  <a:lnTo>
                    <a:pt x="6406" y="115613"/>
                  </a:lnTo>
                  <a:lnTo>
                    <a:pt x="10462" y="118907"/>
                  </a:lnTo>
                  <a:lnTo>
                    <a:pt x="20612" y="122566"/>
                  </a:lnTo>
                  <a:lnTo>
                    <a:pt x="32180" y="120430"/>
                  </a:lnTo>
                  <a:lnTo>
                    <a:pt x="44376" y="114071"/>
                  </a:lnTo>
                  <a:lnTo>
                    <a:pt x="61025" y="99296"/>
                  </a:lnTo>
                  <a:lnTo>
                    <a:pt x="67605" y="84257"/>
                  </a:lnTo>
                  <a:lnTo>
                    <a:pt x="73910" y="52725"/>
                  </a:lnTo>
                  <a:lnTo>
                    <a:pt x="73506" y="34591"/>
                  </a:lnTo>
                  <a:lnTo>
                    <a:pt x="68623" y="19476"/>
                  </a:lnTo>
                  <a:lnTo>
                    <a:pt x="59867" y="9466"/>
                  </a:lnTo>
                  <a:lnTo>
                    <a:pt x="46802" y="1745"/>
                  </a:lnTo>
                  <a:lnTo>
                    <a:pt x="43742" y="661"/>
                  </a:lnTo>
                  <a:lnTo>
                    <a:pt x="40996" y="644"/>
                  </a:lnTo>
                  <a:lnTo>
                    <a:pt x="31273" y="4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8" name="SMARTInkShape-4601"/>
            <p:cNvSpPr/>
            <p:nvPr>
              <p:custDataLst>
                <p:tags r:id="rId60"/>
              </p:custDataLst>
            </p:nvPr>
          </p:nvSpPr>
          <p:spPr>
            <a:xfrm>
              <a:off x="4368800" y="3175000"/>
              <a:ext cx="11557" cy="11818"/>
            </a:xfrm>
            <a:custGeom>
              <a:avLst/>
              <a:gdLst/>
              <a:ahLst/>
              <a:cxnLst/>
              <a:rect l="0" t="0" r="0" b="0"/>
              <a:pathLst>
                <a:path w="11557" h="11818">
                  <a:moveTo>
                    <a:pt x="0" y="6350"/>
                  </a:moveTo>
                  <a:lnTo>
                    <a:pt x="0" y="6350"/>
                  </a:lnTo>
                  <a:lnTo>
                    <a:pt x="3371" y="9721"/>
                  </a:lnTo>
                  <a:lnTo>
                    <a:pt x="6907" y="11376"/>
                  </a:lnTo>
                  <a:lnTo>
                    <a:pt x="8838" y="11817"/>
                  </a:lnTo>
                  <a:lnTo>
                    <a:pt x="10126" y="11406"/>
                  </a:lnTo>
                  <a:lnTo>
                    <a:pt x="10984" y="10426"/>
                  </a:lnTo>
                  <a:lnTo>
                    <a:pt x="11556" y="9067"/>
                  </a:lnTo>
                  <a:lnTo>
                    <a:pt x="11232" y="7456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9" name="SMARTInkShape-4602"/>
            <p:cNvSpPr/>
            <p:nvPr>
              <p:custDataLst>
                <p:tags r:id="rId61"/>
              </p:custDataLst>
            </p:nvPr>
          </p:nvSpPr>
          <p:spPr>
            <a:xfrm>
              <a:off x="4455097" y="3074283"/>
              <a:ext cx="84108" cy="195968"/>
            </a:xfrm>
            <a:custGeom>
              <a:avLst/>
              <a:gdLst/>
              <a:ahLst/>
              <a:cxnLst/>
              <a:rect l="0" t="0" r="0" b="0"/>
              <a:pathLst>
                <a:path w="84108" h="195968">
                  <a:moveTo>
                    <a:pt x="21653" y="5467"/>
                  </a:moveTo>
                  <a:lnTo>
                    <a:pt x="21653" y="5467"/>
                  </a:lnTo>
                  <a:lnTo>
                    <a:pt x="21653" y="2096"/>
                  </a:lnTo>
                  <a:lnTo>
                    <a:pt x="20947" y="1103"/>
                  </a:lnTo>
                  <a:lnTo>
                    <a:pt x="19771" y="441"/>
                  </a:lnTo>
                  <a:lnTo>
                    <a:pt x="18282" y="0"/>
                  </a:lnTo>
                  <a:lnTo>
                    <a:pt x="16584" y="1116"/>
                  </a:lnTo>
                  <a:lnTo>
                    <a:pt x="6726" y="16871"/>
                  </a:lnTo>
                  <a:lnTo>
                    <a:pt x="454" y="35736"/>
                  </a:lnTo>
                  <a:lnTo>
                    <a:pt x="0" y="49259"/>
                  </a:lnTo>
                  <a:lnTo>
                    <a:pt x="2856" y="61619"/>
                  </a:lnTo>
                  <a:lnTo>
                    <a:pt x="8831" y="71816"/>
                  </a:lnTo>
                  <a:lnTo>
                    <a:pt x="16189" y="77289"/>
                  </a:lnTo>
                  <a:lnTo>
                    <a:pt x="20128" y="78748"/>
                  </a:lnTo>
                  <a:lnTo>
                    <a:pt x="30147" y="76607"/>
                  </a:lnTo>
                  <a:lnTo>
                    <a:pt x="59329" y="59834"/>
                  </a:lnTo>
                  <a:lnTo>
                    <a:pt x="73111" y="49719"/>
                  </a:lnTo>
                  <a:lnTo>
                    <a:pt x="76419" y="49080"/>
                  </a:lnTo>
                  <a:lnTo>
                    <a:pt x="79331" y="49359"/>
                  </a:lnTo>
                  <a:lnTo>
                    <a:pt x="81271" y="50251"/>
                  </a:lnTo>
                  <a:lnTo>
                    <a:pt x="82566" y="51551"/>
                  </a:lnTo>
                  <a:lnTo>
                    <a:pt x="83428" y="53123"/>
                  </a:lnTo>
                  <a:lnTo>
                    <a:pt x="84107" y="80288"/>
                  </a:lnTo>
                  <a:lnTo>
                    <a:pt x="76269" y="125352"/>
                  </a:lnTo>
                  <a:lnTo>
                    <a:pt x="59753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11" name="SMARTInkShape-4603"/>
          <p:cNvSpPr/>
          <p:nvPr>
            <p:custDataLst>
              <p:tags r:id="rId6"/>
            </p:custDataLst>
          </p:nvPr>
        </p:nvSpPr>
        <p:spPr>
          <a:xfrm>
            <a:off x="3784770" y="337307"/>
            <a:ext cx="687310" cy="685044"/>
          </a:xfrm>
          <a:custGeom>
            <a:avLst/>
            <a:gdLst/>
            <a:ahLst/>
            <a:cxnLst/>
            <a:rect l="0" t="0" r="0" b="0"/>
            <a:pathLst>
              <a:path w="687310" h="685044">
                <a:moveTo>
                  <a:pt x="101430" y="659643"/>
                </a:moveTo>
                <a:lnTo>
                  <a:pt x="101430" y="659643"/>
                </a:lnTo>
                <a:lnTo>
                  <a:pt x="144114" y="650183"/>
                </a:lnTo>
                <a:lnTo>
                  <a:pt x="181262" y="647903"/>
                </a:lnTo>
                <a:lnTo>
                  <a:pt x="217904" y="647227"/>
                </a:lnTo>
                <a:lnTo>
                  <a:pt x="261216" y="643656"/>
                </a:lnTo>
                <a:lnTo>
                  <a:pt x="303055" y="634759"/>
                </a:lnTo>
                <a:lnTo>
                  <a:pt x="346391" y="622769"/>
                </a:lnTo>
                <a:lnTo>
                  <a:pt x="381914" y="607325"/>
                </a:lnTo>
                <a:lnTo>
                  <a:pt x="426200" y="586906"/>
                </a:lnTo>
                <a:lnTo>
                  <a:pt x="473510" y="563177"/>
                </a:lnTo>
                <a:lnTo>
                  <a:pt x="515632" y="540634"/>
                </a:lnTo>
                <a:lnTo>
                  <a:pt x="531758" y="529139"/>
                </a:lnTo>
                <a:lnTo>
                  <a:pt x="576195" y="483542"/>
                </a:lnTo>
                <a:lnTo>
                  <a:pt x="592840" y="463923"/>
                </a:lnTo>
                <a:lnTo>
                  <a:pt x="619270" y="418279"/>
                </a:lnTo>
                <a:lnTo>
                  <a:pt x="645241" y="377722"/>
                </a:lnTo>
                <a:lnTo>
                  <a:pt x="668927" y="331489"/>
                </a:lnTo>
                <a:lnTo>
                  <a:pt x="682562" y="294536"/>
                </a:lnTo>
                <a:lnTo>
                  <a:pt x="687309" y="256071"/>
                </a:lnTo>
                <a:lnTo>
                  <a:pt x="682364" y="220449"/>
                </a:lnTo>
                <a:lnTo>
                  <a:pt x="669102" y="173770"/>
                </a:lnTo>
                <a:lnTo>
                  <a:pt x="646996" y="127313"/>
                </a:lnTo>
                <a:lnTo>
                  <a:pt x="610834" y="79849"/>
                </a:lnTo>
                <a:lnTo>
                  <a:pt x="578872" y="56009"/>
                </a:lnTo>
                <a:lnTo>
                  <a:pt x="532211" y="30917"/>
                </a:lnTo>
                <a:lnTo>
                  <a:pt x="494828" y="15291"/>
                </a:lnTo>
                <a:lnTo>
                  <a:pt x="457363" y="6803"/>
                </a:lnTo>
                <a:lnTo>
                  <a:pt x="422791" y="1797"/>
                </a:lnTo>
                <a:lnTo>
                  <a:pt x="383698" y="0"/>
                </a:lnTo>
                <a:lnTo>
                  <a:pt x="338488" y="1274"/>
                </a:lnTo>
                <a:lnTo>
                  <a:pt x="298905" y="6195"/>
                </a:lnTo>
                <a:lnTo>
                  <a:pt x="254345" y="14179"/>
                </a:lnTo>
                <a:lnTo>
                  <a:pt x="206867" y="37300"/>
                </a:lnTo>
                <a:lnTo>
                  <a:pt x="164969" y="64220"/>
                </a:lnTo>
                <a:lnTo>
                  <a:pt x="119913" y="98600"/>
                </a:lnTo>
                <a:lnTo>
                  <a:pt x="77767" y="141043"/>
                </a:lnTo>
                <a:lnTo>
                  <a:pt x="46390" y="185272"/>
                </a:lnTo>
                <a:lnTo>
                  <a:pt x="27764" y="226098"/>
                </a:lnTo>
                <a:lnTo>
                  <a:pt x="13142" y="268640"/>
                </a:lnTo>
                <a:lnTo>
                  <a:pt x="4184" y="315551"/>
                </a:lnTo>
                <a:lnTo>
                  <a:pt x="690" y="354921"/>
                </a:lnTo>
                <a:lnTo>
                  <a:pt x="0" y="401686"/>
                </a:lnTo>
                <a:lnTo>
                  <a:pt x="3643" y="435515"/>
                </a:lnTo>
                <a:lnTo>
                  <a:pt x="13660" y="476818"/>
                </a:lnTo>
                <a:lnTo>
                  <a:pt x="21802" y="514691"/>
                </a:lnTo>
                <a:lnTo>
                  <a:pt x="29859" y="547550"/>
                </a:lnTo>
                <a:lnTo>
                  <a:pt x="51544" y="589837"/>
                </a:lnTo>
                <a:lnTo>
                  <a:pt x="66580" y="609953"/>
                </a:lnTo>
                <a:lnTo>
                  <a:pt x="107441" y="638858"/>
                </a:lnTo>
                <a:lnTo>
                  <a:pt x="153021" y="660120"/>
                </a:lnTo>
                <a:lnTo>
                  <a:pt x="198515" y="674911"/>
                </a:lnTo>
                <a:lnTo>
                  <a:pt x="234780" y="68504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5" name="SMARTInkShape-Group1018"/>
          <p:cNvGrpSpPr/>
          <p:nvPr/>
        </p:nvGrpSpPr>
        <p:grpSpPr>
          <a:xfrm>
            <a:off x="4803221" y="3266246"/>
            <a:ext cx="624475" cy="542454"/>
            <a:chOff x="4803221" y="3266246"/>
            <a:chExt cx="624475" cy="542454"/>
          </a:xfrm>
        </p:grpSpPr>
        <p:sp>
          <p:nvSpPr>
            <p:cNvPr id="1812" name="SMARTInkShape-4604"/>
            <p:cNvSpPr/>
            <p:nvPr>
              <p:custDataLst>
                <p:tags r:id="rId54"/>
              </p:custDataLst>
            </p:nvPr>
          </p:nvSpPr>
          <p:spPr>
            <a:xfrm>
              <a:off x="4969814" y="3426364"/>
              <a:ext cx="112907" cy="233733"/>
            </a:xfrm>
            <a:custGeom>
              <a:avLst/>
              <a:gdLst/>
              <a:ahLst/>
              <a:cxnLst/>
              <a:rect l="0" t="0" r="0" b="0"/>
              <a:pathLst>
                <a:path w="112907" h="233733">
                  <a:moveTo>
                    <a:pt x="110186" y="15336"/>
                  </a:moveTo>
                  <a:lnTo>
                    <a:pt x="110186" y="15336"/>
                  </a:lnTo>
                  <a:lnTo>
                    <a:pt x="95438" y="2471"/>
                  </a:lnTo>
                  <a:lnTo>
                    <a:pt x="91888" y="409"/>
                  </a:lnTo>
                  <a:lnTo>
                    <a:pt x="80416" y="0"/>
                  </a:lnTo>
                  <a:lnTo>
                    <a:pt x="60169" y="2115"/>
                  </a:lnTo>
                  <a:lnTo>
                    <a:pt x="21320" y="23289"/>
                  </a:lnTo>
                  <a:lnTo>
                    <a:pt x="7190" y="34393"/>
                  </a:lnTo>
                  <a:lnTo>
                    <a:pt x="910" y="44032"/>
                  </a:lnTo>
                  <a:lnTo>
                    <a:pt x="0" y="54901"/>
                  </a:lnTo>
                  <a:lnTo>
                    <a:pt x="745" y="60763"/>
                  </a:lnTo>
                  <a:lnTo>
                    <a:pt x="7217" y="71039"/>
                  </a:lnTo>
                  <a:lnTo>
                    <a:pt x="49562" y="109692"/>
                  </a:lnTo>
                  <a:lnTo>
                    <a:pt x="89842" y="142924"/>
                  </a:lnTo>
                  <a:lnTo>
                    <a:pt x="107686" y="165715"/>
                  </a:lnTo>
                  <a:lnTo>
                    <a:pt x="112603" y="179537"/>
                  </a:lnTo>
                  <a:lnTo>
                    <a:pt x="112906" y="192737"/>
                  </a:lnTo>
                  <a:lnTo>
                    <a:pt x="111999" y="199220"/>
                  </a:lnTo>
                  <a:lnTo>
                    <a:pt x="108573" y="204953"/>
                  </a:lnTo>
                  <a:lnTo>
                    <a:pt x="86558" y="222413"/>
                  </a:lnTo>
                  <a:lnTo>
                    <a:pt x="74990" y="228020"/>
                  </a:lnTo>
                  <a:lnTo>
                    <a:pt x="50760" y="233732"/>
                  </a:lnTo>
                  <a:lnTo>
                    <a:pt x="38854" y="232816"/>
                  </a:lnTo>
                  <a:lnTo>
                    <a:pt x="35115" y="230878"/>
                  </a:lnTo>
                  <a:lnTo>
                    <a:pt x="32623" y="228175"/>
                  </a:lnTo>
                  <a:lnTo>
                    <a:pt x="30960" y="224962"/>
                  </a:lnTo>
                  <a:lnTo>
                    <a:pt x="32674" y="220703"/>
                  </a:lnTo>
                  <a:lnTo>
                    <a:pt x="53036" y="1994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3" name="SMARTInkShape-4605"/>
            <p:cNvSpPr/>
            <p:nvPr>
              <p:custDataLst>
                <p:tags r:id="rId55"/>
              </p:custDataLst>
            </p:nvPr>
          </p:nvSpPr>
          <p:spPr>
            <a:xfrm>
              <a:off x="5162550" y="3424018"/>
              <a:ext cx="105488" cy="247506"/>
            </a:xfrm>
            <a:custGeom>
              <a:avLst/>
              <a:gdLst/>
              <a:ahLst/>
              <a:cxnLst/>
              <a:rect l="0" t="0" r="0" b="0"/>
              <a:pathLst>
                <a:path w="105488" h="247506">
                  <a:moveTo>
                    <a:pt x="82550" y="43082"/>
                  </a:moveTo>
                  <a:lnTo>
                    <a:pt x="82550" y="43082"/>
                  </a:lnTo>
                  <a:lnTo>
                    <a:pt x="88017" y="19938"/>
                  </a:lnTo>
                  <a:lnTo>
                    <a:pt x="88639" y="10511"/>
                  </a:lnTo>
                  <a:lnTo>
                    <a:pt x="87314" y="7962"/>
                  </a:lnTo>
                  <a:lnTo>
                    <a:pt x="82080" y="3249"/>
                  </a:lnTo>
                  <a:lnTo>
                    <a:pt x="76933" y="684"/>
                  </a:lnTo>
                  <a:lnTo>
                    <a:pt x="74571" y="0"/>
                  </a:lnTo>
                  <a:lnTo>
                    <a:pt x="57765" y="5779"/>
                  </a:lnTo>
                  <a:lnTo>
                    <a:pt x="41652" y="16429"/>
                  </a:lnTo>
                  <a:lnTo>
                    <a:pt x="31313" y="28521"/>
                  </a:lnTo>
                  <a:lnTo>
                    <a:pt x="27152" y="47783"/>
                  </a:lnTo>
                  <a:lnTo>
                    <a:pt x="29290" y="64623"/>
                  </a:lnTo>
                  <a:lnTo>
                    <a:pt x="57174" y="104262"/>
                  </a:lnTo>
                  <a:lnTo>
                    <a:pt x="87296" y="145429"/>
                  </a:lnTo>
                  <a:lnTo>
                    <a:pt x="102407" y="183321"/>
                  </a:lnTo>
                  <a:lnTo>
                    <a:pt x="105487" y="199249"/>
                  </a:lnTo>
                  <a:lnTo>
                    <a:pt x="104191" y="206460"/>
                  </a:lnTo>
                  <a:lnTo>
                    <a:pt x="97107" y="220117"/>
                  </a:lnTo>
                  <a:lnTo>
                    <a:pt x="81219" y="236335"/>
                  </a:lnTo>
                  <a:lnTo>
                    <a:pt x="52993" y="246706"/>
                  </a:lnTo>
                  <a:lnTo>
                    <a:pt x="27931" y="247505"/>
                  </a:lnTo>
                  <a:lnTo>
                    <a:pt x="21442" y="244275"/>
                  </a:lnTo>
                  <a:lnTo>
                    <a:pt x="10471" y="233160"/>
                  </a:lnTo>
                  <a:lnTo>
                    <a:pt x="0" y="214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4" name="SMARTInkShape-4606"/>
            <p:cNvSpPr/>
            <p:nvPr>
              <p:custDataLst>
                <p:tags r:id="rId56"/>
              </p:custDataLst>
            </p:nvPr>
          </p:nvSpPr>
          <p:spPr>
            <a:xfrm>
              <a:off x="4803221" y="3266246"/>
              <a:ext cx="624475" cy="542454"/>
            </a:xfrm>
            <a:custGeom>
              <a:avLst/>
              <a:gdLst/>
              <a:ahLst/>
              <a:cxnLst/>
              <a:rect l="0" t="0" r="0" b="0"/>
              <a:pathLst>
                <a:path w="624475" h="542454">
                  <a:moveTo>
                    <a:pt x="524429" y="67504"/>
                  </a:moveTo>
                  <a:lnTo>
                    <a:pt x="524429" y="67504"/>
                  </a:lnTo>
                  <a:lnTo>
                    <a:pt x="508849" y="43085"/>
                  </a:lnTo>
                  <a:lnTo>
                    <a:pt x="491826" y="26715"/>
                  </a:lnTo>
                  <a:lnTo>
                    <a:pt x="463263" y="9558"/>
                  </a:lnTo>
                  <a:lnTo>
                    <a:pt x="417802" y="5"/>
                  </a:lnTo>
                  <a:lnTo>
                    <a:pt x="378719" y="0"/>
                  </a:lnTo>
                  <a:lnTo>
                    <a:pt x="336616" y="6581"/>
                  </a:lnTo>
                  <a:lnTo>
                    <a:pt x="297801" y="15586"/>
                  </a:lnTo>
                  <a:lnTo>
                    <a:pt x="263487" y="26486"/>
                  </a:lnTo>
                  <a:lnTo>
                    <a:pt x="217573" y="46883"/>
                  </a:lnTo>
                  <a:lnTo>
                    <a:pt x="177627" y="69626"/>
                  </a:lnTo>
                  <a:lnTo>
                    <a:pt x="133168" y="99533"/>
                  </a:lnTo>
                  <a:lnTo>
                    <a:pt x="87143" y="138084"/>
                  </a:lnTo>
                  <a:lnTo>
                    <a:pt x="54643" y="177945"/>
                  </a:lnTo>
                  <a:lnTo>
                    <a:pt x="25492" y="225309"/>
                  </a:lnTo>
                  <a:lnTo>
                    <a:pt x="10099" y="261330"/>
                  </a:lnTo>
                  <a:lnTo>
                    <a:pt x="1461" y="306105"/>
                  </a:lnTo>
                  <a:lnTo>
                    <a:pt x="0" y="350965"/>
                  </a:lnTo>
                  <a:lnTo>
                    <a:pt x="7876" y="392714"/>
                  </a:lnTo>
                  <a:lnTo>
                    <a:pt x="26943" y="432858"/>
                  </a:lnTo>
                  <a:lnTo>
                    <a:pt x="42974" y="454956"/>
                  </a:lnTo>
                  <a:lnTo>
                    <a:pt x="89853" y="497506"/>
                  </a:lnTo>
                  <a:lnTo>
                    <a:pt x="127711" y="517821"/>
                  </a:lnTo>
                  <a:lnTo>
                    <a:pt x="160431" y="528936"/>
                  </a:lnTo>
                  <a:lnTo>
                    <a:pt x="207027" y="539363"/>
                  </a:lnTo>
                  <a:lnTo>
                    <a:pt x="245058" y="542453"/>
                  </a:lnTo>
                  <a:lnTo>
                    <a:pt x="288783" y="539605"/>
                  </a:lnTo>
                  <a:lnTo>
                    <a:pt x="336309" y="531706"/>
                  </a:lnTo>
                  <a:lnTo>
                    <a:pt x="375321" y="523016"/>
                  </a:lnTo>
                  <a:lnTo>
                    <a:pt x="416749" y="507741"/>
                  </a:lnTo>
                  <a:lnTo>
                    <a:pt x="461715" y="487222"/>
                  </a:lnTo>
                  <a:lnTo>
                    <a:pt x="505142" y="461326"/>
                  </a:lnTo>
                  <a:lnTo>
                    <a:pt x="547637" y="424444"/>
                  </a:lnTo>
                  <a:lnTo>
                    <a:pt x="574796" y="391226"/>
                  </a:lnTo>
                  <a:lnTo>
                    <a:pt x="597521" y="347572"/>
                  </a:lnTo>
                  <a:lnTo>
                    <a:pt x="612016" y="307904"/>
                  </a:lnTo>
                  <a:lnTo>
                    <a:pt x="620780" y="270437"/>
                  </a:lnTo>
                  <a:lnTo>
                    <a:pt x="624474" y="235896"/>
                  </a:lnTo>
                  <a:lnTo>
                    <a:pt x="618826" y="189835"/>
                  </a:lnTo>
                  <a:lnTo>
                    <a:pt x="608215" y="152826"/>
                  </a:lnTo>
                  <a:lnTo>
                    <a:pt x="592764" y="127356"/>
                  </a:lnTo>
                  <a:lnTo>
                    <a:pt x="563510" y="100493"/>
                  </a:lnTo>
                  <a:lnTo>
                    <a:pt x="537498" y="86137"/>
                  </a:lnTo>
                  <a:lnTo>
                    <a:pt x="493379" y="76489"/>
                  </a:lnTo>
                  <a:lnTo>
                    <a:pt x="447114" y="71003"/>
                  </a:lnTo>
                  <a:lnTo>
                    <a:pt x="409798" y="71911"/>
                  </a:lnTo>
                  <a:lnTo>
                    <a:pt x="346629" y="738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3" name="SMARTInkShape-Group1019"/>
          <p:cNvGrpSpPr/>
          <p:nvPr/>
        </p:nvGrpSpPr>
        <p:grpSpPr>
          <a:xfrm>
            <a:off x="2172921" y="2983533"/>
            <a:ext cx="1678897" cy="804003"/>
            <a:chOff x="2172921" y="2983533"/>
            <a:chExt cx="1678897" cy="804003"/>
          </a:xfrm>
        </p:grpSpPr>
        <p:sp>
          <p:nvSpPr>
            <p:cNvPr id="1816" name="SMARTInkShape-4607"/>
            <p:cNvSpPr/>
            <p:nvPr>
              <p:custDataLst>
                <p:tags r:id="rId47"/>
              </p:custDataLst>
            </p:nvPr>
          </p:nvSpPr>
          <p:spPr>
            <a:xfrm>
              <a:off x="2172921" y="3283121"/>
              <a:ext cx="1110030" cy="209041"/>
            </a:xfrm>
            <a:custGeom>
              <a:avLst/>
              <a:gdLst/>
              <a:ahLst/>
              <a:cxnLst/>
              <a:rect l="0" t="0" r="0" b="0"/>
              <a:pathLst>
                <a:path w="1110030" h="209041">
                  <a:moveTo>
                    <a:pt x="17829" y="196679"/>
                  </a:moveTo>
                  <a:lnTo>
                    <a:pt x="17829" y="196679"/>
                  </a:lnTo>
                  <a:lnTo>
                    <a:pt x="6998" y="206804"/>
                  </a:lnTo>
                  <a:lnTo>
                    <a:pt x="0" y="209040"/>
                  </a:lnTo>
                  <a:lnTo>
                    <a:pt x="1203" y="207347"/>
                  </a:lnTo>
                  <a:lnTo>
                    <a:pt x="48322" y="161720"/>
                  </a:lnTo>
                  <a:lnTo>
                    <a:pt x="90565" y="130458"/>
                  </a:lnTo>
                  <a:lnTo>
                    <a:pt x="138023" y="99921"/>
                  </a:lnTo>
                  <a:lnTo>
                    <a:pt x="185217" y="77612"/>
                  </a:lnTo>
                  <a:lnTo>
                    <a:pt x="222343" y="62779"/>
                  </a:lnTo>
                  <a:lnTo>
                    <a:pt x="265163" y="48585"/>
                  </a:lnTo>
                  <a:lnTo>
                    <a:pt x="304583" y="34344"/>
                  </a:lnTo>
                  <a:lnTo>
                    <a:pt x="345144" y="25619"/>
                  </a:lnTo>
                  <a:lnTo>
                    <a:pt x="386395" y="15532"/>
                  </a:lnTo>
                  <a:lnTo>
                    <a:pt x="429247" y="9656"/>
                  </a:lnTo>
                  <a:lnTo>
                    <a:pt x="468792" y="4196"/>
                  </a:lnTo>
                  <a:lnTo>
                    <a:pt x="509887" y="1770"/>
                  </a:lnTo>
                  <a:lnTo>
                    <a:pt x="544143" y="691"/>
                  </a:lnTo>
                  <a:lnTo>
                    <a:pt x="576302" y="212"/>
                  </a:lnTo>
                  <a:lnTo>
                    <a:pt x="614113" y="0"/>
                  </a:lnTo>
                  <a:lnTo>
                    <a:pt x="654437" y="1787"/>
                  </a:lnTo>
                  <a:lnTo>
                    <a:pt x="692349" y="4932"/>
                  </a:lnTo>
                  <a:lnTo>
                    <a:pt x="737054" y="11376"/>
                  </a:lnTo>
                  <a:lnTo>
                    <a:pt x="773753" y="18131"/>
                  </a:lnTo>
                  <a:lnTo>
                    <a:pt x="813856" y="26497"/>
                  </a:lnTo>
                  <a:lnTo>
                    <a:pt x="857095" y="40185"/>
                  </a:lnTo>
                  <a:lnTo>
                    <a:pt x="898914" y="54276"/>
                  </a:lnTo>
                  <a:lnTo>
                    <a:pt x="944932" y="75952"/>
                  </a:lnTo>
                  <a:lnTo>
                    <a:pt x="987263" y="97891"/>
                  </a:lnTo>
                  <a:lnTo>
                    <a:pt x="1031451" y="129642"/>
                  </a:lnTo>
                  <a:lnTo>
                    <a:pt x="1078140" y="176911"/>
                  </a:lnTo>
                  <a:lnTo>
                    <a:pt x="1102201" y="201536"/>
                  </a:lnTo>
                  <a:lnTo>
                    <a:pt x="1103399" y="201328"/>
                  </a:lnTo>
                  <a:lnTo>
                    <a:pt x="1106612" y="199215"/>
                  </a:lnTo>
                  <a:lnTo>
                    <a:pt x="1110029" y="1903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7" name="SMARTInkShape-4608"/>
            <p:cNvSpPr/>
            <p:nvPr>
              <p:custDataLst>
                <p:tags r:id="rId48"/>
              </p:custDataLst>
            </p:nvPr>
          </p:nvSpPr>
          <p:spPr>
            <a:xfrm>
              <a:off x="3187700" y="3315844"/>
              <a:ext cx="133647" cy="216546"/>
            </a:xfrm>
            <a:custGeom>
              <a:avLst/>
              <a:gdLst/>
              <a:ahLst/>
              <a:cxnLst/>
              <a:rect l="0" t="0" r="0" b="0"/>
              <a:pathLst>
                <a:path w="133647" h="216546">
                  <a:moveTo>
                    <a:pt x="63500" y="11556"/>
                  </a:moveTo>
                  <a:lnTo>
                    <a:pt x="63500" y="11556"/>
                  </a:lnTo>
                  <a:lnTo>
                    <a:pt x="56758" y="8185"/>
                  </a:lnTo>
                  <a:lnTo>
                    <a:pt x="54772" y="6486"/>
                  </a:lnTo>
                  <a:lnTo>
                    <a:pt x="51323" y="0"/>
                  </a:lnTo>
                  <a:lnTo>
                    <a:pt x="51148" y="325"/>
                  </a:lnTo>
                  <a:lnTo>
                    <a:pt x="50955" y="2566"/>
                  </a:lnTo>
                  <a:lnTo>
                    <a:pt x="54217" y="11166"/>
                  </a:lnTo>
                  <a:lnTo>
                    <a:pt x="59610" y="16792"/>
                  </a:lnTo>
                  <a:lnTo>
                    <a:pt x="105602" y="56458"/>
                  </a:lnTo>
                  <a:lnTo>
                    <a:pt x="121443" y="76601"/>
                  </a:lnTo>
                  <a:lnTo>
                    <a:pt x="132958" y="102874"/>
                  </a:lnTo>
                  <a:lnTo>
                    <a:pt x="133646" y="117758"/>
                  </a:lnTo>
                  <a:lnTo>
                    <a:pt x="127837" y="131429"/>
                  </a:lnTo>
                  <a:lnTo>
                    <a:pt x="116789" y="144561"/>
                  </a:lnTo>
                  <a:lnTo>
                    <a:pt x="74272" y="173240"/>
                  </a:lnTo>
                  <a:lnTo>
                    <a:pt x="28630" y="200561"/>
                  </a:lnTo>
                  <a:lnTo>
                    <a:pt x="4920" y="216545"/>
                  </a:lnTo>
                  <a:lnTo>
                    <a:pt x="0" y="214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8" name="SMARTInkShape-4609"/>
            <p:cNvSpPr/>
            <p:nvPr>
              <p:custDataLst>
                <p:tags r:id="rId49"/>
              </p:custDataLst>
            </p:nvPr>
          </p:nvSpPr>
          <p:spPr>
            <a:xfrm>
              <a:off x="2716818" y="3031816"/>
              <a:ext cx="92336" cy="140406"/>
            </a:xfrm>
            <a:custGeom>
              <a:avLst/>
              <a:gdLst/>
              <a:ahLst/>
              <a:cxnLst/>
              <a:rect l="0" t="0" r="0" b="0"/>
              <a:pathLst>
                <a:path w="92336" h="140406">
                  <a:moveTo>
                    <a:pt x="39082" y="9834"/>
                  </a:moveTo>
                  <a:lnTo>
                    <a:pt x="39082" y="9834"/>
                  </a:lnTo>
                  <a:lnTo>
                    <a:pt x="39082" y="4367"/>
                  </a:lnTo>
                  <a:lnTo>
                    <a:pt x="35711" y="374"/>
                  </a:lnTo>
                  <a:lnTo>
                    <a:pt x="34012" y="0"/>
                  </a:lnTo>
                  <a:lnTo>
                    <a:pt x="32175" y="456"/>
                  </a:lnTo>
                  <a:lnTo>
                    <a:pt x="27545" y="3549"/>
                  </a:lnTo>
                  <a:lnTo>
                    <a:pt x="17006" y="14635"/>
                  </a:lnTo>
                  <a:lnTo>
                    <a:pt x="2684" y="42950"/>
                  </a:lnTo>
                  <a:lnTo>
                    <a:pt x="0" y="50962"/>
                  </a:lnTo>
                  <a:lnTo>
                    <a:pt x="780" y="71152"/>
                  </a:lnTo>
                  <a:lnTo>
                    <a:pt x="11035" y="104437"/>
                  </a:lnTo>
                  <a:lnTo>
                    <a:pt x="21678" y="123141"/>
                  </a:lnTo>
                  <a:lnTo>
                    <a:pt x="33464" y="133806"/>
                  </a:lnTo>
                  <a:lnTo>
                    <a:pt x="47638" y="139016"/>
                  </a:lnTo>
                  <a:lnTo>
                    <a:pt x="55370" y="140405"/>
                  </a:lnTo>
                  <a:lnTo>
                    <a:pt x="61935" y="139215"/>
                  </a:lnTo>
                  <a:lnTo>
                    <a:pt x="72993" y="132248"/>
                  </a:lnTo>
                  <a:lnTo>
                    <a:pt x="80729" y="122096"/>
                  </a:lnTo>
                  <a:lnTo>
                    <a:pt x="86520" y="107706"/>
                  </a:lnTo>
                  <a:lnTo>
                    <a:pt x="92335" y="73954"/>
                  </a:lnTo>
                  <a:lnTo>
                    <a:pt x="91443" y="54325"/>
                  </a:lnTo>
                  <a:lnTo>
                    <a:pt x="80231" y="27407"/>
                  </a:lnTo>
                  <a:lnTo>
                    <a:pt x="67484" y="15763"/>
                  </a:lnTo>
                  <a:lnTo>
                    <a:pt x="60133" y="11669"/>
                  </a:lnTo>
                  <a:lnTo>
                    <a:pt x="53822" y="10352"/>
                  </a:lnTo>
                  <a:lnTo>
                    <a:pt x="48203" y="10885"/>
                  </a:lnTo>
                  <a:lnTo>
                    <a:pt x="43046" y="12651"/>
                  </a:lnTo>
                  <a:lnTo>
                    <a:pt x="26382" y="35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9" name="SMARTInkShape-4610"/>
            <p:cNvSpPr/>
            <p:nvPr>
              <p:custDataLst>
                <p:tags r:id="rId50"/>
              </p:custDataLst>
            </p:nvPr>
          </p:nvSpPr>
          <p:spPr>
            <a:xfrm>
              <a:off x="2882900" y="3136900"/>
              <a:ext cx="19051" cy="18168"/>
            </a:xfrm>
            <a:custGeom>
              <a:avLst/>
              <a:gdLst/>
              <a:ahLst/>
              <a:cxnLst/>
              <a:rect l="0" t="0" r="0" b="0"/>
              <a:pathLst>
                <a:path w="19051" h="18168">
                  <a:moveTo>
                    <a:pt x="0" y="12700"/>
                  </a:moveTo>
                  <a:lnTo>
                    <a:pt x="0" y="12700"/>
                  </a:lnTo>
                  <a:lnTo>
                    <a:pt x="11933" y="17726"/>
                  </a:lnTo>
                  <a:lnTo>
                    <a:pt x="14305" y="18167"/>
                  </a:lnTo>
                  <a:lnTo>
                    <a:pt x="15887" y="17756"/>
                  </a:lnTo>
                  <a:lnTo>
                    <a:pt x="16941" y="16776"/>
                  </a:lnTo>
                  <a:lnTo>
                    <a:pt x="18113" y="13806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0" name="SMARTInkShape-4611"/>
            <p:cNvSpPr/>
            <p:nvPr>
              <p:custDataLst>
                <p:tags r:id="rId51"/>
              </p:custDataLst>
            </p:nvPr>
          </p:nvSpPr>
          <p:spPr>
            <a:xfrm>
              <a:off x="2971800" y="2983533"/>
              <a:ext cx="50801" cy="216868"/>
            </a:xfrm>
            <a:custGeom>
              <a:avLst/>
              <a:gdLst/>
              <a:ahLst/>
              <a:cxnLst/>
              <a:rect l="0" t="0" r="0" b="0"/>
              <a:pathLst>
                <a:path w="50801" h="216868">
                  <a:moveTo>
                    <a:pt x="0" y="7317"/>
                  </a:moveTo>
                  <a:lnTo>
                    <a:pt x="0" y="7317"/>
                  </a:lnTo>
                  <a:lnTo>
                    <a:pt x="3371" y="575"/>
                  </a:lnTo>
                  <a:lnTo>
                    <a:pt x="4364" y="0"/>
                  </a:lnTo>
                  <a:lnTo>
                    <a:pt x="5026" y="1028"/>
                  </a:lnTo>
                  <a:lnTo>
                    <a:pt x="11342" y="47648"/>
                  </a:lnTo>
                  <a:lnTo>
                    <a:pt x="15803" y="91562"/>
                  </a:lnTo>
                  <a:lnTo>
                    <a:pt x="25530" y="136631"/>
                  </a:lnTo>
                  <a:lnTo>
                    <a:pt x="40364" y="182469"/>
                  </a:lnTo>
                  <a:lnTo>
                    <a:pt x="50800" y="216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1" name="SMARTInkShape-4612"/>
            <p:cNvSpPr/>
            <p:nvPr>
              <p:custDataLst>
                <p:tags r:id="rId52"/>
              </p:custDataLst>
            </p:nvPr>
          </p:nvSpPr>
          <p:spPr>
            <a:xfrm>
              <a:off x="3514368" y="3455913"/>
              <a:ext cx="125506" cy="232588"/>
            </a:xfrm>
            <a:custGeom>
              <a:avLst/>
              <a:gdLst/>
              <a:ahLst/>
              <a:cxnLst/>
              <a:rect l="0" t="0" r="0" b="0"/>
              <a:pathLst>
                <a:path w="125506" h="232588">
                  <a:moveTo>
                    <a:pt x="54332" y="36587"/>
                  </a:moveTo>
                  <a:lnTo>
                    <a:pt x="54332" y="36587"/>
                  </a:lnTo>
                  <a:lnTo>
                    <a:pt x="54332" y="33216"/>
                  </a:lnTo>
                  <a:lnTo>
                    <a:pt x="56213" y="29680"/>
                  </a:lnTo>
                  <a:lnTo>
                    <a:pt x="63170" y="21660"/>
                  </a:lnTo>
                  <a:lnTo>
                    <a:pt x="65315" y="15606"/>
                  </a:lnTo>
                  <a:lnTo>
                    <a:pt x="65887" y="12016"/>
                  </a:lnTo>
                  <a:lnTo>
                    <a:pt x="64858" y="8918"/>
                  </a:lnTo>
                  <a:lnTo>
                    <a:pt x="59951" y="3593"/>
                  </a:lnTo>
                  <a:lnTo>
                    <a:pt x="54948" y="756"/>
                  </a:lnTo>
                  <a:lnTo>
                    <a:pt x="52626" y="0"/>
                  </a:lnTo>
                  <a:lnTo>
                    <a:pt x="39245" y="2306"/>
                  </a:lnTo>
                  <a:lnTo>
                    <a:pt x="16466" y="18840"/>
                  </a:lnTo>
                  <a:lnTo>
                    <a:pt x="6693" y="27758"/>
                  </a:lnTo>
                  <a:lnTo>
                    <a:pt x="1409" y="38307"/>
                  </a:lnTo>
                  <a:lnTo>
                    <a:pt x="0" y="44083"/>
                  </a:lnTo>
                  <a:lnTo>
                    <a:pt x="2198" y="58028"/>
                  </a:lnTo>
                  <a:lnTo>
                    <a:pt x="11368" y="77983"/>
                  </a:lnTo>
                  <a:lnTo>
                    <a:pt x="26785" y="94713"/>
                  </a:lnTo>
                  <a:lnTo>
                    <a:pt x="73194" y="133052"/>
                  </a:lnTo>
                  <a:lnTo>
                    <a:pt x="107731" y="161315"/>
                  </a:lnTo>
                  <a:lnTo>
                    <a:pt x="122396" y="183443"/>
                  </a:lnTo>
                  <a:lnTo>
                    <a:pt x="125108" y="189524"/>
                  </a:lnTo>
                  <a:lnTo>
                    <a:pt x="125505" y="195695"/>
                  </a:lnTo>
                  <a:lnTo>
                    <a:pt x="122183" y="208196"/>
                  </a:lnTo>
                  <a:lnTo>
                    <a:pt x="112240" y="218925"/>
                  </a:lnTo>
                  <a:lnTo>
                    <a:pt x="99118" y="226989"/>
                  </a:lnTo>
                  <a:lnTo>
                    <a:pt x="79126" y="231526"/>
                  </a:lnTo>
                  <a:lnTo>
                    <a:pt x="63705" y="232587"/>
                  </a:lnTo>
                  <a:lnTo>
                    <a:pt x="49326" y="229297"/>
                  </a:lnTo>
                  <a:lnTo>
                    <a:pt x="36585" y="222424"/>
                  </a:lnTo>
                  <a:lnTo>
                    <a:pt x="26218" y="212315"/>
                  </a:lnTo>
                  <a:lnTo>
                    <a:pt x="16232" y="1889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2" name="SMARTInkShape-4613"/>
            <p:cNvSpPr/>
            <p:nvPr>
              <p:custDataLst>
                <p:tags r:id="rId53"/>
              </p:custDataLst>
            </p:nvPr>
          </p:nvSpPr>
          <p:spPr>
            <a:xfrm>
              <a:off x="3345159" y="3332193"/>
              <a:ext cx="506659" cy="455343"/>
            </a:xfrm>
            <a:custGeom>
              <a:avLst/>
              <a:gdLst/>
              <a:ahLst/>
              <a:cxnLst/>
              <a:rect l="0" t="0" r="0" b="0"/>
              <a:pathLst>
                <a:path w="506659" h="455343">
                  <a:moveTo>
                    <a:pt x="293391" y="84107"/>
                  </a:moveTo>
                  <a:lnTo>
                    <a:pt x="293391" y="84107"/>
                  </a:lnTo>
                  <a:lnTo>
                    <a:pt x="291979" y="63829"/>
                  </a:lnTo>
                  <a:lnTo>
                    <a:pt x="283252" y="42193"/>
                  </a:lnTo>
                  <a:lnTo>
                    <a:pt x="270318" y="25513"/>
                  </a:lnTo>
                  <a:lnTo>
                    <a:pt x="243260" y="5035"/>
                  </a:lnTo>
                  <a:lnTo>
                    <a:pt x="236687" y="1759"/>
                  </a:lnTo>
                  <a:lnTo>
                    <a:pt x="219976" y="0"/>
                  </a:lnTo>
                  <a:lnTo>
                    <a:pt x="185090" y="4859"/>
                  </a:lnTo>
                  <a:lnTo>
                    <a:pt x="142769" y="17117"/>
                  </a:lnTo>
                  <a:lnTo>
                    <a:pt x="105299" y="36036"/>
                  </a:lnTo>
                  <a:lnTo>
                    <a:pt x="67775" y="64342"/>
                  </a:lnTo>
                  <a:lnTo>
                    <a:pt x="36322" y="108477"/>
                  </a:lnTo>
                  <a:lnTo>
                    <a:pt x="15057" y="154093"/>
                  </a:lnTo>
                  <a:lnTo>
                    <a:pt x="6704" y="185062"/>
                  </a:lnTo>
                  <a:lnTo>
                    <a:pt x="639" y="219993"/>
                  </a:lnTo>
                  <a:lnTo>
                    <a:pt x="0" y="258503"/>
                  </a:lnTo>
                  <a:lnTo>
                    <a:pt x="11021" y="301272"/>
                  </a:lnTo>
                  <a:lnTo>
                    <a:pt x="31063" y="346321"/>
                  </a:lnTo>
                  <a:lnTo>
                    <a:pt x="54392" y="385512"/>
                  </a:lnTo>
                  <a:lnTo>
                    <a:pt x="90358" y="415518"/>
                  </a:lnTo>
                  <a:lnTo>
                    <a:pt x="133985" y="438184"/>
                  </a:lnTo>
                  <a:lnTo>
                    <a:pt x="181483" y="452660"/>
                  </a:lnTo>
                  <a:lnTo>
                    <a:pt x="212610" y="455342"/>
                  </a:lnTo>
                  <a:lnTo>
                    <a:pt x="252314" y="454182"/>
                  </a:lnTo>
                  <a:lnTo>
                    <a:pt x="293949" y="447551"/>
                  </a:lnTo>
                  <a:lnTo>
                    <a:pt x="332444" y="437549"/>
                  </a:lnTo>
                  <a:lnTo>
                    <a:pt x="373950" y="420018"/>
                  </a:lnTo>
                  <a:lnTo>
                    <a:pt x="417698" y="395131"/>
                  </a:lnTo>
                  <a:lnTo>
                    <a:pt x="435422" y="381090"/>
                  </a:lnTo>
                  <a:lnTo>
                    <a:pt x="470662" y="336494"/>
                  </a:lnTo>
                  <a:lnTo>
                    <a:pt x="491417" y="297153"/>
                  </a:lnTo>
                  <a:lnTo>
                    <a:pt x="503368" y="261689"/>
                  </a:lnTo>
                  <a:lnTo>
                    <a:pt x="506658" y="224650"/>
                  </a:lnTo>
                  <a:lnTo>
                    <a:pt x="505140" y="180391"/>
                  </a:lnTo>
                  <a:lnTo>
                    <a:pt x="493480" y="144934"/>
                  </a:lnTo>
                  <a:lnTo>
                    <a:pt x="464431" y="97571"/>
                  </a:lnTo>
                  <a:lnTo>
                    <a:pt x="450548" y="80918"/>
                  </a:lnTo>
                  <a:lnTo>
                    <a:pt x="412890" y="52981"/>
                  </a:lnTo>
                  <a:lnTo>
                    <a:pt x="391657" y="41345"/>
                  </a:lnTo>
                  <a:lnTo>
                    <a:pt x="355903" y="30828"/>
                  </a:lnTo>
                  <a:lnTo>
                    <a:pt x="318498" y="23244"/>
                  </a:lnTo>
                  <a:lnTo>
                    <a:pt x="280604" y="17233"/>
                  </a:lnTo>
                  <a:lnTo>
                    <a:pt x="243271" y="15845"/>
                  </a:lnTo>
                  <a:lnTo>
                    <a:pt x="198141" y="20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6" name="SMARTInkShape-Group1020"/>
          <p:cNvGrpSpPr/>
          <p:nvPr/>
        </p:nvGrpSpPr>
        <p:grpSpPr>
          <a:xfrm>
            <a:off x="1629779" y="3311897"/>
            <a:ext cx="504433" cy="396035"/>
            <a:chOff x="1629779" y="3311897"/>
            <a:chExt cx="504433" cy="396035"/>
          </a:xfrm>
        </p:grpSpPr>
        <p:sp>
          <p:nvSpPr>
            <p:cNvPr id="1824" name="SMARTInkShape-4614"/>
            <p:cNvSpPr/>
            <p:nvPr>
              <p:custDataLst>
                <p:tags r:id="rId45"/>
              </p:custDataLst>
            </p:nvPr>
          </p:nvSpPr>
          <p:spPr>
            <a:xfrm>
              <a:off x="1787493" y="3436901"/>
              <a:ext cx="193708" cy="182600"/>
            </a:xfrm>
            <a:custGeom>
              <a:avLst/>
              <a:gdLst/>
              <a:ahLst/>
              <a:cxnLst/>
              <a:rect l="0" t="0" r="0" b="0"/>
              <a:pathLst>
                <a:path w="193708" h="182600">
                  <a:moveTo>
                    <a:pt x="168307" y="30199"/>
                  </a:moveTo>
                  <a:lnTo>
                    <a:pt x="168307" y="30199"/>
                  </a:lnTo>
                  <a:lnTo>
                    <a:pt x="173333" y="18266"/>
                  </a:lnTo>
                  <a:lnTo>
                    <a:pt x="173774" y="15893"/>
                  </a:lnTo>
                  <a:lnTo>
                    <a:pt x="173363" y="13606"/>
                  </a:lnTo>
                  <a:lnTo>
                    <a:pt x="171024" y="9184"/>
                  </a:lnTo>
                  <a:lnTo>
                    <a:pt x="165741" y="2727"/>
                  </a:lnTo>
                  <a:lnTo>
                    <a:pt x="157994" y="350"/>
                  </a:lnTo>
                  <a:lnTo>
                    <a:pt x="147496" y="0"/>
                  </a:lnTo>
                  <a:lnTo>
                    <a:pt x="110533" y="10770"/>
                  </a:lnTo>
                  <a:lnTo>
                    <a:pt x="65022" y="32309"/>
                  </a:lnTo>
                  <a:lnTo>
                    <a:pt x="34154" y="52645"/>
                  </a:lnTo>
                  <a:lnTo>
                    <a:pt x="5625" y="87647"/>
                  </a:lnTo>
                  <a:lnTo>
                    <a:pt x="754" y="103944"/>
                  </a:lnTo>
                  <a:lnTo>
                    <a:pt x="0" y="122241"/>
                  </a:lnTo>
                  <a:lnTo>
                    <a:pt x="4369" y="139781"/>
                  </a:lnTo>
                  <a:lnTo>
                    <a:pt x="12895" y="153221"/>
                  </a:lnTo>
                  <a:lnTo>
                    <a:pt x="18133" y="158780"/>
                  </a:lnTo>
                  <a:lnTo>
                    <a:pt x="37122" y="166838"/>
                  </a:lnTo>
                  <a:lnTo>
                    <a:pt x="82814" y="177761"/>
                  </a:lnTo>
                  <a:lnTo>
                    <a:pt x="128763" y="181643"/>
                  </a:lnTo>
                  <a:lnTo>
                    <a:pt x="170652" y="182473"/>
                  </a:lnTo>
                  <a:lnTo>
                    <a:pt x="193707" y="1825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5" name="SMARTInkShape-4615"/>
            <p:cNvSpPr/>
            <p:nvPr>
              <p:custDataLst>
                <p:tags r:id="rId46"/>
              </p:custDataLst>
            </p:nvPr>
          </p:nvSpPr>
          <p:spPr>
            <a:xfrm>
              <a:off x="1629779" y="3311897"/>
              <a:ext cx="504433" cy="396035"/>
            </a:xfrm>
            <a:custGeom>
              <a:avLst/>
              <a:gdLst/>
              <a:ahLst/>
              <a:cxnLst/>
              <a:rect l="0" t="0" r="0" b="0"/>
              <a:pathLst>
                <a:path w="504433" h="396035">
                  <a:moveTo>
                    <a:pt x="376821" y="66303"/>
                  </a:moveTo>
                  <a:lnTo>
                    <a:pt x="376821" y="66303"/>
                  </a:lnTo>
                  <a:lnTo>
                    <a:pt x="386947" y="55472"/>
                  </a:lnTo>
                  <a:lnTo>
                    <a:pt x="388377" y="51376"/>
                  </a:lnTo>
                  <a:lnTo>
                    <a:pt x="387131" y="45322"/>
                  </a:lnTo>
                  <a:lnTo>
                    <a:pt x="380582" y="29938"/>
                  </a:lnTo>
                  <a:lnTo>
                    <a:pt x="374730" y="23565"/>
                  </a:lnTo>
                  <a:lnTo>
                    <a:pt x="359475" y="13724"/>
                  </a:lnTo>
                  <a:lnTo>
                    <a:pt x="317944" y="2848"/>
                  </a:lnTo>
                  <a:lnTo>
                    <a:pt x="295620" y="0"/>
                  </a:lnTo>
                  <a:lnTo>
                    <a:pt x="252729" y="3070"/>
                  </a:lnTo>
                  <a:lnTo>
                    <a:pt x="211877" y="13309"/>
                  </a:lnTo>
                  <a:lnTo>
                    <a:pt x="170923" y="28729"/>
                  </a:lnTo>
                  <a:lnTo>
                    <a:pt x="125084" y="50702"/>
                  </a:lnTo>
                  <a:lnTo>
                    <a:pt x="82581" y="78430"/>
                  </a:lnTo>
                  <a:lnTo>
                    <a:pt x="44012" y="117053"/>
                  </a:lnTo>
                  <a:lnTo>
                    <a:pt x="13264" y="163925"/>
                  </a:lnTo>
                  <a:lnTo>
                    <a:pt x="3577" y="193300"/>
                  </a:lnTo>
                  <a:lnTo>
                    <a:pt x="0" y="233283"/>
                  </a:lnTo>
                  <a:lnTo>
                    <a:pt x="5291" y="274529"/>
                  </a:lnTo>
                  <a:lnTo>
                    <a:pt x="19721" y="316278"/>
                  </a:lnTo>
                  <a:lnTo>
                    <a:pt x="35358" y="341532"/>
                  </a:lnTo>
                  <a:lnTo>
                    <a:pt x="72697" y="373232"/>
                  </a:lnTo>
                  <a:lnTo>
                    <a:pt x="88549" y="382162"/>
                  </a:lnTo>
                  <a:lnTo>
                    <a:pt x="126229" y="391156"/>
                  </a:lnTo>
                  <a:lnTo>
                    <a:pt x="163028" y="394919"/>
                  </a:lnTo>
                  <a:lnTo>
                    <a:pt x="209758" y="396034"/>
                  </a:lnTo>
                  <a:lnTo>
                    <a:pt x="247302" y="390650"/>
                  </a:lnTo>
                  <a:lnTo>
                    <a:pt x="283274" y="382613"/>
                  </a:lnTo>
                  <a:lnTo>
                    <a:pt x="320097" y="373416"/>
                  </a:lnTo>
                  <a:lnTo>
                    <a:pt x="351626" y="361361"/>
                  </a:lnTo>
                  <a:lnTo>
                    <a:pt x="395454" y="332556"/>
                  </a:lnTo>
                  <a:lnTo>
                    <a:pt x="440787" y="290895"/>
                  </a:lnTo>
                  <a:lnTo>
                    <a:pt x="472287" y="245894"/>
                  </a:lnTo>
                  <a:lnTo>
                    <a:pt x="494243" y="198929"/>
                  </a:lnTo>
                  <a:lnTo>
                    <a:pt x="504432" y="160319"/>
                  </a:lnTo>
                  <a:lnTo>
                    <a:pt x="502905" y="118932"/>
                  </a:lnTo>
                  <a:lnTo>
                    <a:pt x="493123" y="81661"/>
                  </a:lnTo>
                  <a:lnTo>
                    <a:pt x="482838" y="63957"/>
                  </a:lnTo>
                  <a:lnTo>
                    <a:pt x="451664" y="42089"/>
                  </a:lnTo>
                  <a:lnTo>
                    <a:pt x="417611" y="32493"/>
                  </a:lnTo>
                  <a:lnTo>
                    <a:pt x="380839" y="26582"/>
                  </a:lnTo>
                  <a:lnTo>
                    <a:pt x="336776" y="23254"/>
                  </a:lnTo>
                  <a:lnTo>
                    <a:pt x="230771" y="218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27" name="SMARTInkShape-4616"/>
          <p:cNvSpPr/>
          <p:nvPr>
            <p:custDataLst>
              <p:tags r:id="rId7"/>
            </p:custDataLst>
          </p:nvPr>
        </p:nvSpPr>
        <p:spPr>
          <a:xfrm>
            <a:off x="171714" y="920750"/>
            <a:ext cx="672837" cy="585463"/>
          </a:xfrm>
          <a:custGeom>
            <a:avLst/>
            <a:gdLst/>
            <a:ahLst/>
            <a:cxnLst/>
            <a:rect l="0" t="0" r="0" b="0"/>
            <a:pathLst>
              <a:path w="672837" h="585463">
                <a:moveTo>
                  <a:pt x="12436" y="463550"/>
                </a:moveTo>
                <a:lnTo>
                  <a:pt x="12436" y="463550"/>
                </a:lnTo>
                <a:lnTo>
                  <a:pt x="6348" y="457462"/>
                </a:lnTo>
                <a:lnTo>
                  <a:pt x="6163" y="460648"/>
                </a:lnTo>
                <a:lnTo>
                  <a:pt x="5432" y="461616"/>
                </a:lnTo>
                <a:lnTo>
                  <a:pt x="2738" y="462690"/>
                </a:lnTo>
                <a:lnTo>
                  <a:pt x="1737" y="463682"/>
                </a:lnTo>
                <a:lnTo>
                  <a:pt x="625" y="466666"/>
                </a:lnTo>
                <a:lnTo>
                  <a:pt x="0" y="472313"/>
                </a:lnTo>
                <a:lnTo>
                  <a:pt x="6678" y="510269"/>
                </a:lnTo>
                <a:lnTo>
                  <a:pt x="17453" y="556146"/>
                </a:lnTo>
                <a:lnTo>
                  <a:pt x="24308" y="573378"/>
                </a:lnTo>
                <a:lnTo>
                  <a:pt x="29523" y="579102"/>
                </a:lnTo>
                <a:lnTo>
                  <a:pt x="42843" y="585462"/>
                </a:lnTo>
                <a:lnTo>
                  <a:pt x="60052" y="582644"/>
                </a:lnTo>
                <a:lnTo>
                  <a:pt x="96474" y="563588"/>
                </a:lnTo>
                <a:lnTo>
                  <a:pt x="136209" y="524405"/>
                </a:lnTo>
                <a:lnTo>
                  <a:pt x="179407" y="480823"/>
                </a:lnTo>
                <a:lnTo>
                  <a:pt x="209448" y="440602"/>
                </a:lnTo>
                <a:lnTo>
                  <a:pt x="246337" y="397406"/>
                </a:lnTo>
                <a:lnTo>
                  <a:pt x="288546" y="353327"/>
                </a:lnTo>
                <a:lnTo>
                  <a:pt x="328961" y="308987"/>
                </a:lnTo>
                <a:lnTo>
                  <a:pt x="371118" y="264570"/>
                </a:lnTo>
                <a:lnTo>
                  <a:pt x="414889" y="220129"/>
                </a:lnTo>
                <a:lnTo>
                  <a:pt x="455766" y="179053"/>
                </a:lnTo>
                <a:lnTo>
                  <a:pt x="494689" y="143442"/>
                </a:lnTo>
                <a:lnTo>
                  <a:pt x="540698" y="104874"/>
                </a:lnTo>
                <a:lnTo>
                  <a:pt x="587658" y="64907"/>
                </a:lnTo>
                <a:lnTo>
                  <a:pt x="634886" y="28791"/>
                </a:lnTo>
                <a:lnTo>
                  <a:pt x="672836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8" name="SMARTInkShape-4617"/>
          <p:cNvSpPr/>
          <p:nvPr>
            <p:custDataLst>
              <p:tags r:id="rId8"/>
            </p:custDataLst>
          </p:nvPr>
        </p:nvSpPr>
        <p:spPr>
          <a:xfrm>
            <a:off x="7073900" y="1397000"/>
            <a:ext cx="539751" cy="29059"/>
          </a:xfrm>
          <a:custGeom>
            <a:avLst/>
            <a:gdLst/>
            <a:ahLst/>
            <a:cxnLst/>
            <a:rect l="0" t="0" r="0" b="0"/>
            <a:pathLst>
              <a:path w="539751" h="29059">
                <a:moveTo>
                  <a:pt x="0" y="12700"/>
                </a:moveTo>
                <a:lnTo>
                  <a:pt x="0" y="12700"/>
                </a:lnTo>
                <a:lnTo>
                  <a:pt x="0" y="9329"/>
                </a:lnTo>
                <a:lnTo>
                  <a:pt x="7526" y="7674"/>
                </a:lnTo>
                <a:lnTo>
                  <a:pt x="45465" y="3240"/>
                </a:lnTo>
                <a:lnTo>
                  <a:pt x="77828" y="1440"/>
                </a:lnTo>
                <a:lnTo>
                  <a:pt x="112906" y="640"/>
                </a:lnTo>
                <a:lnTo>
                  <a:pt x="157161" y="190"/>
                </a:lnTo>
                <a:lnTo>
                  <a:pt x="201239" y="56"/>
                </a:lnTo>
                <a:lnTo>
                  <a:pt x="244873" y="17"/>
                </a:lnTo>
                <a:lnTo>
                  <a:pt x="284928" y="5"/>
                </a:lnTo>
                <a:lnTo>
                  <a:pt x="322900" y="1"/>
                </a:lnTo>
                <a:lnTo>
                  <a:pt x="358925" y="0"/>
                </a:lnTo>
                <a:lnTo>
                  <a:pt x="401584" y="0"/>
                </a:lnTo>
                <a:lnTo>
                  <a:pt x="448404" y="0"/>
                </a:lnTo>
                <a:lnTo>
                  <a:pt x="462432" y="0"/>
                </a:lnTo>
                <a:lnTo>
                  <a:pt x="461394" y="705"/>
                </a:lnTo>
                <a:lnTo>
                  <a:pt x="418311" y="8838"/>
                </a:lnTo>
                <a:lnTo>
                  <a:pt x="385823" y="10984"/>
                </a:lnTo>
                <a:lnTo>
                  <a:pt x="347161" y="11937"/>
                </a:lnTo>
                <a:lnTo>
                  <a:pt x="304107" y="12361"/>
                </a:lnTo>
                <a:lnTo>
                  <a:pt x="266627" y="14431"/>
                </a:lnTo>
                <a:lnTo>
                  <a:pt x="230685" y="16997"/>
                </a:lnTo>
                <a:lnTo>
                  <a:pt x="188840" y="18138"/>
                </a:lnTo>
                <a:lnTo>
                  <a:pt x="150015" y="18645"/>
                </a:lnTo>
                <a:lnTo>
                  <a:pt x="105832" y="18930"/>
                </a:lnTo>
                <a:lnTo>
                  <a:pt x="81217" y="20896"/>
                </a:lnTo>
                <a:lnTo>
                  <a:pt x="75311" y="22397"/>
                </a:lnTo>
                <a:lnTo>
                  <a:pt x="73491" y="23398"/>
                </a:lnTo>
                <a:lnTo>
                  <a:pt x="74394" y="24065"/>
                </a:lnTo>
                <a:lnTo>
                  <a:pt x="115551" y="25224"/>
                </a:lnTo>
                <a:lnTo>
                  <a:pt x="152143" y="25348"/>
                </a:lnTo>
                <a:lnTo>
                  <a:pt x="189444" y="25377"/>
                </a:lnTo>
                <a:lnTo>
                  <a:pt x="224368" y="25390"/>
                </a:lnTo>
                <a:lnTo>
                  <a:pt x="271796" y="25397"/>
                </a:lnTo>
                <a:lnTo>
                  <a:pt x="317129" y="25399"/>
                </a:lnTo>
                <a:lnTo>
                  <a:pt x="361840" y="25400"/>
                </a:lnTo>
                <a:lnTo>
                  <a:pt x="406367" y="27281"/>
                </a:lnTo>
                <a:lnTo>
                  <a:pt x="438134" y="29058"/>
                </a:lnTo>
                <a:lnTo>
                  <a:pt x="475773" y="27496"/>
                </a:lnTo>
                <a:lnTo>
                  <a:pt x="539750" y="254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9" name="SMARTInkShape-4618"/>
          <p:cNvSpPr/>
          <p:nvPr>
            <p:custDataLst>
              <p:tags r:id="rId9"/>
            </p:custDataLst>
          </p:nvPr>
        </p:nvSpPr>
        <p:spPr>
          <a:xfrm>
            <a:off x="1701800" y="2667110"/>
            <a:ext cx="9563101" cy="279124"/>
          </a:xfrm>
          <a:custGeom>
            <a:avLst/>
            <a:gdLst/>
            <a:ahLst/>
            <a:cxnLst/>
            <a:rect l="0" t="0" r="0" b="0"/>
            <a:pathLst>
              <a:path w="9563101" h="279124">
                <a:moveTo>
                  <a:pt x="0" y="152290"/>
                </a:moveTo>
                <a:lnTo>
                  <a:pt x="0" y="152290"/>
                </a:lnTo>
                <a:lnTo>
                  <a:pt x="33710" y="148919"/>
                </a:lnTo>
                <a:lnTo>
                  <a:pt x="67193" y="147264"/>
                </a:lnTo>
                <a:lnTo>
                  <a:pt x="104653" y="145823"/>
                </a:lnTo>
                <a:lnTo>
                  <a:pt x="147171" y="142830"/>
                </a:lnTo>
                <a:lnTo>
                  <a:pt x="172198" y="141045"/>
                </a:lnTo>
                <a:lnTo>
                  <a:pt x="199465" y="139149"/>
                </a:lnTo>
                <a:lnTo>
                  <a:pt x="228227" y="137179"/>
                </a:lnTo>
                <a:lnTo>
                  <a:pt x="259396" y="135160"/>
                </a:lnTo>
                <a:lnTo>
                  <a:pt x="292169" y="133109"/>
                </a:lnTo>
                <a:lnTo>
                  <a:pt x="326013" y="131036"/>
                </a:lnTo>
                <a:lnTo>
                  <a:pt x="363392" y="128949"/>
                </a:lnTo>
                <a:lnTo>
                  <a:pt x="403128" y="126851"/>
                </a:lnTo>
                <a:lnTo>
                  <a:pt x="444435" y="124748"/>
                </a:lnTo>
                <a:lnTo>
                  <a:pt x="488907" y="122640"/>
                </a:lnTo>
                <a:lnTo>
                  <a:pt x="535488" y="120529"/>
                </a:lnTo>
                <a:lnTo>
                  <a:pt x="583475" y="118416"/>
                </a:lnTo>
                <a:lnTo>
                  <a:pt x="630989" y="115596"/>
                </a:lnTo>
                <a:lnTo>
                  <a:pt x="678187" y="112305"/>
                </a:lnTo>
                <a:lnTo>
                  <a:pt x="725175" y="108700"/>
                </a:lnTo>
                <a:lnTo>
                  <a:pt x="774139" y="106296"/>
                </a:lnTo>
                <a:lnTo>
                  <a:pt x="824420" y="104694"/>
                </a:lnTo>
                <a:lnTo>
                  <a:pt x="875580" y="103626"/>
                </a:lnTo>
                <a:lnTo>
                  <a:pt x="928031" y="102209"/>
                </a:lnTo>
                <a:lnTo>
                  <a:pt x="981343" y="100558"/>
                </a:lnTo>
                <a:lnTo>
                  <a:pt x="1035228" y="98752"/>
                </a:lnTo>
                <a:lnTo>
                  <a:pt x="1089497" y="96842"/>
                </a:lnTo>
                <a:lnTo>
                  <a:pt x="1144020" y="94864"/>
                </a:lnTo>
                <a:lnTo>
                  <a:pt x="1198713" y="92839"/>
                </a:lnTo>
                <a:lnTo>
                  <a:pt x="1254931" y="90078"/>
                </a:lnTo>
                <a:lnTo>
                  <a:pt x="1312165" y="86827"/>
                </a:lnTo>
                <a:lnTo>
                  <a:pt x="1370077" y="83248"/>
                </a:lnTo>
                <a:lnTo>
                  <a:pt x="1426323" y="80156"/>
                </a:lnTo>
                <a:lnTo>
                  <a:pt x="1481460" y="77390"/>
                </a:lnTo>
                <a:lnTo>
                  <a:pt x="1535857" y="74840"/>
                </a:lnTo>
                <a:lnTo>
                  <a:pt x="1590465" y="72434"/>
                </a:lnTo>
                <a:lnTo>
                  <a:pt x="1645215" y="70125"/>
                </a:lnTo>
                <a:lnTo>
                  <a:pt x="1700061" y="67880"/>
                </a:lnTo>
                <a:lnTo>
                  <a:pt x="1754968" y="65678"/>
                </a:lnTo>
                <a:lnTo>
                  <a:pt x="1809917" y="63504"/>
                </a:lnTo>
                <a:lnTo>
                  <a:pt x="1864895" y="61349"/>
                </a:lnTo>
                <a:lnTo>
                  <a:pt x="1922008" y="59207"/>
                </a:lnTo>
                <a:lnTo>
                  <a:pt x="1980544" y="57074"/>
                </a:lnTo>
                <a:lnTo>
                  <a:pt x="2040029" y="54946"/>
                </a:lnTo>
                <a:lnTo>
                  <a:pt x="2100853" y="52822"/>
                </a:lnTo>
                <a:lnTo>
                  <a:pt x="2162568" y="50700"/>
                </a:lnTo>
                <a:lnTo>
                  <a:pt x="2224879" y="48580"/>
                </a:lnTo>
                <a:lnTo>
                  <a:pt x="2287586" y="45755"/>
                </a:lnTo>
                <a:lnTo>
                  <a:pt x="2350557" y="42461"/>
                </a:lnTo>
                <a:lnTo>
                  <a:pt x="2413705" y="38854"/>
                </a:lnTo>
                <a:lnTo>
                  <a:pt x="2476264" y="35744"/>
                </a:lnTo>
                <a:lnTo>
                  <a:pt x="2538432" y="32965"/>
                </a:lnTo>
                <a:lnTo>
                  <a:pt x="2600338" y="30406"/>
                </a:lnTo>
                <a:lnTo>
                  <a:pt x="2662775" y="27995"/>
                </a:lnTo>
                <a:lnTo>
                  <a:pt x="2725567" y="25683"/>
                </a:lnTo>
                <a:lnTo>
                  <a:pt x="2788595" y="23435"/>
                </a:lnTo>
                <a:lnTo>
                  <a:pt x="2853896" y="21231"/>
                </a:lnTo>
                <a:lnTo>
                  <a:pt x="2920714" y="19056"/>
                </a:lnTo>
                <a:lnTo>
                  <a:pt x="2988543" y="16901"/>
                </a:lnTo>
                <a:lnTo>
                  <a:pt x="3057046" y="14758"/>
                </a:lnTo>
                <a:lnTo>
                  <a:pt x="3125997" y="12624"/>
                </a:lnTo>
                <a:lnTo>
                  <a:pt x="3195248" y="10496"/>
                </a:lnTo>
                <a:lnTo>
                  <a:pt x="3263993" y="8372"/>
                </a:lnTo>
                <a:lnTo>
                  <a:pt x="3332401" y="6250"/>
                </a:lnTo>
                <a:lnTo>
                  <a:pt x="3400584" y="4130"/>
                </a:lnTo>
                <a:lnTo>
                  <a:pt x="3468617" y="2717"/>
                </a:lnTo>
                <a:lnTo>
                  <a:pt x="3536550" y="1775"/>
                </a:lnTo>
                <a:lnTo>
                  <a:pt x="3604417" y="1146"/>
                </a:lnTo>
                <a:lnTo>
                  <a:pt x="3672239" y="728"/>
                </a:lnTo>
                <a:lnTo>
                  <a:pt x="3740031" y="449"/>
                </a:lnTo>
                <a:lnTo>
                  <a:pt x="3807804" y="262"/>
                </a:lnTo>
                <a:lnTo>
                  <a:pt x="3875563" y="138"/>
                </a:lnTo>
                <a:lnTo>
                  <a:pt x="3943314" y="55"/>
                </a:lnTo>
                <a:lnTo>
                  <a:pt x="4011059" y="0"/>
                </a:lnTo>
                <a:lnTo>
                  <a:pt x="4079506" y="669"/>
                </a:lnTo>
                <a:lnTo>
                  <a:pt x="4148421" y="1820"/>
                </a:lnTo>
                <a:lnTo>
                  <a:pt x="4217647" y="3293"/>
                </a:lnTo>
                <a:lnTo>
                  <a:pt x="4284965" y="4276"/>
                </a:lnTo>
                <a:lnTo>
                  <a:pt x="4351010" y="4930"/>
                </a:lnTo>
                <a:lnTo>
                  <a:pt x="4416206" y="5367"/>
                </a:lnTo>
                <a:lnTo>
                  <a:pt x="4480838" y="6363"/>
                </a:lnTo>
                <a:lnTo>
                  <a:pt x="4545092" y="7733"/>
                </a:lnTo>
                <a:lnTo>
                  <a:pt x="4609094" y="9352"/>
                </a:lnTo>
                <a:lnTo>
                  <a:pt x="4672929" y="11137"/>
                </a:lnTo>
                <a:lnTo>
                  <a:pt x="4736653" y="13032"/>
                </a:lnTo>
                <a:lnTo>
                  <a:pt x="4800302" y="15002"/>
                </a:lnTo>
                <a:lnTo>
                  <a:pt x="4866018" y="17020"/>
                </a:lnTo>
                <a:lnTo>
                  <a:pt x="4933112" y="19071"/>
                </a:lnTo>
                <a:lnTo>
                  <a:pt x="5001125" y="21144"/>
                </a:lnTo>
                <a:lnTo>
                  <a:pt x="5067633" y="23232"/>
                </a:lnTo>
                <a:lnTo>
                  <a:pt x="5133139" y="25329"/>
                </a:lnTo>
                <a:lnTo>
                  <a:pt x="5197976" y="27433"/>
                </a:lnTo>
                <a:lnTo>
                  <a:pt x="5261661" y="29541"/>
                </a:lnTo>
                <a:lnTo>
                  <a:pt x="5324580" y="31652"/>
                </a:lnTo>
                <a:lnTo>
                  <a:pt x="5386987" y="33764"/>
                </a:lnTo>
                <a:lnTo>
                  <a:pt x="5448347" y="36584"/>
                </a:lnTo>
                <a:lnTo>
                  <a:pt x="5509008" y="39875"/>
                </a:lnTo>
                <a:lnTo>
                  <a:pt x="5569206" y="43480"/>
                </a:lnTo>
                <a:lnTo>
                  <a:pt x="5632621" y="46589"/>
                </a:lnTo>
                <a:lnTo>
                  <a:pt x="5698180" y="49367"/>
                </a:lnTo>
                <a:lnTo>
                  <a:pt x="5765170" y="51925"/>
                </a:lnTo>
                <a:lnTo>
                  <a:pt x="5830996" y="54336"/>
                </a:lnTo>
                <a:lnTo>
                  <a:pt x="5896048" y="56648"/>
                </a:lnTo>
                <a:lnTo>
                  <a:pt x="5960581" y="58895"/>
                </a:lnTo>
                <a:lnTo>
                  <a:pt x="6025476" y="61805"/>
                </a:lnTo>
                <a:lnTo>
                  <a:pt x="6090612" y="65155"/>
                </a:lnTo>
                <a:lnTo>
                  <a:pt x="6155908" y="68800"/>
                </a:lnTo>
                <a:lnTo>
                  <a:pt x="6219901" y="71936"/>
                </a:lnTo>
                <a:lnTo>
                  <a:pt x="6283022" y="74732"/>
                </a:lnTo>
                <a:lnTo>
                  <a:pt x="6345565" y="77301"/>
                </a:lnTo>
                <a:lnTo>
                  <a:pt x="6407722" y="80425"/>
                </a:lnTo>
                <a:lnTo>
                  <a:pt x="6469619" y="83919"/>
                </a:lnTo>
                <a:lnTo>
                  <a:pt x="6531346" y="87659"/>
                </a:lnTo>
                <a:lnTo>
                  <a:pt x="6591546" y="90858"/>
                </a:lnTo>
                <a:lnTo>
                  <a:pt x="6650732" y="93697"/>
                </a:lnTo>
                <a:lnTo>
                  <a:pt x="6709238" y="96295"/>
                </a:lnTo>
                <a:lnTo>
                  <a:pt x="6768703" y="99437"/>
                </a:lnTo>
                <a:lnTo>
                  <a:pt x="6828807" y="102944"/>
                </a:lnTo>
                <a:lnTo>
                  <a:pt x="6889338" y="106692"/>
                </a:lnTo>
                <a:lnTo>
                  <a:pt x="6949447" y="110603"/>
                </a:lnTo>
                <a:lnTo>
                  <a:pt x="7009275" y="114621"/>
                </a:lnTo>
                <a:lnTo>
                  <a:pt x="7068917" y="118711"/>
                </a:lnTo>
                <a:lnTo>
                  <a:pt x="7126316" y="122848"/>
                </a:lnTo>
                <a:lnTo>
                  <a:pt x="7182222" y="127018"/>
                </a:lnTo>
                <a:lnTo>
                  <a:pt x="7237131" y="131208"/>
                </a:lnTo>
                <a:lnTo>
                  <a:pt x="7292080" y="135413"/>
                </a:lnTo>
                <a:lnTo>
                  <a:pt x="7347059" y="139628"/>
                </a:lnTo>
                <a:lnTo>
                  <a:pt x="7402057" y="143849"/>
                </a:lnTo>
                <a:lnTo>
                  <a:pt x="7455654" y="147368"/>
                </a:lnTo>
                <a:lnTo>
                  <a:pt x="7508319" y="150420"/>
                </a:lnTo>
                <a:lnTo>
                  <a:pt x="7560363" y="153160"/>
                </a:lnTo>
                <a:lnTo>
                  <a:pt x="7611992" y="156398"/>
                </a:lnTo>
                <a:lnTo>
                  <a:pt x="7663344" y="159967"/>
                </a:lnTo>
                <a:lnTo>
                  <a:pt x="7714514" y="163758"/>
                </a:lnTo>
                <a:lnTo>
                  <a:pt x="7764854" y="167696"/>
                </a:lnTo>
                <a:lnTo>
                  <a:pt x="7814640" y="171733"/>
                </a:lnTo>
                <a:lnTo>
                  <a:pt x="7864060" y="175835"/>
                </a:lnTo>
                <a:lnTo>
                  <a:pt x="7912529" y="179981"/>
                </a:lnTo>
                <a:lnTo>
                  <a:pt x="7960364" y="184156"/>
                </a:lnTo>
                <a:lnTo>
                  <a:pt x="8007776" y="188351"/>
                </a:lnTo>
                <a:lnTo>
                  <a:pt x="8055611" y="192558"/>
                </a:lnTo>
                <a:lnTo>
                  <a:pt x="8103731" y="196774"/>
                </a:lnTo>
                <a:lnTo>
                  <a:pt x="8152038" y="200996"/>
                </a:lnTo>
                <a:lnTo>
                  <a:pt x="8199763" y="205222"/>
                </a:lnTo>
                <a:lnTo>
                  <a:pt x="8247104" y="209450"/>
                </a:lnTo>
                <a:lnTo>
                  <a:pt x="8294186" y="213680"/>
                </a:lnTo>
                <a:lnTo>
                  <a:pt x="8339686" y="217206"/>
                </a:lnTo>
                <a:lnTo>
                  <a:pt x="8384129" y="220261"/>
                </a:lnTo>
                <a:lnTo>
                  <a:pt x="8427869" y="223004"/>
                </a:lnTo>
                <a:lnTo>
                  <a:pt x="8470435" y="226244"/>
                </a:lnTo>
                <a:lnTo>
                  <a:pt x="8512216" y="229815"/>
                </a:lnTo>
                <a:lnTo>
                  <a:pt x="8553479" y="233607"/>
                </a:lnTo>
                <a:lnTo>
                  <a:pt x="8595802" y="237545"/>
                </a:lnTo>
                <a:lnTo>
                  <a:pt x="8638835" y="241582"/>
                </a:lnTo>
                <a:lnTo>
                  <a:pt x="8682339" y="245685"/>
                </a:lnTo>
                <a:lnTo>
                  <a:pt x="8724042" y="249125"/>
                </a:lnTo>
                <a:lnTo>
                  <a:pt x="8764546" y="252125"/>
                </a:lnTo>
                <a:lnTo>
                  <a:pt x="8804247" y="254830"/>
                </a:lnTo>
                <a:lnTo>
                  <a:pt x="8843414" y="257339"/>
                </a:lnTo>
                <a:lnTo>
                  <a:pt x="8882227" y="259717"/>
                </a:lnTo>
                <a:lnTo>
                  <a:pt x="8920801" y="262008"/>
                </a:lnTo>
                <a:lnTo>
                  <a:pt x="8957806" y="264241"/>
                </a:lnTo>
                <a:lnTo>
                  <a:pt x="8993767" y="266435"/>
                </a:lnTo>
                <a:lnTo>
                  <a:pt x="9029026" y="268603"/>
                </a:lnTo>
                <a:lnTo>
                  <a:pt x="9062414" y="270754"/>
                </a:lnTo>
                <a:lnTo>
                  <a:pt x="9094548" y="272894"/>
                </a:lnTo>
                <a:lnTo>
                  <a:pt x="9125847" y="275026"/>
                </a:lnTo>
                <a:lnTo>
                  <a:pt x="9155888" y="276447"/>
                </a:lnTo>
                <a:lnTo>
                  <a:pt x="9185085" y="277395"/>
                </a:lnTo>
                <a:lnTo>
                  <a:pt x="9213724" y="278027"/>
                </a:lnTo>
                <a:lnTo>
                  <a:pt x="9241282" y="278448"/>
                </a:lnTo>
                <a:lnTo>
                  <a:pt x="9268120" y="278728"/>
                </a:lnTo>
                <a:lnTo>
                  <a:pt x="9294481" y="278916"/>
                </a:lnTo>
                <a:lnTo>
                  <a:pt x="9319816" y="279041"/>
                </a:lnTo>
                <a:lnTo>
                  <a:pt x="9344466" y="279123"/>
                </a:lnTo>
                <a:lnTo>
                  <a:pt x="9390437" y="278510"/>
                </a:lnTo>
                <a:lnTo>
                  <a:pt x="9429679" y="275886"/>
                </a:lnTo>
                <a:lnTo>
                  <a:pt x="9465938" y="272368"/>
                </a:lnTo>
                <a:lnTo>
                  <a:pt x="9500161" y="268452"/>
                </a:lnTo>
                <a:lnTo>
                  <a:pt x="9563100" y="26024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33" name="SMARTInkShape-Group1024"/>
          <p:cNvGrpSpPr/>
          <p:nvPr/>
        </p:nvGrpSpPr>
        <p:grpSpPr>
          <a:xfrm>
            <a:off x="7132577" y="980705"/>
            <a:ext cx="520526" cy="276869"/>
            <a:chOff x="7132577" y="980705"/>
            <a:chExt cx="520526" cy="276869"/>
          </a:xfrm>
        </p:grpSpPr>
        <p:sp>
          <p:nvSpPr>
            <p:cNvPr id="1830" name="SMARTInkShape-4619"/>
            <p:cNvSpPr/>
            <p:nvPr>
              <p:custDataLst>
                <p:tags r:id="rId42"/>
              </p:custDataLst>
            </p:nvPr>
          </p:nvSpPr>
          <p:spPr>
            <a:xfrm>
              <a:off x="7132577" y="981834"/>
              <a:ext cx="130355" cy="261783"/>
            </a:xfrm>
            <a:custGeom>
              <a:avLst/>
              <a:gdLst/>
              <a:ahLst/>
              <a:cxnLst/>
              <a:rect l="0" t="0" r="0" b="0"/>
              <a:pathLst>
                <a:path w="130355" h="261783">
                  <a:moveTo>
                    <a:pt x="119123" y="40516"/>
                  </a:moveTo>
                  <a:lnTo>
                    <a:pt x="119123" y="40516"/>
                  </a:lnTo>
                  <a:lnTo>
                    <a:pt x="122493" y="40516"/>
                  </a:lnTo>
                  <a:lnTo>
                    <a:pt x="126030" y="34872"/>
                  </a:lnTo>
                  <a:lnTo>
                    <a:pt x="130107" y="21675"/>
                  </a:lnTo>
                  <a:lnTo>
                    <a:pt x="130354" y="13798"/>
                  </a:lnTo>
                  <a:lnTo>
                    <a:pt x="128113" y="7945"/>
                  </a:lnTo>
                  <a:lnTo>
                    <a:pt x="121001" y="2992"/>
                  </a:lnTo>
                  <a:lnTo>
                    <a:pt x="116142" y="683"/>
                  </a:lnTo>
                  <a:lnTo>
                    <a:pt x="105097" y="0"/>
                  </a:lnTo>
                  <a:lnTo>
                    <a:pt x="77391" y="5310"/>
                  </a:lnTo>
                  <a:lnTo>
                    <a:pt x="41082" y="23292"/>
                  </a:lnTo>
                  <a:lnTo>
                    <a:pt x="12158" y="46714"/>
                  </a:lnTo>
                  <a:lnTo>
                    <a:pt x="3625" y="61403"/>
                  </a:lnTo>
                  <a:lnTo>
                    <a:pt x="0" y="85902"/>
                  </a:lnTo>
                  <a:lnTo>
                    <a:pt x="2915" y="101610"/>
                  </a:lnTo>
                  <a:lnTo>
                    <a:pt x="10324" y="116352"/>
                  </a:lnTo>
                  <a:lnTo>
                    <a:pt x="52367" y="162035"/>
                  </a:lnTo>
                  <a:lnTo>
                    <a:pt x="98608" y="204392"/>
                  </a:lnTo>
                  <a:lnTo>
                    <a:pt x="110849" y="223206"/>
                  </a:lnTo>
                  <a:lnTo>
                    <a:pt x="113564" y="234836"/>
                  </a:lnTo>
                  <a:lnTo>
                    <a:pt x="112419" y="244003"/>
                  </a:lnTo>
                  <a:lnTo>
                    <a:pt x="109558" y="250429"/>
                  </a:lnTo>
                  <a:lnTo>
                    <a:pt x="98409" y="255636"/>
                  </a:lnTo>
                  <a:lnTo>
                    <a:pt x="69249" y="261358"/>
                  </a:lnTo>
                  <a:lnTo>
                    <a:pt x="39447" y="261782"/>
                  </a:lnTo>
                  <a:lnTo>
                    <a:pt x="28208" y="259271"/>
                  </a:lnTo>
                  <a:lnTo>
                    <a:pt x="25352" y="257614"/>
                  </a:lnTo>
                  <a:lnTo>
                    <a:pt x="30223" y="250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1" name="SMARTInkShape-4620"/>
            <p:cNvSpPr/>
            <p:nvPr>
              <p:custDataLst>
                <p:tags r:id="rId43"/>
              </p:custDataLst>
            </p:nvPr>
          </p:nvSpPr>
          <p:spPr>
            <a:xfrm>
              <a:off x="7378700" y="1206500"/>
              <a:ext cx="5468" cy="19051"/>
            </a:xfrm>
            <a:custGeom>
              <a:avLst/>
              <a:gdLst/>
              <a:ahLst/>
              <a:cxnLst/>
              <a:rect l="0" t="0" r="0" b="0"/>
              <a:pathLst>
                <a:path w="5468" h="19051">
                  <a:moveTo>
                    <a:pt x="0" y="19050"/>
                  </a:moveTo>
                  <a:lnTo>
                    <a:pt x="0" y="19050"/>
                  </a:lnTo>
                  <a:lnTo>
                    <a:pt x="5467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2" name="SMARTInkShape-4621"/>
            <p:cNvSpPr/>
            <p:nvPr>
              <p:custDataLst>
                <p:tags r:id="rId44"/>
              </p:custDataLst>
            </p:nvPr>
          </p:nvSpPr>
          <p:spPr>
            <a:xfrm>
              <a:off x="7531100" y="980705"/>
              <a:ext cx="122003" cy="276869"/>
            </a:xfrm>
            <a:custGeom>
              <a:avLst/>
              <a:gdLst/>
              <a:ahLst/>
              <a:cxnLst/>
              <a:rect l="0" t="0" r="0" b="0"/>
              <a:pathLst>
                <a:path w="122003" h="276869">
                  <a:moveTo>
                    <a:pt x="95250" y="54345"/>
                  </a:moveTo>
                  <a:lnTo>
                    <a:pt x="95250" y="54345"/>
                  </a:lnTo>
                  <a:lnTo>
                    <a:pt x="95250" y="50974"/>
                  </a:lnTo>
                  <a:lnTo>
                    <a:pt x="105301" y="27665"/>
                  </a:lnTo>
                  <a:lnTo>
                    <a:pt x="106067" y="16382"/>
                  </a:lnTo>
                  <a:lnTo>
                    <a:pt x="104054" y="6663"/>
                  </a:lnTo>
                  <a:lnTo>
                    <a:pt x="101826" y="3507"/>
                  </a:lnTo>
                  <a:lnTo>
                    <a:pt x="98928" y="1403"/>
                  </a:lnTo>
                  <a:lnTo>
                    <a:pt x="95586" y="0"/>
                  </a:lnTo>
                  <a:lnTo>
                    <a:pt x="77398" y="1397"/>
                  </a:lnTo>
                  <a:lnTo>
                    <a:pt x="54133" y="9651"/>
                  </a:lnTo>
                  <a:lnTo>
                    <a:pt x="41463" y="18959"/>
                  </a:lnTo>
                  <a:lnTo>
                    <a:pt x="31834" y="30857"/>
                  </a:lnTo>
                  <a:lnTo>
                    <a:pt x="25203" y="45552"/>
                  </a:lnTo>
                  <a:lnTo>
                    <a:pt x="23665" y="61491"/>
                  </a:lnTo>
                  <a:lnTo>
                    <a:pt x="24243" y="69692"/>
                  </a:lnTo>
                  <a:lnTo>
                    <a:pt x="32412" y="86331"/>
                  </a:lnTo>
                  <a:lnTo>
                    <a:pt x="67951" y="127754"/>
                  </a:lnTo>
                  <a:lnTo>
                    <a:pt x="113833" y="174494"/>
                  </a:lnTo>
                  <a:lnTo>
                    <a:pt x="122002" y="196170"/>
                  </a:lnTo>
                  <a:lnTo>
                    <a:pt x="121016" y="211217"/>
                  </a:lnTo>
                  <a:lnTo>
                    <a:pt x="114463" y="225666"/>
                  </a:lnTo>
                  <a:lnTo>
                    <a:pt x="89141" y="254175"/>
                  </a:lnTo>
                  <a:lnTo>
                    <a:pt x="66159" y="269246"/>
                  </a:lnTo>
                  <a:lnTo>
                    <a:pt x="47747" y="276151"/>
                  </a:lnTo>
                  <a:lnTo>
                    <a:pt x="30158" y="276868"/>
                  </a:lnTo>
                  <a:lnTo>
                    <a:pt x="22927" y="274661"/>
                  </a:lnTo>
                  <a:lnTo>
                    <a:pt x="0" y="257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9" name="SMARTInkShape-Group1025"/>
          <p:cNvGrpSpPr/>
          <p:nvPr/>
        </p:nvGrpSpPr>
        <p:grpSpPr>
          <a:xfrm>
            <a:off x="5868543" y="909010"/>
            <a:ext cx="379858" cy="467096"/>
            <a:chOff x="5868543" y="909010"/>
            <a:chExt cx="379858" cy="467096"/>
          </a:xfrm>
        </p:grpSpPr>
        <p:sp>
          <p:nvSpPr>
            <p:cNvPr id="1834" name="SMARTInkShape-4622"/>
            <p:cNvSpPr/>
            <p:nvPr>
              <p:custDataLst>
                <p:tags r:id="rId37"/>
              </p:custDataLst>
            </p:nvPr>
          </p:nvSpPr>
          <p:spPr>
            <a:xfrm>
              <a:off x="5913229" y="909010"/>
              <a:ext cx="156864" cy="329241"/>
            </a:xfrm>
            <a:custGeom>
              <a:avLst/>
              <a:gdLst/>
              <a:ahLst/>
              <a:cxnLst/>
              <a:rect l="0" t="0" r="0" b="0"/>
              <a:pathLst>
                <a:path w="156864" h="329241">
                  <a:moveTo>
                    <a:pt x="106571" y="11740"/>
                  </a:moveTo>
                  <a:lnTo>
                    <a:pt x="106571" y="11740"/>
                  </a:lnTo>
                  <a:lnTo>
                    <a:pt x="106571" y="8369"/>
                  </a:lnTo>
                  <a:lnTo>
                    <a:pt x="105866" y="7376"/>
                  </a:lnTo>
                  <a:lnTo>
                    <a:pt x="104690" y="6714"/>
                  </a:lnTo>
                  <a:lnTo>
                    <a:pt x="86177" y="0"/>
                  </a:lnTo>
                  <a:lnTo>
                    <a:pt x="72541" y="2695"/>
                  </a:lnTo>
                  <a:lnTo>
                    <a:pt x="51725" y="14704"/>
                  </a:lnTo>
                  <a:lnTo>
                    <a:pt x="34425" y="35039"/>
                  </a:lnTo>
                  <a:lnTo>
                    <a:pt x="13457" y="78665"/>
                  </a:lnTo>
                  <a:lnTo>
                    <a:pt x="3276" y="116525"/>
                  </a:lnTo>
                  <a:lnTo>
                    <a:pt x="0" y="159126"/>
                  </a:lnTo>
                  <a:lnTo>
                    <a:pt x="5772" y="204125"/>
                  </a:lnTo>
                  <a:lnTo>
                    <a:pt x="13048" y="231883"/>
                  </a:lnTo>
                  <a:lnTo>
                    <a:pt x="26413" y="252416"/>
                  </a:lnTo>
                  <a:lnTo>
                    <a:pt x="33377" y="256152"/>
                  </a:lnTo>
                  <a:lnTo>
                    <a:pt x="50522" y="258421"/>
                  </a:lnTo>
                  <a:lnTo>
                    <a:pt x="66139" y="253315"/>
                  </a:lnTo>
                  <a:lnTo>
                    <a:pt x="109414" y="217956"/>
                  </a:lnTo>
                  <a:lnTo>
                    <a:pt x="131827" y="183681"/>
                  </a:lnTo>
                  <a:lnTo>
                    <a:pt x="145412" y="145549"/>
                  </a:lnTo>
                  <a:lnTo>
                    <a:pt x="154799" y="101906"/>
                  </a:lnTo>
                  <a:lnTo>
                    <a:pt x="156863" y="72119"/>
                  </a:lnTo>
                  <a:lnTo>
                    <a:pt x="150480" y="40684"/>
                  </a:lnTo>
                  <a:lnTo>
                    <a:pt x="143489" y="26250"/>
                  </a:lnTo>
                  <a:lnTo>
                    <a:pt x="135679" y="18189"/>
                  </a:lnTo>
                  <a:lnTo>
                    <a:pt x="127504" y="14606"/>
                  </a:lnTo>
                  <a:lnTo>
                    <a:pt x="104855" y="15960"/>
                  </a:lnTo>
                  <a:lnTo>
                    <a:pt x="91463" y="22788"/>
                  </a:lnTo>
                  <a:lnTo>
                    <a:pt x="74107" y="42295"/>
                  </a:lnTo>
                  <a:lnTo>
                    <a:pt x="63921" y="61303"/>
                  </a:lnTo>
                  <a:lnTo>
                    <a:pt x="58892" y="94394"/>
                  </a:lnTo>
                  <a:lnTo>
                    <a:pt x="62967" y="124111"/>
                  </a:lnTo>
                  <a:lnTo>
                    <a:pt x="76953" y="156983"/>
                  </a:lnTo>
                  <a:lnTo>
                    <a:pt x="106852" y="198319"/>
                  </a:lnTo>
                  <a:lnTo>
                    <a:pt x="130080" y="240699"/>
                  </a:lnTo>
                  <a:lnTo>
                    <a:pt x="143252" y="269574"/>
                  </a:lnTo>
                  <a:lnTo>
                    <a:pt x="149486" y="305460"/>
                  </a:lnTo>
                  <a:lnTo>
                    <a:pt x="148456" y="317025"/>
                  </a:lnTo>
                  <a:lnTo>
                    <a:pt x="144671" y="329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5" name="SMARTInkShape-4623"/>
            <p:cNvSpPr/>
            <p:nvPr>
              <p:custDataLst>
                <p:tags r:id="rId38"/>
              </p:custDataLst>
            </p:nvPr>
          </p:nvSpPr>
          <p:spPr>
            <a:xfrm>
              <a:off x="5868543" y="1305071"/>
              <a:ext cx="233808" cy="8623"/>
            </a:xfrm>
            <a:custGeom>
              <a:avLst/>
              <a:gdLst/>
              <a:ahLst/>
              <a:cxnLst/>
              <a:rect l="0" t="0" r="0" b="0"/>
              <a:pathLst>
                <a:path w="233808" h="8623">
                  <a:moveTo>
                    <a:pt x="11557" y="3029"/>
                  </a:moveTo>
                  <a:lnTo>
                    <a:pt x="11557" y="3029"/>
                  </a:lnTo>
                  <a:lnTo>
                    <a:pt x="8186" y="3029"/>
                  </a:lnTo>
                  <a:lnTo>
                    <a:pt x="4650" y="4910"/>
                  </a:lnTo>
                  <a:lnTo>
                    <a:pt x="0" y="8496"/>
                  </a:lnTo>
                  <a:lnTo>
                    <a:pt x="44378" y="8622"/>
                  </a:lnTo>
                  <a:lnTo>
                    <a:pt x="89721" y="5000"/>
                  </a:lnTo>
                  <a:lnTo>
                    <a:pt x="130907" y="2907"/>
                  </a:lnTo>
                  <a:lnTo>
                    <a:pt x="177105" y="0"/>
                  </a:lnTo>
                  <a:lnTo>
                    <a:pt x="233807" y="30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6" name="SMARTInkShape-4624"/>
            <p:cNvSpPr/>
            <p:nvPr>
              <p:custDataLst>
                <p:tags r:id="rId39"/>
              </p:custDataLst>
            </p:nvPr>
          </p:nvSpPr>
          <p:spPr>
            <a:xfrm>
              <a:off x="5952034" y="1327150"/>
              <a:ext cx="156667" cy="48956"/>
            </a:xfrm>
            <a:custGeom>
              <a:avLst/>
              <a:gdLst/>
              <a:ahLst/>
              <a:cxnLst/>
              <a:rect l="0" t="0" r="0" b="0"/>
              <a:pathLst>
                <a:path w="156667" h="48956">
                  <a:moveTo>
                    <a:pt x="55066" y="6350"/>
                  </a:moveTo>
                  <a:lnTo>
                    <a:pt x="55066" y="6350"/>
                  </a:lnTo>
                  <a:lnTo>
                    <a:pt x="19712" y="18559"/>
                  </a:lnTo>
                  <a:lnTo>
                    <a:pt x="2100" y="33486"/>
                  </a:lnTo>
                  <a:lnTo>
                    <a:pt x="0" y="37846"/>
                  </a:lnTo>
                  <a:lnTo>
                    <a:pt x="10" y="41459"/>
                  </a:lnTo>
                  <a:lnTo>
                    <a:pt x="1430" y="44572"/>
                  </a:lnTo>
                  <a:lnTo>
                    <a:pt x="4492" y="46648"/>
                  </a:lnTo>
                  <a:lnTo>
                    <a:pt x="13539" y="48955"/>
                  </a:lnTo>
                  <a:lnTo>
                    <a:pt x="51802" y="41002"/>
                  </a:lnTo>
                  <a:lnTo>
                    <a:pt x="98243" y="30024"/>
                  </a:lnTo>
                  <a:lnTo>
                    <a:pt x="144373" y="7403"/>
                  </a:lnTo>
                  <a:lnTo>
                    <a:pt x="1566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7" name="SMARTInkShape-4625"/>
            <p:cNvSpPr/>
            <p:nvPr>
              <p:custDataLst>
                <p:tags r:id="rId40"/>
              </p:custDataLst>
            </p:nvPr>
          </p:nvSpPr>
          <p:spPr>
            <a:xfrm>
              <a:off x="6229350" y="1060450"/>
              <a:ext cx="19051" cy="31751"/>
            </a:xfrm>
            <a:custGeom>
              <a:avLst/>
              <a:gdLst/>
              <a:ahLst/>
              <a:cxnLst/>
              <a:rect l="0" t="0" r="0" b="0"/>
              <a:pathLst>
                <a:path w="19051" h="31751">
                  <a:moveTo>
                    <a:pt x="19050" y="0"/>
                  </a:moveTo>
                  <a:lnTo>
                    <a:pt x="19050" y="0"/>
                  </a:lnTo>
                  <a:lnTo>
                    <a:pt x="19050" y="3371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8" name="SMARTInkShape-4626"/>
            <p:cNvSpPr/>
            <p:nvPr>
              <p:custDataLst>
                <p:tags r:id="rId41"/>
              </p:custDataLst>
            </p:nvPr>
          </p:nvSpPr>
          <p:spPr>
            <a:xfrm>
              <a:off x="6235700" y="1181100"/>
              <a:ext cx="12701" cy="5468"/>
            </a:xfrm>
            <a:custGeom>
              <a:avLst/>
              <a:gdLst/>
              <a:ahLst/>
              <a:cxnLst/>
              <a:rect l="0" t="0" r="0" b="0"/>
              <a:pathLst>
                <a:path w="12701" h="5468">
                  <a:moveTo>
                    <a:pt x="0" y="0"/>
                  </a:moveTo>
                  <a:lnTo>
                    <a:pt x="0" y="0"/>
                  </a:lnTo>
                  <a:lnTo>
                    <a:pt x="5467" y="5467"/>
                  </a:lnTo>
                  <a:lnTo>
                    <a:pt x="6467" y="5056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2" name="SMARTInkShape-Group1026"/>
          <p:cNvGrpSpPr/>
          <p:nvPr/>
        </p:nvGrpSpPr>
        <p:grpSpPr>
          <a:xfrm>
            <a:off x="955942" y="986032"/>
            <a:ext cx="570462" cy="461127"/>
            <a:chOff x="955942" y="986032"/>
            <a:chExt cx="570462" cy="461127"/>
          </a:xfrm>
        </p:grpSpPr>
        <p:sp>
          <p:nvSpPr>
            <p:cNvPr id="1840" name="SMARTInkShape-4627"/>
            <p:cNvSpPr/>
            <p:nvPr>
              <p:custDataLst>
                <p:tags r:id="rId35"/>
              </p:custDataLst>
            </p:nvPr>
          </p:nvSpPr>
          <p:spPr>
            <a:xfrm>
              <a:off x="1154301" y="1089601"/>
              <a:ext cx="191900" cy="234197"/>
            </a:xfrm>
            <a:custGeom>
              <a:avLst/>
              <a:gdLst/>
              <a:ahLst/>
              <a:cxnLst/>
              <a:rect l="0" t="0" r="0" b="0"/>
              <a:pathLst>
                <a:path w="191900" h="234197">
                  <a:moveTo>
                    <a:pt x="191899" y="27999"/>
                  </a:moveTo>
                  <a:lnTo>
                    <a:pt x="191899" y="27999"/>
                  </a:lnTo>
                  <a:lnTo>
                    <a:pt x="191899" y="22532"/>
                  </a:lnTo>
                  <a:lnTo>
                    <a:pt x="180915" y="8818"/>
                  </a:lnTo>
                  <a:lnTo>
                    <a:pt x="180343" y="6745"/>
                  </a:lnTo>
                  <a:lnTo>
                    <a:pt x="174063" y="2560"/>
                  </a:lnTo>
                  <a:lnTo>
                    <a:pt x="169425" y="456"/>
                  </a:lnTo>
                  <a:lnTo>
                    <a:pt x="156746" y="0"/>
                  </a:lnTo>
                  <a:lnTo>
                    <a:pt x="141703" y="3561"/>
                  </a:lnTo>
                  <a:lnTo>
                    <a:pt x="97312" y="28962"/>
                  </a:lnTo>
                  <a:lnTo>
                    <a:pt x="57591" y="56731"/>
                  </a:lnTo>
                  <a:lnTo>
                    <a:pt x="18206" y="103488"/>
                  </a:lnTo>
                  <a:lnTo>
                    <a:pt x="9339" y="117053"/>
                  </a:lnTo>
                  <a:lnTo>
                    <a:pt x="381" y="149479"/>
                  </a:lnTo>
                  <a:lnTo>
                    <a:pt x="0" y="180253"/>
                  </a:lnTo>
                  <a:lnTo>
                    <a:pt x="11097" y="207245"/>
                  </a:lnTo>
                  <a:lnTo>
                    <a:pt x="27791" y="226375"/>
                  </a:lnTo>
                  <a:lnTo>
                    <a:pt x="47466" y="232583"/>
                  </a:lnTo>
                  <a:lnTo>
                    <a:pt x="84428" y="234196"/>
                  </a:lnTo>
                  <a:lnTo>
                    <a:pt x="106740" y="231120"/>
                  </a:lnTo>
                  <a:lnTo>
                    <a:pt x="134749" y="218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1" name="SMARTInkShape-4628"/>
            <p:cNvSpPr/>
            <p:nvPr>
              <p:custDataLst>
                <p:tags r:id="rId36"/>
              </p:custDataLst>
            </p:nvPr>
          </p:nvSpPr>
          <p:spPr>
            <a:xfrm>
              <a:off x="955942" y="986032"/>
              <a:ext cx="570462" cy="461127"/>
            </a:xfrm>
            <a:custGeom>
              <a:avLst/>
              <a:gdLst/>
              <a:ahLst/>
              <a:cxnLst/>
              <a:rect l="0" t="0" r="0" b="0"/>
              <a:pathLst>
                <a:path w="570462" h="461127">
                  <a:moveTo>
                    <a:pt x="510908" y="74418"/>
                  </a:moveTo>
                  <a:lnTo>
                    <a:pt x="510908" y="74418"/>
                  </a:lnTo>
                  <a:lnTo>
                    <a:pt x="474312" y="31734"/>
                  </a:lnTo>
                  <a:lnTo>
                    <a:pt x="447462" y="14812"/>
                  </a:lnTo>
                  <a:lnTo>
                    <a:pt x="407050" y="4232"/>
                  </a:lnTo>
                  <a:lnTo>
                    <a:pt x="362700" y="0"/>
                  </a:lnTo>
                  <a:lnTo>
                    <a:pt x="319511" y="4345"/>
                  </a:lnTo>
                  <a:lnTo>
                    <a:pt x="271929" y="16340"/>
                  </a:lnTo>
                  <a:lnTo>
                    <a:pt x="236068" y="32142"/>
                  </a:lnTo>
                  <a:lnTo>
                    <a:pt x="197032" y="50760"/>
                  </a:lnTo>
                  <a:lnTo>
                    <a:pt x="154195" y="75468"/>
                  </a:lnTo>
                  <a:lnTo>
                    <a:pt x="109152" y="111681"/>
                  </a:lnTo>
                  <a:lnTo>
                    <a:pt x="68344" y="151065"/>
                  </a:lnTo>
                  <a:lnTo>
                    <a:pt x="35618" y="193716"/>
                  </a:lnTo>
                  <a:lnTo>
                    <a:pt x="14334" y="241263"/>
                  </a:lnTo>
                  <a:lnTo>
                    <a:pt x="1825" y="283309"/>
                  </a:lnTo>
                  <a:lnTo>
                    <a:pt x="0" y="321167"/>
                  </a:lnTo>
                  <a:lnTo>
                    <a:pt x="5143" y="350595"/>
                  </a:lnTo>
                  <a:lnTo>
                    <a:pt x="26462" y="388847"/>
                  </a:lnTo>
                  <a:lnTo>
                    <a:pt x="40187" y="406781"/>
                  </a:lnTo>
                  <a:lnTo>
                    <a:pt x="76670" y="432148"/>
                  </a:lnTo>
                  <a:lnTo>
                    <a:pt x="110950" y="445311"/>
                  </a:lnTo>
                  <a:lnTo>
                    <a:pt x="146882" y="454454"/>
                  </a:lnTo>
                  <a:lnTo>
                    <a:pt x="190911" y="459601"/>
                  </a:lnTo>
                  <a:lnTo>
                    <a:pt x="231474" y="461126"/>
                  </a:lnTo>
                  <a:lnTo>
                    <a:pt x="273753" y="460167"/>
                  </a:lnTo>
                  <a:lnTo>
                    <a:pt x="313405" y="451572"/>
                  </a:lnTo>
                  <a:lnTo>
                    <a:pt x="351964" y="440089"/>
                  </a:lnTo>
                  <a:lnTo>
                    <a:pt x="389495" y="427750"/>
                  </a:lnTo>
                  <a:lnTo>
                    <a:pt x="434139" y="407175"/>
                  </a:lnTo>
                  <a:lnTo>
                    <a:pt x="473558" y="376352"/>
                  </a:lnTo>
                  <a:lnTo>
                    <a:pt x="515196" y="334669"/>
                  </a:lnTo>
                  <a:lnTo>
                    <a:pt x="533816" y="307457"/>
                  </a:lnTo>
                  <a:lnTo>
                    <a:pt x="552749" y="266657"/>
                  </a:lnTo>
                  <a:lnTo>
                    <a:pt x="565008" y="221099"/>
                  </a:lnTo>
                  <a:lnTo>
                    <a:pt x="569760" y="186647"/>
                  </a:lnTo>
                  <a:lnTo>
                    <a:pt x="570461" y="151579"/>
                  </a:lnTo>
                  <a:lnTo>
                    <a:pt x="566304" y="118590"/>
                  </a:lnTo>
                  <a:lnTo>
                    <a:pt x="548802" y="79039"/>
                  </a:lnTo>
                  <a:lnTo>
                    <a:pt x="536216" y="63302"/>
                  </a:lnTo>
                  <a:lnTo>
                    <a:pt x="503747" y="43137"/>
                  </a:lnTo>
                  <a:lnTo>
                    <a:pt x="473153" y="35821"/>
                  </a:lnTo>
                  <a:lnTo>
                    <a:pt x="431518" y="31702"/>
                  </a:lnTo>
                  <a:lnTo>
                    <a:pt x="352158" y="29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5" name="SMARTInkShape-Group1027"/>
          <p:cNvGrpSpPr/>
          <p:nvPr/>
        </p:nvGrpSpPr>
        <p:grpSpPr>
          <a:xfrm>
            <a:off x="3053688" y="980182"/>
            <a:ext cx="550536" cy="465555"/>
            <a:chOff x="3053688" y="980182"/>
            <a:chExt cx="550536" cy="465555"/>
          </a:xfrm>
        </p:grpSpPr>
        <p:sp>
          <p:nvSpPr>
            <p:cNvPr id="1843" name="SMARTInkShape-4629"/>
            <p:cNvSpPr/>
            <p:nvPr>
              <p:custDataLst>
                <p:tags r:id="rId33"/>
              </p:custDataLst>
            </p:nvPr>
          </p:nvSpPr>
          <p:spPr>
            <a:xfrm>
              <a:off x="3289300" y="1099572"/>
              <a:ext cx="106532" cy="253574"/>
            </a:xfrm>
            <a:custGeom>
              <a:avLst/>
              <a:gdLst/>
              <a:ahLst/>
              <a:cxnLst/>
              <a:rect l="0" t="0" r="0" b="0"/>
              <a:pathLst>
                <a:path w="106532" h="253574">
                  <a:moveTo>
                    <a:pt x="101600" y="18028"/>
                  </a:moveTo>
                  <a:lnTo>
                    <a:pt x="101600" y="18028"/>
                  </a:lnTo>
                  <a:lnTo>
                    <a:pt x="101600" y="14657"/>
                  </a:lnTo>
                  <a:lnTo>
                    <a:pt x="103481" y="11120"/>
                  </a:lnTo>
                  <a:lnTo>
                    <a:pt x="105258" y="8608"/>
                  </a:lnTo>
                  <a:lnTo>
                    <a:pt x="103696" y="9843"/>
                  </a:lnTo>
                  <a:lnTo>
                    <a:pt x="102292" y="9044"/>
                  </a:lnTo>
                  <a:lnTo>
                    <a:pt x="98850" y="4392"/>
                  </a:lnTo>
                  <a:lnTo>
                    <a:pt x="96239" y="2587"/>
                  </a:lnTo>
                  <a:lnTo>
                    <a:pt x="89574" y="582"/>
                  </a:lnTo>
                  <a:lnTo>
                    <a:pt x="68023" y="0"/>
                  </a:lnTo>
                  <a:lnTo>
                    <a:pt x="46104" y="4847"/>
                  </a:lnTo>
                  <a:lnTo>
                    <a:pt x="32485" y="11229"/>
                  </a:lnTo>
                  <a:lnTo>
                    <a:pt x="21258" y="22532"/>
                  </a:lnTo>
                  <a:lnTo>
                    <a:pt x="16289" y="29497"/>
                  </a:lnTo>
                  <a:lnTo>
                    <a:pt x="12648" y="46644"/>
                  </a:lnTo>
                  <a:lnTo>
                    <a:pt x="12666" y="56155"/>
                  </a:lnTo>
                  <a:lnTo>
                    <a:pt x="18329" y="72368"/>
                  </a:lnTo>
                  <a:lnTo>
                    <a:pt x="54109" y="116092"/>
                  </a:lnTo>
                  <a:lnTo>
                    <a:pt x="91287" y="157092"/>
                  </a:lnTo>
                  <a:lnTo>
                    <a:pt x="105286" y="183332"/>
                  </a:lnTo>
                  <a:lnTo>
                    <a:pt x="106531" y="201328"/>
                  </a:lnTo>
                  <a:lnTo>
                    <a:pt x="104887" y="210078"/>
                  </a:lnTo>
                  <a:lnTo>
                    <a:pt x="89090" y="235877"/>
                  </a:lnTo>
                  <a:lnTo>
                    <a:pt x="70640" y="247259"/>
                  </a:lnTo>
                  <a:lnTo>
                    <a:pt x="49740" y="253258"/>
                  </a:lnTo>
                  <a:lnTo>
                    <a:pt x="31044" y="253573"/>
                  </a:lnTo>
                  <a:lnTo>
                    <a:pt x="22812" y="249847"/>
                  </a:lnTo>
                  <a:lnTo>
                    <a:pt x="8022" y="236299"/>
                  </a:lnTo>
                  <a:lnTo>
                    <a:pt x="3937" y="229159"/>
                  </a:lnTo>
                  <a:lnTo>
                    <a:pt x="0" y="2021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4" name="SMARTInkShape-4630"/>
            <p:cNvSpPr/>
            <p:nvPr>
              <p:custDataLst>
                <p:tags r:id="rId34"/>
              </p:custDataLst>
            </p:nvPr>
          </p:nvSpPr>
          <p:spPr>
            <a:xfrm>
              <a:off x="3053688" y="980182"/>
              <a:ext cx="550536" cy="465555"/>
            </a:xfrm>
            <a:custGeom>
              <a:avLst/>
              <a:gdLst/>
              <a:ahLst/>
              <a:cxnLst/>
              <a:rect l="0" t="0" r="0" b="0"/>
              <a:pathLst>
                <a:path w="550536" h="465555">
                  <a:moveTo>
                    <a:pt x="413412" y="73918"/>
                  </a:moveTo>
                  <a:lnTo>
                    <a:pt x="413412" y="73918"/>
                  </a:lnTo>
                  <a:lnTo>
                    <a:pt x="413412" y="70547"/>
                  </a:lnTo>
                  <a:lnTo>
                    <a:pt x="403299" y="48225"/>
                  </a:lnTo>
                  <a:lnTo>
                    <a:pt x="380155" y="24912"/>
                  </a:lnTo>
                  <a:lnTo>
                    <a:pt x="337071" y="8211"/>
                  </a:lnTo>
                  <a:lnTo>
                    <a:pt x="294276" y="0"/>
                  </a:lnTo>
                  <a:lnTo>
                    <a:pt x="249466" y="2157"/>
                  </a:lnTo>
                  <a:lnTo>
                    <a:pt x="203498" y="11733"/>
                  </a:lnTo>
                  <a:lnTo>
                    <a:pt x="161891" y="27271"/>
                  </a:lnTo>
                  <a:lnTo>
                    <a:pt x="121341" y="45985"/>
                  </a:lnTo>
                  <a:lnTo>
                    <a:pt x="91452" y="64231"/>
                  </a:lnTo>
                  <a:lnTo>
                    <a:pt x="59439" y="92309"/>
                  </a:lnTo>
                  <a:lnTo>
                    <a:pt x="33184" y="136565"/>
                  </a:lnTo>
                  <a:lnTo>
                    <a:pt x="18059" y="171973"/>
                  </a:lnTo>
                  <a:lnTo>
                    <a:pt x="3935" y="215154"/>
                  </a:lnTo>
                  <a:lnTo>
                    <a:pt x="0" y="242523"/>
                  </a:lnTo>
                  <a:lnTo>
                    <a:pt x="2955" y="278205"/>
                  </a:lnTo>
                  <a:lnTo>
                    <a:pt x="12735" y="313820"/>
                  </a:lnTo>
                  <a:lnTo>
                    <a:pt x="32226" y="358078"/>
                  </a:lnTo>
                  <a:lnTo>
                    <a:pt x="53288" y="387184"/>
                  </a:lnTo>
                  <a:lnTo>
                    <a:pt x="94741" y="421905"/>
                  </a:lnTo>
                  <a:lnTo>
                    <a:pt x="136499" y="441550"/>
                  </a:lnTo>
                  <a:lnTo>
                    <a:pt x="172849" y="452839"/>
                  </a:lnTo>
                  <a:lnTo>
                    <a:pt x="210430" y="460652"/>
                  </a:lnTo>
                  <a:lnTo>
                    <a:pt x="248377" y="465554"/>
                  </a:lnTo>
                  <a:lnTo>
                    <a:pt x="286431" y="465125"/>
                  </a:lnTo>
                  <a:lnTo>
                    <a:pt x="324517" y="458648"/>
                  </a:lnTo>
                  <a:lnTo>
                    <a:pt x="362614" y="447792"/>
                  </a:lnTo>
                  <a:lnTo>
                    <a:pt x="410041" y="428110"/>
                  </a:lnTo>
                  <a:lnTo>
                    <a:pt x="452675" y="403134"/>
                  </a:lnTo>
                  <a:lnTo>
                    <a:pt x="497674" y="360122"/>
                  </a:lnTo>
                  <a:lnTo>
                    <a:pt x="521726" y="319123"/>
                  </a:lnTo>
                  <a:lnTo>
                    <a:pt x="540066" y="277053"/>
                  </a:lnTo>
                  <a:lnTo>
                    <a:pt x="547314" y="251689"/>
                  </a:lnTo>
                  <a:lnTo>
                    <a:pt x="550535" y="214546"/>
                  </a:lnTo>
                  <a:lnTo>
                    <a:pt x="544440" y="175930"/>
                  </a:lnTo>
                  <a:lnTo>
                    <a:pt x="533030" y="141129"/>
                  </a:lnTo>
                  <a:lnTo>
                    <a:pt x="513295" y="105670"/>
                  </a:lnTo>
                  <a:lnTo>
                    <a:pt x="468916" y="63030"/>
                  </a:lnTo>
                  <a:lnTo>
                    <a:pt x="423827" y="40540"/>
                  </a:lnTo>
                  <a:lnTo>
                    <a:pt x="382474" y="24047"/>
                  </a:lnTo>
                  <a:lnTo>
                    <a:pt x="338237" y="14064"/>
                  </a:lnTo>
                  <a:lnTo>
                    <a:pt x="273712" y="40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2" name="SMARTInkShape-Group1028"/>
          <p:cNvGrpSpPr/>
          <p:nvPr/>
        </p:nvGrpSpPr>
        <p:grpSpPr>
          <a:xfrm>
            <a:off x="1089377" y="378265"/>
            <a:ext cx="802483" cy="637736"/>
            <a:chOff x="1089377" y="378265"/>
            <a:chExt cx="802483" cy="637736"/>
          </a:xfrm>
        </p:grpSpPr>
        <p:sp>
          <p:nvSpPr>
            <p:cNvPr id="1846" name="SMARTInkShape-4631"/>
            <p:cNvSpPr/>
            <p:nvPr>
              <p:custDataLst>
                <p:tags r:id="rId27"/>
              </p:custDataLst>
            </p:nvPr>
          </p:nvSpPr>
          <p:spPr>
            <a:xfrm>
              <a:off x="1089377" y="419786"/>
              <a:ext cx="437620" cy="596215"/>
            </a:xfrm>
            <a:custGeom>
              <a:avLst/>
              <a:gdLst/>
              <a:ahLst/>
              <a:cxnLst/>
              <a:rect l="0" t="0" r="0" b="0"/>
              <a:pathLst>
                <a:path w="437620" h="596215">
                  <a:moveTo>
                    <a:pt x="142523" y="596214"/>
                  </a:moveTo>
                  <a:lnTo>
                    <a:pt x="142523" y="596214"/>
                  </a:lnTo>
                  <a:lnTo>
                    <a:pt x="121475" y="596214"/>
                  </a:lnTo>
                  <a:lnTo>
                    <a:pt x="111767" y="592451"/>
                  </a:lnTo>
                  <a:lnTo>
                    <a:pt x="90665" y="575166"/>
                  </a:lnTo>
                  <a:lnTo>
                    <a:pt x="70478" y="549253"/>
                  </a:lnTo>
                  <a:lnTo>
                    <a:pt x="48721" y="505564"/>
                  </a:lnTo>
                  <a:lnTo>
                    <a:pt x="33997" y="466281"/>
                  </a:lnTo>
                  <a:lnTo>
                    <a:pt x="23192" y="431343"/>
                  </a:lnTo>
                  <a:lnTo>
                    <a:pt x="11053" y="386340"/>
                  </a:lnTo>
                  <a:lnTo>
                    <a:pt x="5262" y="347370"/>
                  </a:lnTo>
                  <a:lnTo>
                    <a:pt x="175" y="299997"/>
                  </a:lnTo>
                  <a:lnTo>
                    <a:pt x="0" y="262303"/>
                  </a:lnTo>
                  <a:lnTo>
                    <a:pt x="2274" y="222031"/>
                  </a:lnTo>
                  <a:lnTo>
                    <a:pt x="5636" y="180614"/>
                  </a:lnTo>
                  <a:lnTo>
                    <a:pt x="14867" y="141227"/>
                  </a:lnTo>
                  <a:lnTo>
                    <a:pt x="34992" y="99522"/>
                  </a:lnTo>
                  <a:lnTo>
                    <a:pt x="61004" y="58092"/>
                  </a:lnTo>
                  <a:lnTo>
                    <a:pt x="102380" y="25044"/>
                  </a:lnTo>
                  <a:lnTo>
                    <a:pt x="137271" y="7127"/>
                  </a:lnTo>
                  <a:lnTo>
                    <a:pt x="180243" y="1629"/>
                  </a:lnTo>
                  <a:lnTo>
                    <a:pt x="219708" y="0"/>
                  </a:lnTo>
                  <a:lnTo>
                    <a:pt x="260486" y="6259"/>
                  </a:lnTo>
                  <a:lnTo>
                    <a:pt x="297106" y="17051"/>
                  </a:lnTo>
                  <a:lnTo>
                    <a:pt x="340379" y="34045"/>
                  </a:lnTo>
                  <a:lnTo>
                    <a:pt x="367345" y="51703"/>
                  </a:lnTo>
                  <a:lnTo>
                    <a:pt x="389053" y="75906"/>
                  </a:lnTo>
                  <a:lnTo>
                    <a:pt x="415352" y="123177"/>
                  </a:lnTo>
                  <a:lnTo>
                    <a:pt x="426058" y="151025"/>
                  </a:lnTo>
                  <a:lnTo>
                    <a:pt x="432085" y="191648"/>
                  </a:lnTo>
                  <a:lnTo>
                    <a:pt x="436003" y="233294"/>
                  </a:lnTo>
                  <a:lnTo>
                    <a:pt x="437619" y="275839"/>
                  </a:lnTo>
                  <a:lnTo>
                    <a:pt x="433629" y="314786"/>
                  </a:lnTo>
                  <a:lnTo>
                    <a:pt x="425960" y="360393"/>
                  </a:lnTo>
                  <a:lnTo>
                    <a:pt x="416945" y="398800"/>
                  </a:lnTo>
                  <a:lnTo>
                    <a:pt x="402308" y="443075"/>
                  </a:lnTo>
                  <a:lnTo>
                    <a:pt x="384331" y="490290"/>
                  </a:lnTo>
                  <a:lnTo>
                    <a:pt x="368715" y="525902"/>
                  </a:lnTo>
                  <a:lnTo>
                    <a:pt x="351022" y="550288"/>
                  </a:lnTo>
                  <a:lnTo>
                    <a:pt x="345021" y="554636"/>
                  </a:lnTo>
                  <a:lnTo>
                    <a:pt x="343138" y="555089"/>
                  </a:lnTo>
                  <a:lnTo>
                    <a:pt x="339373" y="5517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7" name="SMARTInkShape-4632"/>
            <p:cNvSpPr/>
            <p:nvPr>
              <p:custDataLst>
                <p:tags r:id="rId28"/>
              </p:custDataLst>
            </p:nvPr>
          </p:nvSpPr>
          <p:spPr>
            <a:xfrm>
              <a:off x="1334017" y="895350"/>
              <a:ext cx="139184" cy="94669"/>
            </a:xfrm>
            <a:custGeom>
              <a:avLst/>
              <a:gdLst/>
              <a:ahLst/>
              <a:cxnLst/>
              <a:rect l="0" t="0" r="0" b="0"/>
              <a:pathLst>
                <a:path w="139184" h="94669">
                  <a:moveTo>
                    <a:pt x="31233" y="0"/>
                  </a:moveTo>
                  <a:lnTo>
                    <a:pt x="31233" y="0"/>
                  </a:lnTo>
                  <a:lnTo>
                    <a:pt x="5372" y="0"/>
                  </a:lnTo>
                  <a:lnTo>
                    <a:pt x="3409" y="705"/>
                  </a:lnTo>
                  <a:lnTo>
                    <a:pt x="2100" y="1881"/>
                  </a:lnTo>
                  <a:lnTo>
                    <a:pt x="646" y="5070"/>
                  </a:lnTo>
                  <a:lnTo>
                    <a:pt x="0" y="8838"/>
                  </a:lnTo>
                  <a:lnTo>
                    <a:pt x="5357" y="14747"/>
                  </a:lnTo>
                  <a:lnTo>
                    <a:pt x="52709" y="52735"/>
                  </a:lnTo>
                  <a:lnTo>
                    <a:pt x="97846" y="90831"/>
                  </a:lnTo>
                  <a:lnTo>
                    <a:pt x="112099" y="94377"/>
                  </a:lnTo>
                  <a:lnTo>
                    <a:pt x="114777" y="94668"/>
                  </a:lnTo>
                  <a:lnTo>
                    <a:pt x="121515" y="91228"/>
                  </a:lnTo>
                  <a:lnTo>
                    <a:pt x="139183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8" name="SMARTInkShape-4633"/>
            <p:cNvSpPr/>
            <p:nvPr>
              <p:custDataLst>
                <p:tags r:id="rId29"/>
              </p:custDataLst>
            </p:nvPr>
          </p:nvSpPr>
          <p:spPr>
            <a:xfrm>
              <a:off x="1440748" y="933711"/>
              <a:ext cx="88720" cy="65063"/>
            </a:xfrm>
            <a:custGeom>
              <a:avLst/>
              <a:gdLst/>
              <a:ahLst/>
              <a:cxnLst/>
              <a:rect l="0" t="0" r="0" b="0"/>
              <a:pathLst>
                <a:path w="88720" h="65063">
                  <a:moveTo>
                    <a:pt x="83252" y="6089"/>
                  </a:moveTo>
                  <a:lnTo>
                    <a:pt x="83252" y="6089"/>
                  </a:lnTo>
                  <a:lnTo>
                    <a:pt x="83252" y="2718"/>
                  </a:lnTo>
                  <a:lnTo>
                    <a:pt x="83958" y="1725"/>
                  </a:lnTo>
                  <a:lnTo>
                    <a:pt x="85134" y="1063"/>
                  </a:lnTo>
                  <a:lnTo>
                    <a:pt x="88719" y="0"/>
                  </a:lnTo>
                  <a:lnTo>
                    <a:pt x="84057" y="5229"/>
                  </a:lnTo>
                  <a:lnTo>
                    <a:pt x="40925" y="33667"/>
                  </a:lnTo>
                  <a:lnTo>
                    <a:pt x="707" y="63857"/>
                  </a:lnTo>
                  <a:lnTo>
                    <a:pt x="0" y="65062"/>
                  </a:lnTo>
                  <a:lnTo>
                    <a:pt x="7052" y="63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9" name="SMARTInkShape-4634"/>
            <p:cNvSpPr/>
            <p:nvPr>
              <p:custDataLst>
                <p:tags r:id="rId30"/>
              </p:custDataLst>
            </p:nvPr>
          </p:nvSpPr>
          <p:spPr>
            <a:xfrm>
              <a:off x="1601918" y="410443"/>
              <a:ext cx="74483" cy="105609"/>
            </a:xfrm>
            <a:custGeom>
              <a:avLst/>
              <a:gdLst/>
              <a:ahLst/>
              <a:cxnLst/>
              <a:rect l="0" t="0" r="0" b="0"/>
              <a:pathLst>
                <a:path w="74483" h="105609">
                  <a:moveTo>
                    <a:pt x="74482" y="21357"/>
                  </a:moveTo>
                  <a:lnTo>
                    <a:pt x="74482" y="21357"/>
                  </a:lnTo>
                  <a:lnTo>
                    <a:pt x="74482" y="17986"/>
                  </a:lnTo>
                  <a:lnTo>
                    <a:pt x="62548" y="3466"/>
                  </a:lnTo>
                  <a:lnTo>
                    <a:pt x="60176" y="963"/>
                  </a:lnTo>
                  <a:lnTo>
                    <a:pt x="56478" y="0"/>
                  </a:lnTo>
                  <a:lnTo>
                    <a:pt x="41161" y="2015"/>
                  </a:lnTo>
                  <a:lnTo>
                    <a:pt x="29334" y="5235"/>
                  </a:lnTo>
                  <a:lnTo>
                    <a:pt x="18903" y="12780"/>
                  </a:lnTo>
                  <a:lnTo>
                    <a:pt x="14146" y="17756"/>
                  </a:lnTo>
                  <a:lnTo>
                    <a:pt x="4080" y="44984"/>
                  </a:lnTo>
                  <a:lnTo>
                    <a:pt x="0" y="69750"/>
                  </a:lnTo>
                  <a:lnTo>
                    <a:pt x="5533" y="93865"/>
                  </a:lnTo>
                  <a:lnTo>
                    <a:pt x="8760" y="99329"/>
                  </a:lnTo>
                  <a:lnTo>
                    <a:pt x="12323" y="102972"/>
                  </a:lnTo>
                  <a:lnTo>
                    <a:pt x="16109" y="105400"/>
                  </a:lnTo>
                  <a:lnTo>
                    <a:pt x="21456" y="105608"/>
                  </a:lnTo>
                  <a:lnTo>
                    <a:pt x="34922" y="102076"/>
                  </a:lnTo>
                  <a:lnTo>
                    <a:pt x="48433" y="92039"/>
                  </a:lnTo>
                  <a:lnTo>
                    <a:pt x="67612" y="69342"/>
                  </a:lnTo>
                  <a:lnTo>
                    <a:pt x="72446" y="59015"/>
                  </a:lnTo>
                  <a:lnTo>
                    <a:pt x="73879" y="44745"/>
                  </a:lnTo>
                  <a:lnTo>
                    <a:pt x="72332" y="36925"/>
                  </a:lnTo>
                  <a:lnTo>
                    <a:pt x="68132" y="21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0" name="SMARTInkShape-4635"/>
            <p:cNvSpPr/>
            <p:nvPr>
              <p:custDataLst>
                <p:tags r:id="rId31"/>
              </p:custDataLst>
            </p:nvPr>
          </p:nvSpPr>
          <p:spPr>
            <a:xfrm>
              <a:off x="1752600" y="495300"/>
              <a:ext cx="6351" cy="10936"/>
            </a:xfrm>
            <a:custGeom>
              <a:avLst/>
              <a:gdLst/>
              <a:ahLst/>
              <a:cxnLst/>
              <a:rect l="0" t="0" r="0" b="0"/>
              <a:pathLst>
                <a:path w="6351" h="10936">
                  <a:moveTo>
                    <a:pt x="0" y="0"/>
                  </a:moveTo>
                  <a:lnTo>
                    <a:pt x="0" y="0"/>
                  </a:lnTo>
                  <a:lnTo>
                    <a:pt x="5467" y="10935"/>
                  </a:lnTo>
                  <a:lnTo>
                    <a:pt x="5761" y="10818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1" name="SMARTInkShape-4636"/>
            <p:cNvSpPr/>
            <p:nvPr>
              <p:custDataLst>
                <p:tags r:id="rId32"/>
              </p:custDataLst>
            </p:nvPr>
          </p:nvSpPr>
          <p:spPr>
            <a:xfrm>
              <a:off x="1841693" y="378265"/>
              <a:ext cx="50167" cy="199586"/>
            </a:xfrm>
            <a:custGeom>
              <a:avLst/>
              <a:gdLst/>
              <a:ahLst/>
              <a:cxnLst/>
              <a:rect l="0" t="0" r="0" b="0"/>
              <a:pathLst>
                <a:path w="50167" h="199586">
                  <a:moveTo>
                    <a:pt x="37907" y="47185"/>
                  </a:moveTo>
                  <a:lnTo>
                    <a:pt x="37907" y="47185"/>
                  </a:lnTo>
                  <a:lnTo>
                    <a:pt x="37201" y="20913"/>
                  </a:lnTo>
                  <a:lnTo>
                    <a:pt x="34536" y="14812"/>
                  </a:lnTo>
                  <a:lnTo>
                    <a:pt x="29118" y="9749"/>
                  </a:lnTo>
                  <a:lnTo>
                    <a:pt x="17513" y="750"/>
                  </a:lnTo>
                  <a:lnTo>
                    <a:pt x="14433" y="0"/>
                  </a:lnTo>
                  <a:lnTo>
                    <a:pt x="2012" y="2235"/>
                  </a:lnTo>
                  <a:lnTo>
                    <a:pt x="1277" y="3108"/>
                  </a:lnTo>
                  <a:lnTo>
                    <a:pt x="460" y="5958"/>
                  </a:lnTo>
                  <a:lnTo>
                    <a:pt x="0" y="18271"/>
                  </a:lnTo>
                  <a:lnTo>
                    <a:pt x="642" y="21559"/>
                  </a:lnTo>
                  <a:lnTo>
                    <a:pt x="1775" y="23751"/>
                  </a:lnTo>
                  <a:lnTo>
                    <a:pt x="12033" y="34011"/>
                  </a:lnTo>
                  <a:lnTo>
                    <a:pt x="19587" y="37802"/>
                  </a:lnTo>
                  <a:lnTo>
                    <a:pt x="23577" y="38813"/>
                  </a:lnTo>
                  <a:lnTo>
                    <a:pt x="39306" y="53720"/>
                  </a:lnTo>
                  <a:lnTo>
                    <a:pt x="45584" y="64436"/>
                  </a:lnTo>
                  <a:lnTo>
                    <a:pt x="48375" y="77430"/>
                  </a:lnTo>
                  <a:lnTo>
                    <a:pt x="50166" y="122251"/>
                  </a:lnTo>
                  <a:lnTo>
                    <a:pt x="44257" y="199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8" name="SMARTInkShape-Group1029"/>
          <p:cNvGrpSpPr/>
          <p:nvPr/>
        </p:nvGrpSpPr>
        <p:grpSpPr>
          <a:xfrm>
            <a:off x="3244850" y="434045"/>
            <a:ext cx="970880" cy="583859"/>
            <a:chOff x="3244850" y="434045"/>
            <a:chExt cx="970880" cy="583859"/>
          </a:xfrm>
        </p:grpSpPr>
        <p:sp>
          <p:nvSpPr>
            <p:cNvPr id="1853" name="SMARTInkShape-4637"/>
            <p:cNvSpPr/>
            <p:nvPr>
              <p:custDataLst>
                <p:tags r:id="rId22"/>
              </p:custDataLst>
            </p:nvPr>
          </p:nvSpPr>
          <p:spPr>
            <a:xfrm>
              <a:off x="3244850" y="434045"/>
              <a:ext cx="504469" cy="554975"/>
            </a:xfrm>
            <a:custGeom>
              <a:avLst/>
              <a:gdLst/>
              <a:ahLst/>
              <a:cxnLst/>
              <a:rect l="0" t="0" r="0" b="0"/>
              <a:pathLst>
                <a:path w="504469" h="554975">
                  <a:moveTo>
                    <a:pt x="0" y="372405"/>
                  </a:moveTo>
                  <a:lnTo>
                    <a:pt x="0" y="372405"/>
                  </a:lnTo>
                  <a:lnTo>
                    <a:pt x="706" y="326087"/>
                  </a:lnTo>
                  <a:lnTo>
                    <a:pt x="3371" y="295610"/>
                  </a:lnTo>
                  <a:lnTo>
                    <a:pt x="10670" y="257605"/>
                  </a:lnTo>
                  <a:lnTo>
                    <a:pt x="20265" y="219077"/>
                  </a:lnTo>
                  <a:lnTo>
                    <a:pt x="33599" y="177554"/>
                  </a:lnTo>
                  <a:lnTo>
                    <a:pt x="54510" y="131918"/>
                  </a:lnTo>
                  <a:lnTo>
                    <a:pt x="82028" y="88932"/>
                  </a:lnTo>
                  <a:lnTo>
                    <a:pt x="127346" y="45059"/>
                  </a:lnTo>
                  <a:lnTo>
                    <a:pt x="171361" y="18780"/>
                  </a:lnTo>
                  <a:lnTo>
                    <a:pt x="205447" y="8061"/>
                  </a:lnTo>
                  <a:lnTo>
                    <a:pt x="244415" y="2806"/>
                  </a:lnTo>
                  <a:lnTo>
                    <a:pt x="278667" y="0"/>
                  </a:lnTo>
                  <a:lnTo>
                    <a:pt x="321752" y="2183"/>
                  </a:lnTo>
                  <a:lnTo>
                    <a:pt x="361328" y="9886"/>
                  </a:lnTo>
                  <a:lnTo>
                    <a:pt x="385663" y="16552"/>
                  </a:lnTo>
                  <a:lnTo>
                    <a:pt x="433137" y="48382"/>
                  </a:lnTo>
                  <a:lnTo>
                    <a:pt x="455714" y="70925"/>
                  </a:lnTo>
                  <a:lnTo>
                    <a:pt x="479181" y="108962"/>
                  </a:lnTo>
                  <a:lnTo>
                    <a:pt x="497267" y="155981"/>
                  </a:lnTo>
                  <a:lnTo>
                    <a:pt x="503229" y="190844"/>
                  </a:lnTo>
                  <a:lnTo>
                    <a:pt x="504468" y="227506"/>
                  </a:lnTo>
                  <a:lnTo>
                    <a:pt x="500316" y="264966"/>
                  </a:lnTo>
                  <a:lnTo>
                    <a:pt x="493415" y="308273"/>
                  </a:lnTo>
                  <a:lnTo>
                    <a:pt x="480160" y="350189"/>
                  </a:lnTo>
                  <a:lnTo>
                    <a:pt x="465446" y="394802"/>
                  </a:lnTo>
                  <a:lnTo>
                    <a:pt x="441739" y="441035"/>
                  </a:lnTo>
                  <a:lnTo>
                    <a:pt x="416306" y="485577"/>
                  </a:lnTo>
                  <a:lnTo>
                    <a:pt x="392356" y="527052"/>
                  </a:lnTo>
                  <a:lnTo>
                    <a:pt x="373158" y="551218"/>
                  </a:lnTo>
                  <a:lnTo>
                    <a:pt x="368578" y="554183"/>
                  </a:lnTo>
                  <a:lnTo>
                    <a:pt x="366369" y="554974"/>
                  </a:lnTo>
                  <a:lnTo>
                    <a:pt x="364190" y="554090"/>
                  </a:lnTo>
                  <a:lnTo>
                    <a:pt x="355600" y="543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4" name="SMARTInkShape-4638"/>
            <p:cNvSpPr/>
            <p:nvPr>
              <p:custDataLst>
                <p:tags r:id="rId23"/>
              </p:custDataLst>
            </p:nvPr>
          </p:nvSpPr>
          <p:spPr>
            <a:xfrm>
              <a:off x="3543300" y="902583"/>
              <a:ext cx="171451" cy="115321"/>
            </a:xfrm>
            <a:custGeom>
              <a:avLst/>
              <a:gdLst/>
              <a:ahLst/>
              <a:cxnLst/>
              <a:rect l="0" t="0" r="0" b="0"/>
              <a:pathLst>
                <a:path w="171451" h="115321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2750"/>
                  </a:lnTo>
                  <a:lnTo>
                    <a:pt x="705" y="3655"/>
                  </a:lnTo>
                  <a:lnTo>
                    <a:pt x="8838" y="8599"/>
                  </a:lnTo>
                  <a:lnTo>
                    <a:pt x="26666" y="34678"/>
                  </a:lnTo>
                  <a:lnTo>
                    <a:pt x="41578" y="80596"/>
                  </a:lnTo>
                  <a:lnTo>
                    <a:pt x="47443" y="104531"/>
                  </a:lnTo>
                  <a:lnTo>
                    <a:pt x="53071" y="111349"/>
                  </a:lnTo>
                  <a:lnTo>
                    <a:pt x="56547" y="114155"/>
                  </a:lnTo>
                  <a:lnTo>
                    <a:pt x="60276" y="115320"/>
                  </a:lnTo>
                  <a:lnTo>
                    <a:pt x="68182" y="114733"/>
                  </a:lnTo>
                  <a:lnTo>
                    <a:pt x="107800" y="94749"/>
                  </a:lnTo>
                  <a:lnTo>
                    <a:pt x="171450" y="62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5" name="SMARTInkShape-4639"/>
            <p:cNvSpPr/>
            <p:nvPr>
              <p:custDataLst>
                <p:tags r:id="rId24"/>
              </p:custDataLst>
            </p:nvPr>
          </p:nvSpPr>
          <p:spPr>
            <a:xfrm>
              <a:off x="3907815" y="613430"/>
              <a:ext cx="80239" cy="149019"/>
            </a:xfrm>
            <a:custGeom>
              <a:avLst/>
              <a:gdLst/>
              <a:ahLst/>
              <a:cxnLst/>
              <a:rect l="0" t="0" r="0" b="0"/>
              <a:pathLst>
                <a:path w="80239" h="149019">
                  <a:moveTo>
                    <a:pt x="79985" y="21570"/>
                  </a:moveTo>
                  <a:lnTo>
                    <a:pt x="79985" y="21570"/>
                  </a:lnTo>
                  <a:lnTo>
                    <a:pt x="79985" y="14828"/>
                  </a:lnTo>
                  <a:lnTo>
                    <a:pt x="78103" y="9637"/>
                  </a:lnTo>
                  <a:lnTo>
                    <a:pt x="76614" y="7264"/>
                  </a:lnTo>
                  <a:lnTo>
                    <a:pt x="67775" y="555"/>
                  </a:lnTo>
                  <a:lnTo>
                    <a:pt x="58331" y="0"/>
                  </a:lnTo>
                  <a:lnTo>
                    <a:pt x="47783" y="2811"/>
                  </a:lnTo>
                  <a:lnTo>
                    <a:pt x="38392" y="8764"/>
                  </a:lnTo>
                  <a:lnTo>
                    <a:pt x="21800" y="26791"/>
                  </a:lnTo>
                  <a:lnTo>
                    <a:pt x="6850" y="63490"/>
                  </a:lnTo>
                  <a:lnTo>
                    <a:pt x="0" y="110545"/>
                  </a:lnTo>
                  <a:lnTo>
                    <a:pt x="1632" y="129789"/>
                  </a:lnTo>
                  <a:lnTo>
                    <a:pt x="4466" y="136755"/>
                  </a:lnTo>
                  <a:lnTo>
                    <a:pt x="13260" y="146376"/>
                  </a:lnTo>
                  <a:lnTo>
                    <a:pt x="18569" y="148519"/>
                  </a:lnTo>
                  <a:lnTo>
                    <a:pt x="30111" y="149018"/>
                  </a:lnTo>
                  <a:lnTo>
                    <a:pt x="44178" y="137480"/>
                  </a:lnTo>
                  <a:lnTo>
                    <a:pt x="64201" y="109066"/>
                  </a:lnTo>
                  <a:lnTo>
                    <a:pt x="77189" y="76422"/>
                  </a:lnTo>
                  <a:lnTo>
                    <a:pt x="80238" y="64488"/>
                  </a:lnTo>
                  <a:lnTo>
                    <a:pt x="77981" y="43702"/>
                  </a:lnTo>
                  <a:lnTo>
                    <a:pt x="66027" y="17475"/>
                  </a:lnTo>
                  <a:lnTo>
                    <a:pt x="62918" y="14607"/>
                  </a:lnTo>
                  <a:lnTo>
                    <a:pt x="48235" y="8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6" name="SMARTInkShape-4640"/>
            <p:cNvSpPr/>
            <p:nvPr>
              <p:custDataLst>
                <p:tags r:id="rId25"/>
              </p:custDataLst>
            </p:nvPr>
          </p:nvSpPr>
          <p:spPr>
            <a:xfrm>
              <a:off x="4032250" y="742950"/>
              <a:ext cx="6351" cy="17024"/>
            </a:xfrm>
            <a:custGeom>
              <a:avLst/>
              <a:gdLst/>
              <a:ahLst/>
              <a:cxnLst/>
              <a:rect l="0" t="0" r="0" b="0"/>
              <a:pathLst>
                <a:path w="6351" h="17024">
                  <a:moveTo>
                    <a:pt x="0" y="0"/>
                  </a:moveTo>
                  <a:lnTo>
                    <a:pt x="0" y="0"/>
                  </a:lnTo>
                  <a:lnTo>
                    <a:pt x="0" y="17023"/>
                  </a:lnTo>
                  <a:lnTo>
                    <a:pt x="0" y="15078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7" name="SMARTInkShape-4641"/>
            <p:cNvSpPr/>
            <p:nvPr>
              <p:custDataLst>
                <p:tags r:id="rId26"/>
              </p:custDataLst>
            </p:nvPr>
          </p:nvSpPr>
          <p:spPr>
            <a:xfrm>
              <a:off x="4150230" y="561088"/>
              <a:ext cx="65500" cy="289813"/>
            </a:xfrm>
            <a:custGeom>
              <a:avLst/>
              <a:gdLst/>
              <a:ahLst/>
              <a:cxnLst/>
              <a:rect l="0" t="0" r="0" b="0"/>
              <a:pathLst>
                <a:path w="65500" h="289813">
                  <a:moveTo>
                    <a:pt x="28070" y="23112"/>
                  </a:moveTo>
                  <a:lnTo>
                    <a:pt x="28070" y="23112"/>
                  </a:lnTo>
                  <a:lnTo>
                    <a:pt x="28070" y="0"/>
                  </a:lnTo>
                  <a:lnTo>
                    <a:pt x="27364" y="649"/>
                  </a:lnTo>
                  <a:lnTo>
                    <a:pt x="7676" y="47398"/>
                  </a:lnTo>
                  <a:lnTo>
                    <a:pt x="0" y="86784"/>
                  </a:lnTo>
                  <a:lnTo>
                    <a:pt x="1013" y="102916"/>
                  </a:lnTo>
                  <a:lnTo>
                    <a:pt x="5697" y="115260"/>
                  </a:lnTo>
                  <a:lnTo>
                    <a:pt x="8922" y="120527"/>
                  </a:lnTo>
                  <a:lnTo>
                    <a:pt x="13187" y="123333"/>
                  </a:lnTo>
                  <a:lnTo>
                    <a:pt x="23572" y="124570"/>
                  </a:lnTo>
                  <a:lnTo>
                    <a:pt x="37948" y="121299"/>
                  </a:lnTo>
                  <a:lnTo>
                    <a:pt x="47773" y="115861"/>
                  </a:lnTo>
                  <a:lnTo>
                    <a:pt x="51083" y="115284"/>
                  </a:lnTo>
                  <a:lnTo>
                    <a:pt x="58524" y="116523"/>
                  </a:lnTo>
                  <a:lnTo>
                    <a:pt x="61072" y="117842"/>
                  </a:lnTo>
                  <a:lnTo>
                    <a:pt x="62773" y="119426"/>
                  </a:lnTo>
                  <a:lnTo>
                    <a:pt x="63905" y="121188"/>
                  </a:lnTo>
                  <a:lnTo>
                    <a:pt x="65499" y="143894"/>
                  </a:lnTo>
                  <a:lnTo>
                    <a:pt x="55898" y="181470"/>
                  </a:lnTo>
                  <a:lnTo>
                    <a:pt x="44469" y="219532"/>
                  </a:lnTo>
                  <a:lnTo>
                    <a:pt x="21720" y="2898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8" name="SMARTInkShape-Group1030"/>
          <p:cNvGrpSpPr/>
          <p:nvPr/>
        </p:nvGrpSpPr>
        <p:grpSpPr>
          <a:xfrm>
            <a:off x="1454590" y="669729"/>
            <a:ext cx="1778775" cy="1578978"/>
            <a:chOff x="1454590" y="669729"/>
            <a:chExt cx="1778775" cy="1578978"/>
          </a:xfrm>
        </p:grpSpPr>
        <p:sp>
          <p:nvSpPr>
            <p:cNvPr id="1859" name="SMARTInkShape-4642"/>
            <p:cNvSpPr/>
            <p:nvPr>
              <p:custDataLst>
                <p:tags r:id="rId13"/>
              </p:custDataLst>
            </p:nvPr>
          </p:nvSpPr>
          <p:spPr>
            <a:xfrm>
              <a:off x="2351247" y="727762"/>
              <a:ext cx="72272" cy="122997"/>
            </a:xfrm>
            <a:custGeom>
              <a:avLst/>
              <a:gdLst/>
              <a:ahLst/>
              <a:cxnLst/>
              <a:rect l="0" t="0" r="0" b="0"/>
              <a:pathLst>
                <a:path w="72272" h="122997">
                  <a:moveTo>
                    <a:pt x="36353" y="8838"/>
                  </a:moveTo>
                  <a:lnTo>
                    <a:pt x="36353" y="8838"/>
                  </a:lnTo>
                  <a:lnTo>
                    <a:pt x="32982" y="8838"/>
                  </a:lnTo>
                  <a:lnTo>
                    <a:pt x="31989" y="8132"/>
                  </a:lnTo>
                  <a:lnTo>
                    <a:pt x="31327" y="6957"/>
                  </a:lnTo>
                  <a:lnTo>
                    <a:pt x="30264" y="0"/>
                  </a:lnTo>
                  <a:lnTo>
                    <a:pt x="28766" y="124"/>
                  </a:lnTo>
                  <a:lnTo>
                    <a:pt x="23338" y="4024"/>
                  </a:lnTo>
                  <a:lnTo>
                    <a:pt x="3527" y="45865"/>
                  </a:lnTo>
                  <a:lnTo>
                    <a:pt x="0" y="85218"/>
                  </a:lnTo>
                  <a:lnTo>
                    <a:pt x="2087" y="101346"/>
                  </a:lnTo>
                  <a:lnTo>
                    <a:pt x="5748" y="107904"/>
                  </a:lnTo>
                  <a:lnTo>
                    <a:pt x="17341" y="118954"/>
                  </a:lnTo>
                  <a:lnTo>
                    <a:pt x="22973" y="121760"/>
                  </a:lnTo>
                  <a:lnTo>
                    <a:pt x="32994" y="122996"/>
                  </a:lnTo>
                  <a:lnTo>
                    <a:pt x="53310" y="112983"/>
                  </a:lnTo>
                  <a:lnTo>
                    <a:pt x="63410" y="102397"/>
                  </a:lnTo>
                  <a:lnTo>
                    <a:pt x="67091" y="96611"/>
                  </a:lnTo>
                  <a:lnTo>
                    <a:pt x="72271" y="71612"/>
                  </a:lnTo>
                  <a:lnTo>
                    <a:pt x="67839" y="53906"/>
                  </a:lnTo>
                  <a:lnTo>
                    <a:pt x="51117" y="26285"/>
                  </a:lnTo>
                  <a:lnTo>
                    <a:pt x="46196" y="23292"/>
                  </a:lnTo>
                  <a:lnTo>
                    <a:pt x="23653" y="21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0" name="SMARTInkShape-4643"/>
            <p:cNvSpPr/>
            <p:nvPr>
              <p:custDataLst>
                <p:tags r:id="rId14"/>
              </p:custDataLst>
            </p:nvPr>
          </p:nvSpPr>
          <p:spPr>
            <a:xfrm>
              <a:off x="2870200" y="1043427"/>
              <a:ext cx="92784" cy="207524"/>
            </a:xfrm>
            <a:custGeom>
              <a:avLst/>
              <a:gdLst/>
              <a:ahLst/>
              <a:cxnLst/>
              <a:rect l="0" t="0" r="0" b="0"/>
              <a:pathLst>
                <a:path w="92784" h="207524">
                  <a:moveTo>
                    <a:pt x="44450" y="17023"/>
                  </a:moveTo>
                  <a:lnTo>
                    <a:pt x="44450" y="17023"/>
                  </a:lnTo>
                  <a:lnTo>
                    <a:pt x="39381" y="11248"/>
                  </a:lnTo>
                  <a:lnTo>
                    <a:pt x="32895" y="0"/>
                  </a:lnTo>
                  <a:lnTo>
                    <a:pt x="62207" y="29187"/>
                  </a:lnTo>
                  <a:lnTo>
                    <a:pt x="81877" y="58780"/>
                  </a:lnTo>
                  <a:lnTo>
                    <a:pt x="91287" y="84194"/>
                  </a:lnTo>
                  <a:lnTo>
                    <a:pt x="92783" y="99088"/>
                  </a:lnTo>
                  <a:lnTo>
                    <a:pt x="91096" y="115115"/>
                  </a:lnTo>
                  <a:lnTo>
                    <a:pt x="79438" y="143375"/>
                  </a:lnTo>
                  <a:lnTo>
                    <a:pt x="59207" y="167350"/>
                  </a:lnTo>
                  <a:lnTo>
                    <a:pt x="17134" y="200599"/>
                  </a:lnTo>
                  <a:lnTo>
                    <a:pt x="0" y="207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1" name="SMARTInkShape-4644"/>
            <p:cNvSpPr/>
            <p:nvPr>
              <p:custDataLst>
                <p:tags r:id="rId15"/>
              </p:custDataLst>
            </p:nvPr>
          </p:nvSpPr>
          <p:spPr>
            <a:xfrm>
              <a:off x="1543933" y="1003858"/>
              <a:ext cx="1453268" cy="228043"/>
            </a:xfrm>
            <a:custGeom>
              <a:avLst/>
              <a:gdLst/>
              <a:ahLst/>
              <a:cxnLst/>
              <a:rect l="0" t="0" r="0" b="0"/>
              <a:pathLst>
                <a:path w="1453268" h="228043">
                  <a:moveTo>
                    <a:pt x="5467" y="228042"/>
                  </a:moveTo>
                  <a:lnTo>
                    <a:pt x="5467" y="228042"/>
                  </a:lnTo>
                  <a:lnTo>
                    <a:pt x="2096" y="224671"/>
                  </a:lnTo>
                  <a:lnTo>
                    <a:pt x="441" y="221134"/>
                  </a:lnTo>
                  <a:lnTo>
                    <a:pt x="0" y="219204"/>
                  </a:lnTo>
                  <a:lnTo>
                    <a:pt x="2750" y="209744"/>
                  </a:lnTo>
                  <a:lnTo>
                    <a:pt x="31743" y="182218"/>
                  </a:lnTo>
                  <a:lnTo>
                    <a:pt x="72784" y="160450"/>
                  </a:lnTo>
                  <a:lnTo>
                    <a:pt x="117071" y="140058"/>
                  </a:lnTo>
                  <a:lnTo>
                    <a:pt x="161307" y="124062"/>
                  </a:lnTo>
                  <a:lnTo>
                    <a:pt x="207465" y="112226"/>
                  </a:lnTo>
                  <a:lnTo>
                    <a:pt x="251350" y="98712"/>
                  </a:lnTo>
                  <a:lnTo>
                    <a:pt x="287609" y="88012"/>
                  </a:lnTo>
                  <a:lnTo>
                    <a:pt x="328561" y="74760"/>
                  </a:lnTo>
                  <a:lnTo>
                    <a:pt x="367193" y="65346"/>
                  </a:lnTo>
                  <a:lnTo>
                    <a:pt x="405451" y="54639"/>
                  </a:lnTo>
                  <a:lnTo>
                    <a:pt x="443597" y="45979"/>
                  </a:lnTo>
                  <a:lnTo>
                    <a:pt x="481711" y="35495"/>
                  </a:lnTo>
                  <a:lnTo>
                    <a:pt x="519815" y="27606"/>
                  </a:lnTo>
                  <a:lnTo>
                    <a:pt x="557211" y="20800"/>
                  </a:lnTo>
                  <a:lnTo>
                    <a:pt x="603691" y="12180"/>
                  </a:lnTo>
                  <a:lnTo>
                    <a:pt x="640859" y="5803"/>
                  </a:lnTo>
                  <a:lnTo>
                    <a:pt x="687973" y="699"/>
                  </a:lnTo>
                  <a:lnTo>
                    <a:pt x="719202" y="0"/>
                  </a:lnTo>
                  <a:lnTo>
                    <a:pt x="753071" y="396"/>
                  </a:lnTo>
                  <a:lnTo>
                    <a:pt x="794795" y="4585"/>
                  </a:lnTo>
                  <a:lnTo>
                    <a:pt x="828296" y="8313"/>
                  </a:lnTo>
                  <a:lnTo>
                    <a:pt x="864352" y="14203"/>
                  </a:lnTo>
                  <a:lnTo>
                    <a:pt x="900838" y="21525"/>
                  </a:lnTo>
                  <a:lnTo>
                    <a:pt x="935869" y="29482"/>
                  </a:lnTo>
                  <a:lnTo>
                    <a:pt x="973840" y="35154"/>
                  </a:lnTo>
                  <a:lnTo>
                    <a:pt x="1016449" y="43576"/>
                  </a:lnTo>
                  <a:lnTo>
                    <a:pt x="1061451" y="51638"/>
                  </a:lnTo>
                  <a:lnTo>
                    <a:pt x="1107813" y="65047"/>
                  </a:lnTo>
                  <a:lnTo>
                    <a:pt x="1154809" y="75221"/>
                  </a:lnTo>
                  <a:lnTo>
                    <a:pt x="1195424" y="90768"/>
                  </a:lnTo>
                  <a:lnTo>
                    <a:pt x="1241390" y="108446"/>
                  </a:lnTo>
                  <a:lnTo>
                    <a:pt x="1288784" y="131903"/>
                  </a:lnTo>
                  <a:lnTo>
                    <a:pt x="1331903" y="152241"/>
                  </a:lnTo>
                  <a:lnTo>
                    <a:pt x="1375817" y="173508"/>
                  </a:lnTo>
                  <a:lnTo>
                    <a:pt x="1420051" y="197747"/>
                  </a:lnTo>
                  <a:lnTo>
                    <a:pt x="1437586" y="207372"/>
                  </a:lnTo>
                  <a:lnTo>
                    <a:pt x="1453267" y="208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2" name="SMARTInkShape-4645"/>
            <p:cNvSpPr/>
            <p:nvPr>
              <p:custDataLst>
                <p:tags r:id="rId16"/>
              </p:custDataLst>
            </p:nvPr>
          </p:nvSpPr>
          <p:spPr>
            <a:xfrm>
              <a:off x="2489200" y="819150"/>
              <a:ext cx="19961" cy="3659"/>
            </a:xfrm>
            <a:custGeom>
              <a:avLst/>
              <a:gdLst/>
              <a:ahLst/>
              <a:cxnLst/>
              <a:rect l="0" t="0" r="0" b="0"/>
              <a:pathLst>
                <a:path w="19961" h="3659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8" y="1881"/>
                  </a:lnTo>
                  <a:lnTo>
                    <a:pt x="8838" y="3371"/>
                  </a:lnTo>
                  <a:lnTo>
                    <a:pt x="11537" y="3658"/>
                  </a:lnTo>
                  <a:lnTo>
                    <a:pt x="18298" y="2096"/>
                  </a:lnTo>
                  <a:lnTo>
                    <a:pt x="19960" y="1398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3" name="SMARTInkShape-4646"/>
            <p:cNvSpPr/>
            <p:nvPr>
              <p:custDataLst>
                <p:tags r:id="rId17"/>
              </p:custDataLst>
            </p:nvPr>
          </p:nvSpPr>
          <p:spPr>
            <a:xfrm>
              <a:off x="2609850" y="669729"/>
              <a:ext cx="6351" cy="219272"/>
            </a:xfrm>
            <a:custGeom>
              <a:avLst/>
              <a:gdLst/>
              <a:ahLst/>
              <a:cxnLst/>
              <a:rect l="0" t="0" r="0" b="0"/>
              <a:pathLst>
                <a:path w="6351" h="21927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4364" y="418"/>
                  </a:lnTo>
                  <a:lnTo>
                    <a:pt x="5467" y="4646"/>
                  </a:lnTo>
                  <a:lnTo>
                    <a:pt x="6234" y="42327"/>
                  </a:lnTo>
                  <a:lnTo>
                    <a:pt x="6316" y="79825"/>
                  </a:lnTo>
                  <a:lnTo>
                    <a:pt x="4458" y="117746"/>
                  </a:lnTo>
                  <a:lnTo>
                    <a:pt x="881" y="158373"/>
                  </a:lnTo>
                  <a:lnTo>
                    <a:pt x="6350" y="219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4" name="SMARTInkShape-4647"/>
            <p:cNvSpPr/>
            <p:nvPr>
              <p:custDataLst>
                <p:tags r:id="rId18"/>
              </p:custDataLst>
            </p:nvPr>
          </p:nvSpPr>
          <p:spPr>
            <a:xfrm>
              <a:off x="1454590" y="1447800"/>
              <a:ext cx="1778775" cy="450834"/>
            </a:xfrm>
            <a:custGeom>
              <a:avLst/>
              <a:gdLst/>
              <a:ahLst/>
              <a:cxnLst/>
              <a:rect l="0" t="0" r="0" b="0"/>
              <a:pathLst>
                <a:path w="1778775" h="450834">
                  <a:moveTo>
                    <a:pt x="1771210" y="0"/>
                  </a:moveTo>
                  <a:lnTo>
                    <a:pt x="1771210" y="0"/>
                  </a:lnTo>
                  <a:lnTo>
                    <a:pt x="1777952" y="13484"/>
                  </a:lnTo>
                  <a:lnTo>
                    <a:pt x="1778774" y="42095"/>
                  </a:lnTo>
                  <a:lnTo>
                    <a:pt x="1772025" y="85325"/>
                  </a:lnTo>
                  <a:lnTo>
                    <a:pt x="1757835" y="128254"/>
                  </a:lnTo>
                  <a:lnTo>
                    <a:pt x="1738072" y="167856"/>
                  </a:lnTo>
                  <a:lnTo>
                    <a:pt x="1713256" y="207387"/>
                  </a:lnTo>
                  <a:lnTo>
                    <a:pt x="1674809" y="253924"/>
                  </a:lnTo>
                  <a:lnTo>
                    <a:pt x="1632770" y="295618"/>
                  </a:lnTo>
                  <a:lnTo>
                    <a:pt x="1590941" y="323290"/>
                  </a:lnTo>
                  <a:lnTo>
                    <a:pt x="1554579" y="342734"/>
                  </a:lnTo>
                  <a:lnTo>
                    <a:pt x="1515112" y="361901"/>
                  </a:lnTo>
                  <a:lnTo>
                    <a:pt x="1472139" y="380985"/>
                  </a:lnTo>
                  <a:lnTo>
                    <a:pt x="1426244" y="398164"/>
                  </a:lnTo>
                  <a:lnTo>
                    <a:pt x="1393525" y="407679"/>
                  </a:lnTo>
                  <a:lnTo>
                    <a:pt x="1360169" y="416611"/>
                  </a:lnTo>
                  <a:lnTo>
                    <a:pt x="1326529" y="423403"/>
                  </a:lnTo>
                  <a:lnTo>
                    <a:pt x="1292057" y="428773"/>
                  </a:lnTo>
                  <a:lnTo>
                    <a:pt x="1255570" y="433512"/>
                  </a:lnTo>
                  <a:lnTo>
                    <a:pt x="1218187" y="439852"/>
                  </a:lnTo>
                  <a:lnTo>
                    <a:pt x="1181111" y="445962"/>
                  </a:lnTo>
                  <a:lnTo>
                    <a:pt x="1145818" y="448677"/>
                  </a:lnTo>
                  <a:lnTo>
                    <a:pt x="1111317" y="449884"/>
                  </a:lnTo>
                  <a:lnTo>
                    <a:pt x="1076463" y="450421"/>
                  </a:lnTo>
                  <a:lnTo>
                    <a:pt x="1039806" y="450659"/>
                  </a:lnTo>
                  <a:lnTo>
                    <a:pt x="1002347" y="450765"/>
                  </a:lnTo>
                  <a:lnTo>
                    <a:pt x="965238" y="450812"/>
                  </a:lnTo>
                  <a:lnTo>
                    <a:pt x="929930" y="450833"/>
                  </a:lnTo>
                  <a:lnTo>
                    <a:pt x="893541" y="448961"/>
                  </a:lnTo>
                  <a:lnTo>
                    <a:pt x="856202" y="446483"/>
                  </a:lnTo>
                  <a:lnTo>
                    <a:pt x="818439" y="445381"/>
                  </a:lnTo>
                  <a:lnTo>
                    <a:pt x="782371" y="443010"/>
                  </a:lnTo>
                  <a:lnTo>
                    <a:pt x="746820" y="439605"/>
                  </a:lnTo>
                  <a:lnTo>
                    <a:pt x="709853" y="435739"/>
                  </a:lnTo>
                  <a:lnTo>
                    <a:pt x="674139" y="431669"/>
                  </a:lnTo>
                  <a:lnTo>
                    <a:pt x="639450" y="426803"/>
                  </a:lnTo>
                  <a:lnTo>
                    <a:pt x="605219" y="419936"/>
                  </a:lnTo>
                  <a:lnTo>
                    <a:pt x="571190" y="414063"/>
                  </a:lnTo>
                  <a:lnTo>
                    <a:pt x="537251" y="408394"/>
                  </a:lnTo>
                  <a:lnTo>
                    <a:pt x="503352" y="401172"/>
                  </a:lnTo>
                  <a:lnTo>
                    <a:pt x="455905" y="385801"/>
                  </a:lnTo>
                  <a:lnTo>
                    <a:pt x="413938" y="371212"/>
                  </a:lnTo>
                  <a:lnTo>
                    <a:pt x="374692" y="354581"/>
                  </a:lnTo>
                  <a:lnTo>
                    <a:pt x="332882" y="339619"/>
                  </a:lnTo>
                  <a:lnTo>
                    <a:pt x="295956" y="322878"/>
                  </a:lnTo>
                  <a:lnTo>
                    <a:pt x="252579" y="298258"/>
                  </a:lnTo>
                  <a:lnTo>
                    <a:pt x="207421" y="266675"/>
                  </a:lnTo>
                  <a:lnTo>
                    <a:pt x="171607" y="240900"/>
                  </a:lnTo>
                  <a:lnTo>
                    <a:pt x="125398" y="201997"/>
                  </a:lnTo>
                  <a:lnTo>
                    <a:pt x="81765" y="169149"/>
                  </a:lnTo>
                  <a:lnTo>
                    <a:pt x="47779" y="131948"/>
                  </a:lnTo>
                  <a:lnTo>
                    <a:pt x="42628" y="129199"/>
                  </a:lnTo>
                  <a:lnTo>
                    <a:pt x="40972" y="129172"/>
                  </a:lnTo>
                  <a:lnTo>
                    <a:pt x="39868" y="129859"/>
                  </a:lnTo>
                  <a:lnTo>
                    <a:pt x="39132" y="131023"/>
                  </a:lnTo>
                  <a:lnTo>
                    <a:pt x="32828" y="170726"/>
                  </a:lnTo>
                  <a:lnTo>
                    <a:pt x="30804" y="214393"/>
                  </a:lnTo>
                  <a:lnTo>
                    <a:pt x="25566" y="249353"/>
                  </a:lnTo>
                  <a:lnTo>
                    <a:pt x="25364" y="249491"/>
                  </a:lnTo>
                  <a:lnTo>
                    <a:pt x="16207" y="206367"/>
                  </a:lnTo>
                  <a:lnTo>
                    <a:pt x="7079" y="170507"/>
                  </a:lnTo>
                  <a:lnTo>
                    <a:pt x="550" y="126693"/>
                  </a:lnTo>
                  <a:lnTo>
                    <a:pt x="0" y="111106"/>
                  </a:lnTo>
                  <a:lnTo>
                    <a:pt x="5400" y="94771"/>
                  </a:lnTo>
                  <a:lnTo>
                    <a:pt x="9803" y="86464"/>
                  </a:lnTo>
                  <a:lnTo>
                    <a:pt x="18383" y="80220"/>
                  </a:lnTo>
                  <a:lnTo>
                    <a:pt x="56721" y="68768"/>
                  </a:lnTo>
                  <a:lnTo>
                    <a:pt x="100379" y="65061"/>
                  </a:lnTo>
                  <a:lnTo>
                    <a:pt x="132328" y="64194"/>
                  </a:lnTo>
                  <a:lnTo>
                    <a:pt x="178677" y="67077"/>
                  </a:lnTo>
                  <a:lnTo>
                    <a:pt x="20911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5" name="SMARTInkShape-4648"/>
            <p:cNvSpPr/>
            <p:nvPr>
              <p:custDataLst>
                <p:tags r:id="rId19"/>
              </p:custDataLst>
            </p:nvPr>
          </p:nvSpPr>
          <p:spPr>
            <a:xfrm>
              <a:off x="2495550" y="2051050"/>
              <a:ext cx="114301" cy="197657"/>
            </a:xfrm>
            <a:custGeom>
              <a:avLst/>
              <a:gdLst/>
              <a:ahLst/>
              <a:cxnLst/>
              <a:rect l="0" t="0" r="0" b="0"/>
              <a:pathLst>
                <a:path w="114301" h="197657">
                  <a:moveTo>
                    <a:pt x="114300" y="0"/>
                  </a:moveTo>
                  <a:lnTo>
                    <a:pt x="114300" y="0"/>
                  </a:lnTo>
                  <a:lnTo>
                    <a:pt x="103455" y="706"/>
                  </a:lnTo>
                  <a:lnTo>
                    <a:pt x="88274" y="5775"/>
                  </a:lnTo>
                  <a:lnTo>
                    <a:pt x="73819" y="17312"/>
                  </a:lnTo>
                  <a:lnTo>
                    <a:pt x="50878" y="47061"/>
                  </a:lnTo>
                  <a:lnTo>
                    <a:pt x="42984" y="71015"/>
                  </a:lnTo>
                  <a:lnTo>
                    <a:pt x="39547" y="110569"/>
                  </a:lnTo>
                  <a:lnTo>
                    <a:pt x="45270" y="154665"/>
                  </a:lnTo>
                  <a:lnTo>
                    <a:pt x="53987" y="174809"/>
                  </a:lnTo>
                  <a:lnTo>
                    <a:pt x="68913" y="192201"/>
                  </a:lnTo>
                  <a:lnTo>
                    <a:pt x="73459" y="195867"/>
                  </a:lnTo>
                  <a:lnTo>
                    <a:pt x="77900" y="197606"/>
                  </a:lnTo>
                  <a:lnTo>
                    <a:pt x="86598" y="197656"/>
                  </a:lnTo>
                  <a:lnTo>
                    <a:pt x="89482" y="195271"/>
                  </a:lnTo>
                  <a:lnTo>
                    <a:pt x="92686" y="186976"/>
                  </a:lnTo>
                  <a:lnTo>
                    <a:pt x="90348" y="174352"/>
                  </a:lnTo>
                  <a:lnTo>
                    <a:pt x="80719" y="153365"/>
                  </a:lnTo>
                  <a:lnTo>
                    <a:pt x="53942" y="141475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6" name="SMARTInkShape-4649"/>
            <p:cNvSpPr/>
            <p:nvPr>
              <p:custDataLst>
                <p:tags r:id="rId20"/>
              </p:custDataLst>
            </p:nvPr>
          </p:nvSpPr>
          <p:spPr>
            <a:xfrm>
              <a:off x="2425700" y="2178050"/>
              <a:ext cx="12701" cy="9421"/>
            </a:xfrm>
            <a:custGeom>
              <a:avLst/>
              <a:gdLst/>
              <a:ahLst/>
              <a:cxnLst/>
              <a:rect l="0" t="0" r="0" b="0"/>
              <a:pathLst>
                <a:path w="12701" h="942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8"/>
                  </a:lnTo>
                  <a:lnTo>
                    <a:pt x="3371" y="8838"/>
                  </a:lnTo>
                  <a:lnTo>
                    <a:pt x="4364" y="9420"/>
                  </a:lnTo>
                  <a:lnTo>
                    <a:pt x="5026" y="9102"/>
                  </a:lnTo>
                  <a:lnTo>
                    <a:pt x="6088" y="6894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7" name="SMARTInkShape-4650"/>
            <p:cNvSpPr/>
            <p:nvPr>
              <p:custDataLst>
                <p:tags r:id="rId21"/>
              </p:custDataLst>
            </p:nvPr>
          </p:nvSpPr>
          <p:spPr>
            <a:xfrm>
              <a:off x="2232772" y="2076255"/>
              <a:ext cx="99091" cy="139111"/>
            </a:xfrm>
            <a:custGeom>
              <a:avLst/>
              <a:gdLst/>
              <a:ahLst/>
              <a:cxnLst/>
              <a:rect l="0" t="0" r="0" b="0"/>
              <a:pathLst>
                <a:path w="99091" h="139111">
                  <a:moveTo>
                    <a:pt x="97678" y="19245"/>
                  </a:moveTo>
                  <a:lnTo>
                    <a:pt x="97678" y="19245"/>
                  </a:lnTo>
                  <a:lnTo>
                    <a:pt x="54761" y="28083"/>
                  </a:lnTo>
                  <a:lnTo>
                    <a:pt x="31261" y="40914"/>
                  </a:lnTo>
                  <a:lnTo>
                    <a:pt x="18535" y="55922"/>
                  </a:lnTo>
                  <a:lnTo>
                    <a:pt x="7201" y="78560"/>
                  </a:lnTo>
                  <a:lnTo>
                    <a:pt x="0" y="102222"/>
                  </a:lnTo>
                  <a:lnTo>
                    <a:pt x="1584" y="116567"/>
                  </a:lnTo>
                  <a:lnTo>
                    <a:pt x="3982" y="124343"/>
                  </a:lnTo>
                  <a:lnTo>
                    <a:pt x="9814" y="130232"/>
                  </a:lnTo>
                  <a:lnTo>
                    <a:pt x="27583" y="138658"/>
                  </a:lnTo>
                  <a:lnTo>
                    <a:pt x="43947" y="139110"/>
                  </a:lnTo>
                  <a:lnTo>
                    <a:pt x="51274" y="137255"/>
                  </a:lnTo>
                  <a:lnTo>
                    <a:pt x="75070" y="121160"/>
                  </a:lnTo>
                  <a:lnTo>
                    <a:pt x="89882" y="105260"/>
                  </a:lnTo>
                  <a:lnTo>
                    <a:pt x="98739" y="78127"/>
                  </a:lnTo>
                  <a:lnTo>
                    <a:pt x="99090" y="39906"/>
                  </a:lnTo>
                  <a:lnTo>
                    <a:pt x="92661" y="21137"/>
                  </a:lnTo>
                  <a:lnTo>
                    <a:pt x="82748" y="8797"/>
                  </a:lnTo>
                  <a:lnTo>
                    <a:pt x="71287" y="961"/>
                  </a:lnTo>
                  <a:lnTo>
                    <a:pt x="65973" y="0"/>
                  </a:lnTo>
                  <a:lnTo>
                    <a:pt x="46878" y="12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69" name="SMARTInkShape-4651"/>
          <p:cNvSpPr/>
          <p:nvPr>
            <p:custDataLst>
              <p:tags r:id="rId10"/>
            </p:custDataLst>
          </p:nvPr>
        </p:nvSpPr>
        <p:spPr>
          <a:xfrm>
            <a:off x="3887150" y="1009650"/>
            <a:ext cx="824551" cy="450213"/>
          </a:xfrm>
          <a:custGeom>
            <a:avLst/>
            <a:gdLst/>
            <a:ahLst/>
            <a:cxnLst/>
            <a:rect l="0" t="0" r="0" b="0"/>
            <a:pathLst>
              <a:path w="824551" h="450213">
                <a:moveTo>
                  <a:pt x="107000" y="254000"/>
                </a:moveTo>
                <a:lnTo>
                  <a:pt x="107000" y="254000"/>
                </a:lnTo>
                <a:lnTo>
                  <a:pt x="152466" y="224114"/>
                </a:lnTo>
                <a:lnTo>
                  <a:pt x="198086" y="196513"/>
                </a:lnTo>
                <a:lnTo>
                  <a:pt x="234647" y="172839"/>
                </a:lnTo>
                <a:lnTo>
                  <a:pt x="272997" y="147951"/>
                </a:lnTo>
                <a:lnTo>
                  <a:pt x="314621" y="123408"/>
                </a:lnTo>
                <a:lnTo>
                  <a:pt x="354784" y="102417"/>
                </a:lnTo>
                <a:lnTo>
                  <a:pt x="396944" y="82792"/>
                </a:lnTo>
                <a:lnTo>
                  <a:pt x="436561" y="63572"/>
                </a:lnTo>
                <a:lnTo>
                  <a:pt x="477227" y="44471"/>
                </a:lnTo>
                <a:lnTo>
                  <a:pt x="524319" y="26817"/>
                </a:lnTo>
                <a:lnTo>
                  <a:pt x="563221" y="15698"/>
                </a:lnTo>
                <a:lnTo>
                  <a:pt x="572014" y="14699"/>
                </a:lnTo>
                <a:lnTo>
                  <a:pt x="575759" y="18266"/>
                </a:lnTo>
                <a:lnTo>
                  <a:pt x="576140" y="24877"/>
                </a:lnTo>
                <a:lnTo>
                  <a:pt x="570917" y="42101"/>
                </a:lnTo>
                <a:lnTo>
                  <a:pt x="554666" y="67664"/>
                </a:lnTo>
                <a:lnTo>
                  <a:pt x="508190" y="113429"/>
                </a:lnTo>
                <a:lnTo>
                  <a:pt x="470385" y="144302"/>
                </a:lnTo>
                <a:lnTo>
                  <a:pt x="427904" y="179164"/>
                </a:lnTo>
                <a:lnTo>
                  <a:pt x="380666" y="216304"/>
                </a:lnTo>
                <a:lnTo>
                  <a:pt x="347633" y="241480"/>
                </a:lnTo>
                <a:lnTo>
                  <a:pt x="313431" y="266074"/>
                </a:lnTo>
                <a:lnTo>
                  <a:pt x="277064" y="288764"/>
                </a:lnTo>
                <a:lnTo>
                  <a:pt x="241615" y="312490"/>
                </a:lnTo>
                <a:lnTo>
                  <a:pt x="207751" y="335734"/>
                </a:lnTo>
                <a:lnTo>
                  <a:pt x="160919" y="364687"/>
                </a:lnTo>
                <a:lnTo>
                  <a:pt x="116469" y="391140"/>
                </a:lnTo>
                <a:lnTo>
                  <a:pt x="76880" y="415441"/>
                </a:lnTo>
                <a:lnTo>
                  <a:pt x="29659" y="438891"/>
                </a:lnTo>
                <a:lnTo>
                  <a:pt x="3650" y="449893"/>
                </a:lnTo>
                <a:lnTo>
                  <a:pt x="0" y="450212"/>
                </a:lnTo>
                <a:lnTo>
                  <a:pt x="389" y="447603"/>
                </a:lnTo>
                <a:lnTo>
                  <a:pt x="37157" y="407488"/>
                </a:lnTo>
                <a:lnTo>
                  <a:pt x="77969" y="372565"/>
                </a:lnTo>
                <a:lnTo>
                  <a:pt x="117918" y="342282"/>
                </a:lnTo>
                <a:lnTo>
                  <a:pt x="149952" y="320753"/>
                </a:lnTo>
                <a:lnTo>
                  <a:pt x="185356" y="297074"/>
                </a:lnTo>
                <a:lnTo>
                  <a:pt x="224140" y="272438"/>
                </a:lnTo>
                <a:lnTo>
                  <a:pt x="264895" y="248084"/>
                </a:lnTo>
                <a:lnTo>
                  <a:pt x="306527" y="225500"/>
                </a:lnTo>
                <a:lnTo>
                  <a:pt x="348549" y="201822"/>
                </a:lnTo>
                <a:lnTo>
                  <a:pt x="391449" y="177893"/>
                </a:lnTo>
                <a:lnTo>
                  <a:pt x="436387" y="155499"/>
                </a:lnTo>
                <a:lnTo>
                  <a:pt x="480347" y="133787"/>
                </a:lnTo>
                <a:lnTo>
                  <a:pt x="522699" y="113083"/>
                </a:lnTo>
                <a:lnTo>
                  <a:pt x="562688" y="94474"/>
                </a:lnTo>
                <a:lnTo>
                  <a:pt x="601628" y="76796"/>
                </a:lnTo>
                <a:lnTo>
                  <a:pt x="639397" y="60237"/>
                </a:lnTo>
                <a:lnTo>
                  <a:pt x="674996" y="45822"/>
                </a:lnTo>
                <a:lnTo>
                  <a:pt x="720030" y="29178"/>
                </a:lnTo>
                <a:lnTo>
                  <a:pt x="767398" y="11617"/>
                </a:lnTo>
                <a:lnTo>
                  <a:pt x="8245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0" name="SMARTInkShape-4652"/>
          <p:cNvSpPr/>
          <p:nvPr>
            <p:custDataLst>
              <p:tags r:id="rId11"/>
            </p:custDataLst>
          </p:nvPr>
        </p:nvSpPr>
        <p:spPr>
          <a:xfrm>
            <a:off x="5124785" y="6191250"/>
            <a:ext cx="533066" cy="125982"/>
          </a:xfrm>
          <a:custGeom>
            <a:avLst/>
            <a:gdLst/>
            <a:ahLst/>
            <a:cxnLst/>
            <a:rect l="0" t="0" r="0" b="0"/>
            <a:pathLst>
              <a:path w="533066" h="125982">
                <a:moveTo>
                  <a:pt x="348915" y="44450"/>
                </a:moveTo>
                <a:lnTo>
                  <a:pt x="348915" y="44450"/>
                </a:lnTo>
                <a:lnTo>
                  <a:pt x="388766" y="44450"/>
                </a:lnTo>
                <a:lnTo>
                  <a:pt x="430495" y="43745"/>
                </a:lnTo>
                <a:lnTo>
                  <a:pt x="470611" y="40086"/>
                </a:lnTo>
                <a:lnTo>
                  <a:pt x="503734" y="38362"/>
                </a:lnTo>
                <a:lnTo>
                  <a:pt x="496275" y="40098"/>
                </a:lnTo>
                <a:lnTo>
                  <a:pt x="456783" y="46923"/>
                </a:lnTo>
                <a:lnTo>
                  <a:pt x="420139" y="53310"/>
                </a:lnTo>
                <a:lnTo>
                  <a:pt x="387391" y="58500"/>
                </a:lnTo>
                <a:lnTo>
                  <a:pt x="341186" y="68761"/>
                </a:lnTo>
                <a:lnTo>
                  <a:pt x="309262" y="74775"/>
                </a:lnTo>
                <a:lnTo>
                  <a:pt x="276258" y="80506"/>
                </a:lnTo>
                <a:lnTo>
                  <a:pt x="242775" y="87756"/>
                </a:lnTo>
                <a:lnTo>
                  <a:pt x="195562" y="96401"/>
                </a:lnTo>
                <a:lnTo>
                  <a:pt x="163400" y="103052"/>
                </a:lnTo>
                <a:lnTo>
                  <a:pt x="117324" y="112848"/>
                </a:lnTo>
                <a:lnTo>
                  <a:pt x="78742" y="118339"/>
                </a:lnTo>
                <a:lnTo>
                  <a:pt x="41204" y="121846"/>
                </a:lnTo>
                <a:lnTo>
                  <a:pt x="4500" y="125981"/>
                </a:lnTo>
                <a:lnTo>
                  <a:pt x="1477" y="124909"/>
                </a:lnTo>
                <a:lnTo>
                  <a:pt x="167" y="122785"/>
                </a:lnTo>
                <a:lnTo>
                  <a:pt x="0" y="119956"/>
                </a:lnTo>
                <a:lnTo>
                  <a:pt x="9221" y="111169"/>
                </a:lnTo>
                <a:lnTo>
                  <a:pt x="25079" y="101619"/>
                </a:lnTo>
                <a:lnTo>
                  <a:pt x="64004" y="87859"/>
                </a:lnTo>
                <a:lnTo>
                  <a:pt x="109035" y="75132"/>
                </a:lnTo>
                <a:lnTo>
                  <a:pt x="146136" y="64673"/>
                </a:lnTo>
                <a:lnTo>
                  <a:pt x="187311" y="56007"/>
                </a:lnTo>
                <a:lnTo>
                  <a:pt x="230790" y="48972"/>
                </a:lnTo>
                <a:lnTo>
                  <a:pt x="274953" y="42419"/>
                </a:lnTo>
                <a:lnTo>
                  <a:pt x="306400" y="38138"/>
                </a:lnTo>
                <a:lnTo>
                  <a:pt x="353957" y="31761"/>
                </a:lnTo>
                <a:lnTo>
                  <a:pt x="399327" y="23522"/>
                </a:lnTo>
                <a:lnTo>
                  <a:pt x="445931" y="14025"/>
                </a:lnTo>
                <a:lnTo>
                  <a:pt x="491725" y="6743"/>
                </a:lnTo>
                <a:lnTo>
                  <a:pt x="53306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1" name="SMARTInkShape-4653"/>
          <p:cNvSpPr/>
          <p:nvPr>
            <p:custDataLst>
              <p:tags r:id="rId12"/>
            </p:custDataLst>
          </p:nvPr>
        </p:nvSpPr>
        <p:spPr>
          <a:xfrm>
            <a:off x="8921325" y="6273800"/>
            <a:ext cx="921176" cy="24088"/>
          </a:xfrm>
          <a:custGeom>
            <a:avLst/>
            <a:gdLst/>
            <a:ahLst/>
            <a:cxnLst/>
            <a:rect l="0" t="0" r="0" b="0"/>
            <a:pathLst>
              <a:path w="921176" h="24088">
                <a:moveTo>
                  <a:pt x="267125" y="6350"/>
                </a:moveTo>
                <a:lnTo>
                  <a:pt x="267125" y="6350"/>
                </a:lnTo>
                <a:lnTo>
                  <a:pt x="226298" y="11376"/>
                </a:lnTo>
                <a:lnTo>
                  <a:pt x="193409" y="14190"/>
                </a:lnTo>
                <a:lnTo>
                  <a:pt x="160984" y="16890"/>
                </a:lnTo>
                <a:lnTo>
                  <a:pt x="125407" y="18090"/>
                </a:lnTo>
                <a:lnTo>
                  <a:pt x="86532" y="18766"/>
                </a:lnTo>
                <a:lnTo>
                  <a:pt x="47027" y="15595"/>
                </a:lnTo>
                <a:lnTo>
                  <a:pt x="0" y="12869"/>
                </a:lnTo>
                <a:lnTo>
                  <a:pt x="43181" y="12722"/>
                </a:lnTo>
                <a:lnTo>
                  <a:pt x="85844" y="12707"/>
                </a:lnTo>
                <a:lnTo>
                  <a:pt x="129764" y="12702"/>
                </a:lnTo>
                <a:lnTo>
                  <a:pt x="161155" y="12702"/>
                </a:lnTo>
                <a:lnTo>
                  <a:pt x="194627" y="11995"/>
                </a:lnTo>
                <a:lnTo>
                  <a:pt x="230670" y="9329"/>
                </a:lnTo>
                <a:lnTo>
                  <a:pt x="265975" y="7674"/>
                </a:lnTo>
                <a:lnTo>
                  <a:pt x="300480" y="6938"/>
                </a:lnTo>
                <a:lnTo>
                  <a:pt x="334631" y="6612"/>
                </a:lnTo>
                <a:lnTo>
                  <a:pt x="368624" y="6466"/>
                </a:lnTo>
                <a:lnTo>
                  <a:pt x="401842" y="6402"/>
                </a:lnTo>
                <a:lnTo>
                  <a:pt x="433067" y="6373"/>
                </a:lnTo>
                <a:lnTo>
                  <a:pt x="467172" y="6360"/>
                </a:lnTo>
                <a:lnTo>
                  <a:pt x="508902" y="8234"/>
                </a:lnTo>
                <a:lnTo>
                  <a:pt x="517209" y="9723"/>
                </a:lnTo>
                <a:lnTo>
                  <a:pt x="517103" y="11421"/>
                </a:lnTo>
                <a:lnTo>
                  <a:pt x="487870" y="16476"/>
                </a:lnTo>
                <a:lnTo>
                  <a:pt x="451547" y="17906"/>
                </a:lnTo>
                <a:lnTo>
                  <a:pt x="404319" y="18711"/>
                </a:lnTo>
                <a:lnTo>
                  <a:pt x="369258" y="20781"/>
                </a:lnTo>
                <a:lnTo>
                  <a:pt x="333685" y="23346"/>
                </a:lnTo>
                <a:lnTo>
                  <a:pt x="301585" y="24087"/>
                </a:lnTo>
                <a:lnTo>
                  <a:pt x="302798" y="23113"/>
                </a:lnTo>
                <a:lnTo>
                  <a:pt x="343398" y="18880"/>
                </a:lnTo>
                <a:lnTo>
                  <a:pt x="387404" y="14844"/>
                </a:lnTo>
                <a:lnTo>
                  <a:pt x="422182" y="13653"/>
                </a:lnTo>
                <a:lnTo>
                  <a:pt x="460687" y="13124"/>
                </a:lnTo>
                <a:lnTo>
                  <a:pt x="502731" y="12888"/>
                </a:lnTo>
                <a:lnTo>
                  <a:pt x="549639" y="12784"/>
                </a:lnTo>
                <a:lnTo>
                  <a:pt x="596827" y="12737"/>
                </a:lnTo>
                <a:lnTo>
                  <a:pt x="643671" y="12717"/>
                </a:lnTo>
                <a:lnTo>
                  <a:pt x="690360" y="12707"/>
                </a:lnTo>
                <a:lnTo>
                  <a:pt x="736981" y="12703"/>
                </a:lnTo>
                <a:lnTo>
                  <a:pt x="782866" y="11996"/>
                </a:lnTo>
                <a:lnTo>
                  <a:pt x="826778" y="9329"/>
                </a:lnTo>
                <a:lnTo>
                  <a:pt x="92117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000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" name="SMARTInkShape-Group1034"/>
          <p:cNvGrpSpPr/>
          <p:nvPr/>
        </p:nvGrpSpPr>
        <p:grpSpPr>
          <a:xfrm>
            <a:off x="8999432" y="2222839"/>
            <a:ext cx="741469" cy="486902"/>
            <a:chOff x="8999432" y="2222839"/>
            <a:chExt cx="741469" cy="486902"/>
          </a:xfrm>
        </p:grpSpPr>
        <p:sp>
          <p:nvSpPr>
            <p:cNvPr id="629" name="SMARTInkShape-4654"/>
            <p:cNvSpPr/>
            <p:nvPr>
              <p:custDataLst>
                <p:tags r:id="rId189"/>
              </p:custDataLst>
            </p:nvPr>
          </p:nvSpPr>
          <p:spPr>
            <a:xfrm>
              <a:off x="9597541" y="2241896"/>
              <a:ext cx="73510" cy="131581"/>
            </a:xfrm>
            <a:custGeom>
              <a:avLst/>
              <a:gdLst/>
              <a:ahLst/>
              <a:cxnLst/>
              <a:rect l="0" t="0" r="0" b="0"/>
              <a:pathLst>
                <a:path w="73510" h="131581">
                  <a:moveTo>
                    <a:pt x="3659" y="18704"/>
                  </a:moveTo>
                  <a:lnTo>
                    <a:pt x="3659" y="18704"/>
                  </a:lnTo>
                  <a:lnTo>
                    <a:pt x="288" y="18704"/>
                  </a:lnTo>
                  <a:lnTo>
                    <a:pt x="0" y="17998"/>
                  </a:lnTo>
                  <a:lnTo>
                    <a:pt x="3037" y="13237"/>
                  </a:lnTo>
                  <a:lnTo>
                    <a:pt x="9311" y="7459"/>
                  </a:lnTo>
                  <a:lnTo>
                    <a:pt x="18817" y="2280"/>
                  </a:lnTo>
                  <a:lnTo>
                    <a:pt x="27827" y="432"/>
                  </a:lnTo>
                  <a:lnTo>
                    <a:pt x="37684" y="0"/>
                  </a:lnTo>
                  <a:lnTo>
                    <a:pt x="47239" y="3571"/>
                  </a:lnTo>
                  <a:lnTo>
                    <a:pt x="51762" y="6499"/>
                  </a:lnTo>
                  <a:lnTo>
                    <a:pt x="58670" y="15396"/>
                  </a:lnTo>
                  <a:lnTo>
                    <a:pt x="61500" y="20732"/>
                  </a:lnTo>
                  <a:lnTo>
                    <a:pt x="62762" y="36068"/>
                  </a:lnTo>
                  <a:lnTo>
                    <a:pt x="60266" y="53233"/>
                  </a:lnTo>
                  <a:lnTo>
                    <a:pt x="45284" y="83380"/>
                  </a:lnTo>
                  <a:lnTo>
                    <a:pt x="14510" y="123251"/>
                  </a:lnTo>
                  <a:lnTo>
                    <a:pt x="14421" y="125797"/>
                  </a:lnTo>
                  <a:lnTo>
                    <a:pt x="15067" y="128199"/>
                  </a:lnTo>
                  <a:lnTo>
                    <a:pt x="16202" y="129801"/>
                  </a:lnTo>
                  <a:lnTo>
                    <a:pt x="17665" y="130868"/>
                  </a:lnTo>
                  <a:lnTo>
                    <a:pt x="19346" y="131580"/>
                  </a:lnTo>
                  <a:lnTo>
                    <a:pt x="73509" y="1266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SMARTInkShape-4655"/>
            <p:cNvSpPr/>
            <p:nvPr>
              <p:custDataLst>
                <p:tags r:id="rId190"/>
              </p:custDataLst>
            </p:nvPr>
          </p:nvSpPr>
          <p:spPr>
            <a:xfrm>
              <a:off x="9516161" y="2470150"/>
              <a:ext cx="224740" cy="18242"/>
            </a:xfrm>
            <a:custGeom>
              <a:avLst/>
              <a:gdLst/>
              <a:ahLst/>
              <a:cxnLst/>
              <a:rect l="0" t="0" r="0" b="0"/>
              <a:pathLst>
                <a:path w="224740" h="18242">
                  <a:moveTo>
                    <a:pt x="8839" y="6350"/>
                  </a:moveTo>
                  <a:lnTo>
                    <a:pt x="8839" y="6350"/>
                  </a:lnTo>
                  <a:lnTo>
                    <a:pt x="5468" y="13092"/>
                  </a:lnTo>
                  <a:lnTo>
                    <a:pt x="3770" y="15078"/>
                  </a:lnTo>
                  <a:lnTo>
                    <a:pt x="0" y="17285"/>
                  </a:lnTo>
                  <a:lnTo>
                    <a:pt x="1536" y="17873"/>
                  </a:lnTo>
                  <a:lnTo>
                    <a:pt x="42511" y="18241"/>
                  </a:lnTo>
                  <a:lnTo>
                    <a:pt x="83100" y="13950"/>
                  </a:lnTo>
                  <a:lnTo>
                    <a:pt x="122565" y="8916"/>
                  </a:lnTo>
                  <a:lnTo>
                    <a:pt x="168180" y="6857"/>
                  </a:lnTo>
                  <a:lnTo>
                    <a:pt x="2247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SMARTInkShape-4656"/>
            <p:cNvSpPr/>
            <p:nvPr>
              <p:custDataLst>
                <p:tags r:id="rId191"/>
              </p:custDataLst>
            </p:nvPr>
          </p:nvSpPr>
          <p:spPr>
            <a:xfrm>
              <a:off x="9277350" y="2362200"/>
              <a:ext cx="177801" cy="158751"/>
            </a:xfrm>
            <a:custGeom>
              <a:avLst/>
              <a:gdLst/>
              <a:ahLst/>
              <a:cxnLst/>
              <a:rect l="0" t="0" r="0" b="0"/>
              <a:pathLst>
                <a:path w="177801" h="158751">
                  <a:moveTo>
                    <a:pt x="177800" y="0"/>
                  </a:moveTo>
                  <a:lnTo>
                    <a:pt x="177800" y="0"/>
                  </a:lnTo>
                  <a:lnTo>
                    <a:pt x="163986" y="8789"/>
                  </a:lnTo>
                  <a:lnTo>
                    <a:pt x="117725" y="48335"/>
                  </a:lnTo>
                  <a:lnTo>
                    <a:pt x="80849" y="88805"/>
                  </a:lnTo>
                  <a:lnTo>
                    <a:pt x="33284" y="134297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SMARTInkShape-4657"/>
            <p:cNvSpPr/>
            <p:nvPr>
              <p:custDataLst>
                <p:tags r:id="rId192"/>
              </p:custDataLst>
            </p:nvPr>
          </p:nvSpPr>
          <p:spPr>
            <a:xfrm>
              <a:off x="9309100" y="2349500"/>
              <a:ext cx="101601" cy="127001"/>
            </a:xfrm>
            <a:custGeom>
              <a:avLst/>
              <a:gdLst/>
              <a:ahLst/>
              <a:cxnLst/>
              <a:rect l="0" t="0" r="0" b="0"/>
              <a:pathLst>
                <a:path w="101601" h="127001">
                  <a:moveTo>
                    <a:pt x="0" y="0"/>
                  </a:moveTo>
                  <a:lnTo>
                    <a:pt x="0" y="0"/>
                  </a:lnTo>
                  <a:lnTo>
                    <a:pt x="43033" y="43738"/>
                  </a:lnTo>
                  <a:lnTo>
                    <a:pt x="76012" y="84852"/>
                  </a:lnTo>
                  <a:lnTo>
                    <a:pt x="10160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SMARTInkShape-4658"/>
            <p:cNvSpPr/>
            <p:nvPr>
              <p:custDataLst>
                <p:tags r:id="rId193"/>
              </p:custDataLst>
            </p:nvPr>
          </p:nvSpPr>
          <p:spPr>
            <a:xfrm>
              <a:off x="9099550" y="2222839"/>
              <a:ext cx="18508" cy="145712"/>
            </a:xfrm>
            <a:custGeom>
              <a:avLst/>
              <a:gdLst/>
              <a:ahLst/>
              <a:cxnLst/>
              <a:rect l="0" t="0" r="0" b="0"/>
              <a:pathLst>
                <a:path w="18508" h="145712">
                  <a:moveTo>
                    <a:pt x="0" y="12361"/>
                  </a:moveTo>
                  <a:lnTo>
                    <a:pt x="0" y="12361"/>
                  </a:lnTo>
                  <a:lnTo>
                    <a:pt x="10831" y="2235"/>
                  </a:lnTo>
                  <a:lnTo>
                    <a:pt x="17828" y="0"/>
                  </a:lnTo>
                  <a:lnTo>
                    <a:pt x="18507" y="3575"/>
                  </a:lnTo>
                  <a:lnTo>
                    <a:pt x="18104" y="11278"/>
                  </a:lnTo>
                  <a:lnTo>
                    <a:pt x="11197" y="58567"/>
                  </a:lnTo>
                  <a:lnTo>
                    <a:pt x="6988" y="103034"/>
                  </a:lnTo>
                  <a:lnTo>
                    <a:pt x="6434" y="132016"/>
                  </a:lnTo>
                  <a:lnTo>
                    <a:pt x="12700" y="145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SMARTInkShape-4659"/>
            <p:cNvSpPr/>
            <p:nvPr>
              <p:custDataLst>
                <p:tags r:id="rId194"/>
              </p:custDataLst>
            </p:nvPr>
          </p:nvSpPr>
          <p:spPr>
            <a:xfrm>
              <a:off x="8999432" y="2419350"/>
              <a:ext cx="163619" cy="25237"/>
            </a:xfrm>
            <a:custGeom>
              <a:avLst/>
              <a:gdLst/>
              <a:ahLst/>
              <a:cxnLst/>
              <a:rect l="0" t="0" r="0" b="0"/>
              <a:pathLst>
                <a:path w="163619" h="25237">
                  <a:moveTo>
                    <a:pt x="23918" y="0"/>
                  </a:moveTo>
                  <a:lnTo>
                    <a:pt x="23918" y="0"/>
                  </a:lnTo>
                  <a:lnTo>
                    <a:pt x="20547" y="0"/>
                  </a:lnTo>
                  <a:lnTo>
                    <a:pt x="11709" y="3371"/>
                  </a:lnTo>
                  <a:lnTo>
                    <a:pt x="3523" y="8838"/>
                  </a:lnTo>
                  <a:lnTo>
                    <a:pt x="742" y="12865"/>
                  </a:lnTo>
                  <a:lnTo>
                    <a:pt x="0" y="14927"/>
                  </a:lnTo>
                  <a:lnTo>
                    <a:pt x="1622" y="17007"/>
                  </a:lnTo>
                  <a:lnTo>
                    <a:pt x="9070" y="21199"/>
                  </a:lnTo>
                  <a:lnTo>
                    <a:pt x="25162" y="24156"/>
                  </a:lnTo>
                  <a:lnTo>
                    <a:pt x="70908" y="25236"/>
                  </a:lnTo>
                  <a:lnTo>
                    <a:pt x="100165" y="21588"/>
                  </a:lnTo>
                  <a:lnTo>
                    <a:pt x="16361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SMARTInkShape-4660"/>
            <p:cNvSpPr/>
            <p:nvPr>
              <p:custDataLst>
                <p:tags r:id="rId195"/>
              </p:custDataLst>
            </p:nvPr>
          </p:nvSpPr>
          <p:spPr>
            <a:xfrm>
              <a:off x="9016622" y="2496174"/>
              <a:ext cx="151245" cy="151777"/>
            </a:xfrm>
            <a:custGeom>
              <a:avLst/>
              <a:gdLst/>
              <a:ahLst/>
              <a:cxnLst/>
              <a:rect l="0" t="0" r="0" b="0"/>
              <a:pathLst>
                <a:path w="151245" h="151777">
                  <a:moveTo>
                    <a:pt x="13078" y="12076"/>
                  </a:moveTo>
                  <a:lnTo>
                    <a:pt x="13078" y="12076"/>
                  </a:lnTo>
                  <a:lnTo>
                    <a:pt x="9707" y="15447"/>
                  </a:lnTo>
                  <a:lnTo>
                    <a:pt x="4289" y="17102"/>
                  </a:lnTo>
                  <a:lnTo>
                    <a:pt x="0" y="17838"/>
                  </a:lnTo>
                  <a:lnTo>
                    <a:pt x="8933" y="18348"/>
                  </a:lnTo>
                  <a:lnTo>
                    <a:pt x="52713" y="4114"/>
                  </a:lnTo>
                  <a:lnTo>
                    <a:pt x="99802" y="0"/>
                  </a:lnTo>
                  <a:lnTo>
                    <a:pt x="127438" y="1442"/>
                  </a:lnTo>
                  <a:lnTo>
                    <a:pt x="139400" y="5233"/>
                  </a:lnTo>
                  <a:lnTo>
                    <a:pt x="149419" y="11622"/>
                  </a:lnTo>
                  <a:lnTo>
                    <a:pt x="151244" y="16007"/>
                  </a:lnTo>
                  <a:lnTo>
                    <a:pt x="151049" y="21046"/>
                  </a:lnTo>
                  <a:lnTo>
                    <a:pt x="138046" y="60519"/>
                  </a:lnTo>
                  <a:lnTo>
                    <a:pt x="121406" y="106562"/>
                  </a:lnTo>
                  <a:lnTo>
                    <a:pt x="108328" y="151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SMARTInkShape-4661"/>
            <p:cNvSpPr/>
            <p:nvPr>
              <p:custDataLst>
                <p:tags r:id="rId196"/>
              </p:custDataLst>
            </p:nvPr>
          </p:nvSpPr>
          <p:spPr>
            <a:xfrm>
              <a:off x="9052611" y="2552700"/>
              <a:ext cx="148540" cy="57151"/>
            </a:xfrm>
            <a:custGeom>
              <a:avLst/>
              <a:gdLst/>
              <a:ahLst/>
              <a:cxnLst/>
              <a:rect l="0" t="0" r="0" b="0"/>
              <a:pathLst>
                <a:path w="148540" h="57151">
                  <a:moveTo>
                    <a:pt x="8839" y="57150"/>
                  </a:moveTo>
                  <a:lnTo>
                    <a:pt x="8839" y="57150"/>
                  </a:lnTo>
                  <a:lnTo>
                    <a:pt x="5468" y="57150"/>
                  </a:lnTo>
                  <a:lnTo>
                    <a:pt x="1932" y="55268"/>
                  </a:lnTo>
                  <a:lnTo>
                    <a:pt x="0" y="53779"/>
                  </a:lnTo>
                  <a:lnTo>
                    <a:pt x="124" y="52081"/>
                  </a:lnTo>
                  <a:lnTo>
                    <a:pt x="4025" y="48312"/>
                  </a:lnTo>
                  <a:lnTo>
                    <a:pt x="51189" y="35242"/>
                  </a:lnTo>
                  <a:lnTo>
                    <a:pt x="91808" y="23790"/>
                  </a:lnTo>
                  <a:lnTo>
                    <a:pt x="1485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SMARTInkShape-4662"/>
            <p:cNvSpPr/>
            <p:nvPr>
              <p:custDataLst>
                <p:tags r:id="rId197"/>
              </p:custDataLst>
            </p:nvPr>
          </p:nvSpPr>
          <p:spPr>
            <a:xfrm>
              <a:off x="9563100" y="2527300"/>
              <a:ext cx="152401" cy="182441"/>
            </a:xfrm>
            <a:custGeom>
              <a:avLst/>
              <a:gdLst/>
              <a:ahLst/>
              <a:cxnLst/>
              <a:rect l="0" t="0" r="0" b="0"/>
              <a:pathLst>
                <a:path w="152401" h="182441">
                  <a:moveTo>
                    <a:pt x="152400" y="0"/>
                  </a:moveTo>
                  <a:lnTo>
                    <a:pt x="152400" y="0"/>
                  </a:lnTo>
                  <a:lnTo>
                    <a:pt x="149029" y="0"/>
                  </a:lnTo>
                  <a:lnTo>
                    <a:pt x="140191" y="3371"/>
                  </a:lnTo>
                  <a:lnTo>
                    <a:pt x="137910" y="5069"/>
                  </a:lnTo>
                  <a:lnTo>
                    <a:pt x="135377" y="8838"/>
                  </a:lnTo>
                  <a:lnTo>
                    <a:pt x="126725" y="10984"/>
                  </a:lnTo>
                  <a:lnTo>
                    <a:pt x="81245" y="12633"/>
                  </a:lnTo>
                  <a:lnTo>
                    <a:pt x="34977" y="12694"/>
                  </a:lnTo>
                  <a:lnTo>
                    <a:pt x="19221" y="13404"/>
                  </a:lnTo>
                  <a:lnTo>
                    <a:pt x="12541" y="16070"/>
                  </a:lnTo>
                  <a:lnTo>
                    <a:pt x="10478" y="17769"/>
                  </a:lnTo>
                  <a:lnTo>
                    <a:pt x="8183" y="21538"/>
                  </a:lnTo>
                  <a:lnTo>
                    <a:pt x="6509" y="42738"/>
                  </a:lnTo>
                  <a:lnTo>
                    <a:pt x="13236" y="79604"/>
                  </a:lnTo>
                  <a:lnTo>
                    <a:pt x="15995" y="84298"/>
                  </a:lnTo>
                  <a:lnTo>
                    <a:pt x="19573" y="86855"/>
                  </a:lnTo>
                  <a:lnTo>
                    <a:pt x="24222" y="87991"/>
                  </a:lnTo>
                  <a:lnTo>
                    <a:pt x="46106" y="92151"/>
                  </a:lnTo>
                  <a:lnTo>
                    <a:pt x="77227" y="107187"/>
                  </a:lnTo>
                  <a:lnTo>
                    <a:pt x="92184" y="122305"/>
                  </a:lnTo>
                  <a:lnTo>
                    <a:pt x="97415" y="132204"/>
                  </a:lnTo>
                  <a:lnTo>
                    <a:pt x="98812" y="136820"/>
                  </a:lnTo>
                  <a:lnTo>
                    <a:pt x="96598" y="147592"/>
                  </a:lnTo>
                  <a:lnTo>
                    <a:pt x="90205" y="158730"/>
                  </a:lnTo>
                  <a:lnTo>
                    <a:pt x="74703" y="172228"/>
                  </a:lnTo>
                  <a:lnTo>
                    <a:pt x="62834" y="178381"/>
                  </a:lnTo>
                  <a:lnTo>
                    <a:pt x="34140" y="182440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6" name="SMARTInkShape-Group1035"/>
          <p:cNvGrpSpPr/>
          <p:nvPr/>
        </p:nvGrpSpPr>
        <p:grpSpPr>
          <a:xfrm>
            <a:off x="9556748" y="1461722"/>
            <a:ext cx="1321608" cy="470070"/>
            <a:chOff x="9556748" y="1461722"/>
            <a:chExt cx="1321608" cy="470070"/>
          </a:xfrm>
        </p:grpSpPr>
        <p:sp>
          <p:nvSpPr>
            <p:cNvPr id="639" name="SMARTInkShape-4663"/>
            <p:cNvSpPr/>
            <p:nvPr>
              <p:custDataLst>
                <p:tags r:id="rId182"/>
              </p:custDataLst>
            </p:nvPr>
          </p:nvSpPr>
          <p:spPr>
            <a:xfrm>
              <a:off x="10088504" y="1593928"/>
              <a:ext cx="96897" cy="169584"/>
            </a:xfrm>
            <a:custGeom>
              <a:avLst/>
              <a:gdLst/>
              <a:ahLst/>
              <a:cxnLst/>
              <a:rect l="0" t="0" r="0" b="0"/>
              <a:pathLst>
                <a:path w="96897" h="169584">
                  <a:moveTo>
                    <a:pt x="96896" y="6272"/>
                  </a:moveTo>
                  <a:lnTo>
                    <a:pt x="96896" y="6272"/>
                  </a:lnTo>
                  <a:lnTo>
                    <a:pt x="90153" y="2901"/>
                  </a:lnTo>
                  <a:lnTo>
                    <a:pt x="51462" y="184"/>
                  </a:lnTo>
                  <a:lnTo>
                    <a:pt x="28637" y="0"/>
                  </a:lnTo>
                  <a:lnTo>
                    <a:pt x="16933" y="3719"/>
                  </a:lnTo>
                  <a:lnTo>
                    <a:pt x="7738" y="10076"/>
                  </a:lnTo>
                  <a:lnTo>
                    <a:pt x="1295" y="17605"/>
                  </a:lnTo>
                  <a:lnTo>
                    <a:pt x="0" y="21589"/>
                  </a:lnTo>
                  <a:lnTo>
                    <a:pt x="445" y="29778"/>
                  </a:lnTo>
                  <a:lnTo>
                    <a:pt x="4662" y="42321"/>
                  </a:lnTo>
                  <a:lnTo>
                    <a:pt x="41755" y="84349"/>
                  </a:lnTo>
                  <a:lnTo>
                    <a:pt x="72777" y="123373"/>
                  </a:lnTo>
                  <a:lnTo>
                    <a:pt x="78650" y="137574"/>
                  </a:lnTo>
                  <a:lnTo>
                    <a:pt x="79089" y="143901"/>
                  </a:lnTo>
                  <a:lnTo>
                    <a:pt x="75810" y="154694"/>
                  </a:lnTo>
                  <a:lnTo>
                    <a:pt x="67770" y="162313"/>
                  </a:lnTo>
                  <a:lnTo>
                    <a:pt x="62662" y="165333"/>
                  </a:lnTo>
                  <a:lnTo>
                    <a:pt x="38620" y="169583"/>
                  </a:lnTo>
                  <a:lnTo>
                    <a:pt x="19264" y="167471"/>
                  </a:lnTo>
                  <a:lnTo>
                    <a:pt x="1646" y="152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SMARTInkShape-4664"/>
            <p:cNvSpPr/>
            <p:nvPr>
              <p:custDataLst>
                <p:tags r:id="rId183"/>
              </p:custDataLst>
            </p:nvPr>
          </p:nvSpPr>
          <p:spPr>
            <a:xfrm>
              <a:off x="9906766" y="1515064"/>
              <a:ext cx="100835" cy="307387"/>
            </a:xfrm>
            <a:custGeom>
              <a:avLst/>
              <a:gdLst/>
              <a:ahLst/>
              <a:cxnLst/>
              <a:rect l="0" t="0" r="0" b="0"/>
              <a:pathLst>
                <a:path w="100835" h="307387">
                  <a:moveTo>
                    <a:pt x="100834" y="21636"/>
                  </a:moveTo>
                  <a:lnTo>
                    <a:pt x="100834" y="21636"/>
                  </a:lnTo>
                  <a:lnTo>
                    <a:pt x="100832" y="5234"/>
                  </a:lnTo>
                  <a:lnTo>
                    <a:pt x="98953" y="1881"/>
                  </a:lnTo>
                  <a:lnTo>
                    <a:pt x="97463" y="0"/>
                  </a:lnTo>
                  <a:lnTo>
                    <a:pt x="95058" y="156"/>
                  </a:lnTo>
                  <a:lnTo>
                    <a:pt x="66955" y="20985"/>
                  </a:lnTo>
                  <a:lnTo>
                    <a:pt x="48305" y="47235"/>
                  </a:lnTo>
                  <a:lnTo>
                    <a:pt x="30472" y="84097"/>
                  </a:lnTo>
                  <a:lnTo>
                    <a:pt x="11257" y="124050"/>
                  </a:lnTo>
                  <a:lnTo>
                    <a:pt x="3112" y="163302"/>
                  </a:lnTo>
                  <a:lnTo>
                    <a:pt x="0" y="202960"/>
                  </a:lnTo>
                  <a:lnTo>
                    <a:pt x="3224" y="236699"/>
                  </a:lnTo>
                  <a:lnTo>
                    <a:pt x="10884" y="258331"/>
                  </a:lnTo>
                  <a:lnTo>
                    <a:pt x="30358" y="287520"/>
                  </a:lnTo>
                  <a:lnTo>
                    <a:pt x="43406" y="298086"/>
                  </a:lnTo>
                  <a:lnTo>
                    <a:pt x="94484" y="3073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SMARTInkShape-4665"/>
            <p:cNvSpPr/>
            <p:nvPr>
              <p:custDataLst>
                <p:tags r:id="rId184"/>
              </p:custDataLst>
            </p:nvPr>
          </p:nvSpPr>
          <p:spPr>
            <a:xfrm>
              <a:off x="9652883" y="1651000"/>
              <a:ext cx="126118" cy="171279"/>
            </a:xfrm>
            <a:custGeom>
              <a:avLst/>
              <a:gdLst/>
              <a:ahLst/>
              <a:cxnLst/>
              <a:rect l="0" t="0" r="0" b="0"/>
              <a:pathLst>
                <a:path w="126118" h="171279">
                  <a:moveTo>
                    <a:pt x="5467" y="82550"/>
                  </a:moveTo>
                  <a:lnTo>
                    <a:pt x="5467" y="82550"/>
                  </a:lnTo>
                  <a:lnTo>
                    <a:pt x="0" y="77083"/>
                  </a:lnTo>
                  <a:lnTo>
                    <a:pt x="6120" y="76461"/>
                  </a:lnTo>
                  <a:lnTo>
                    <a:pt x="16871" y="79648"/>
                  </a:lnTo>
                  <a:lnTo>
                    <a:pt x="28992" y="88432"/>
                  </a:lnTo>
                  <a:lnTo>
                    <a:pt x="49390" y="113476"/>
                  </a:lnTo>
                  <a:lnTo>
                    <a:pt x="58384" y="133811"/>
                  </a:lnTo>
                  <a:lnTo>
                    <a:pt x="60735" y="149312"/>
                  </a:lnTo>
                  <a:lnTo>
                    <a:pt x="58018" y="161846"/>
                  </a:lnTo>
                  <a:lnTo>
                    <a:pt x="55316" y="167164"/>
                  </a:lnTo>
                  <a:lnTo>
                    <a:pt x="52811" y="170004"/>
                  </a:lnTo>
                  <a:lnTo>
                    <a:pt x="50436" y="171191"/>
                  </a:lnTo>
                  <a:lnTo>
                    <a:pt x="48146" y="171278"/>
                  </a:lnTo>
                  <a:lnTo>
                    <a:pt x="43720" y="161966"/>
                  </a:lnTo>
                  <a:lnTo>
                    <a:pt x="40811" y="146068"/>
                  </a:lnTo>
                  <a:lnTo>
                    <a:pt x="41873" y="127243"/>
                  </a:lnTo>
                  <a:lnTo>
                    <a:pt x="60303" y="79716"/>
                  </a:lnTo>
                  <a:lnTo>
                    <a:pt x="77367" y="48123"/>
                  </a:lnTo>
                  <a:lnTo>
                    <a:pt x="126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4666"/>
            <p:cNvSpPr/>
            <p:nvPr>
              <p:custDataLst>
                <p:tags r:id="rId185"/>
              </p:custDataLst>
            </p:nvPr>
          </p:nvSpPr>
          <p:spPr>
            <a:xfrm>
              <a:off x="9556748" y="1518071"/>
              <a:ext cx="86443" cy="305506"/>
            </a:xfrm>
            <a:custGeom>
              <a:avLst/>
              <a:gdLst/>
              <a:ahLst/>
              <a:cxnLst/>
              <a:rect l="0" t="0" r="0" b="0"/>
              <a:pathLst>
                <a:path w="86443" h="305506">
                  <a:moveTo>
                    <a:pt x="2" y="82129"/>
                  </a:moveTo>
                  <a:lnTo>
                    <a:pt x="2" y="82129"/>
                  </a:lnTo>
                  <a:lnTo>
                    <a:pt x="0" y="78471"/>
                  </a:lnTo>
                  <a:lnTo>
                    <a:pt x="0" y="80033"/>
                  </a:lnTo>
                  <a:lnTo>
                    <a:pt x="4365" y="94676"/>
                  </a:lnTo>
                  <a:lnTo>
                    <a:pt x="5959" y="133526"/>
                  </a:lnTo>
                  <a:lnTo>
                    <a:pt x="8117" y="170500"/>
                  </a:lnTo>
                  <a:lnTo>
                    <a:pt x="11344" y="211559"/>
                  </a:lnTo>
                  <a:lnTo>
                    <a:pt x="12300" y="247949"/>
                  </a:lnTo>
                  <a:lnTo>
                    <a:pt x="12622" y="291429"/>
                  </a:lnTo>
                  <a:lnTo>
                    <a:pt x="12686" y="305505"/>
                  </a:lnTo>
                  <a:lnTo>
                    <a:pt x="8938" y="262171"/>
                  </a:lnTo>
                  <a:lnTo>
                    <a:pt x="2650" y="225081"/>
                  </a:lnTo>
                  <a:lnTo>
                    <a:pt x="524" y="178413"/>
                  </a:lnTo>
                  <a:lnTo>
                    <a:pt x="157" y="140683"/>
                  </a:lnTo>
                  <a:lnTo>
                    <a:pt x="3419" y="94853"/>
                  </a:lnTo>
                  <a:lnTo>
                    <a:pt x="12225" y="52268"/>
                  </a:lnTo>
                  <a:lnTo>
                    <a:pt x="27142" y="22952"/>
                  </a:lnTo>
                  <a:lnTo>
                    <a:pt x="44967" y="4231"/>
                  </a:lnTo>
                  <a:lnTo>
                    <a:pt x="49733" y="1269"/>
                  </a:lnTo>
                  <a:lnTo>
                    <a:pt x="53620" y="0"/>
                  </a:lnTo>
                  <a:lnTo>
                    <a:pt x="60520" y="472"/>
                  </a:lnTo>
                  <a:lnTo>
                    <a:pt x="68292" y="3033"/>
                  </a:lnTo>
                  <a:lnTo>
                    <a:pt x="76448" y="12168"/>
                  </a:lnTo>
                  <a:lnTo>
                    <a:pt x="83367" y="24930"/>
                  </a:lnTo>
                  <a:lnTo>
                    <a:pt x="86442" y="37657"/>
                  </a:lnTo>
                  <a:lnTo>
                    <a:pt x="81432" y="66836"/>
                  </a:lnTo>
                  <a:lnTo>
                    <a:pt x="67638" y="95550"/>
                  </a:lnTo>
                  <a:lnTo>
                    <a:pt x="56168" y="107614"/>
                  </a:lnTo>
                  <a:lnTo>
                    <a:pt x="35928" y="118373"/>
                  </a:lnTo>
                  <a:lnTo>
                    <a:pt x="2" y="1265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SMARTInkShape-4667"/>
            <p:cNvSpPr/>
            <p:nvPr>
              <p:custDataLst>
                <p:tags r:id="rId186"/>
              </p:custDataLst>
            </p:nvPr>
          </p:nvSpPr>
          <p:spPr>
            <a:xfrm>
              <a:off x="10763250" y="1468615"/>
              <a:ext cx="115106" cy="398286"/>
            </a:xfrm>
            <a:custGeom>
              <a:avLst/>
              <a:gdLst/>
              <a:ahLst/>
              <a:cxnLst/>
              <a:rect l="0" t="0" r="0" b="0"/>
              <a:pathLst>
                <a:path w="115106" h="398286">
                  <a:moveTo>
                    <a:pt x="31750" y="10935"/>
                  </a:moveTo>
                  <a:lnTo>
                    <a:pt x="31750" y="10935"/>
                  </a:lnTo>
                  <a:lnTo>
                    <a:pt x="26283" y="0"/>
                  </a:lnTo>
                  <a:lnTo>
                    <a:pt x="25988" y="823"/>
                  </a:lnTo>
                  <a:lnTo>
                    <a:pt x="25663" y="5500"/>
                  </a:lnTo>
                  <a:lnTo>
                    <a:pt x="49886" y="47330"/>
                  </a:lnTo>
                  <a:lnTo>
                    <a:pt x="69971" y="83259"/>
                  </a:lnTo>
                  <a:lnTo>
                    <a:pt x="91680" y="126517"/>
                  </a:lnTo>
                  <a:lnTo>
                    <a:pt x="104227" y="161990"/>
                  </a:lnTo>
                  <a:lnTo>
                    <a:pt x="112411" y="193782"/>
                  </a:lnTo>
                  <a:lnTo>
                    <a:pt x="115105" y="229078"/>
                  </a:lnTo>
                  <a:lnTo>
                    <a:pt x="112659" y="275242"/>
                  </a:lnTo>
                  <a:lnTo>
                    <a:pt x="107221" y="298444"/>
                  </a:lnTo>
                  <a:lnTo>
                    <a:pt x="87588" y="334601"/>
                  </a:lnTo>
                  <a:lnTo>
                    <a:pt x="49705" y="375017"/>
                  </a:lnTo>
                  <a:lnTo>
                    <a:pt x="30557" y="387944"/>
                  </a:lnTo>
                  <a:lnTo>
                    <a:pt x="0" y="398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SMARTInkShape-4668"/>
            <p:cNvSpPr/>
            <p:nvPr>
              <p:custDataLst>
                <p:tags r:id="rId187"/>
              </p:custDataLst>
            </p:nvPr>
          </p:nvSpPr>
          <p:spPr>
            <a:xfrm>
              <a:off x="10613002" y="1563635"/>
              <a:ext cx="99068" cy="206641"/>
            </a:xfrm>
            <a:custGeom>
              <a:avLst/>
              <a:gdLst/>
              <a:ahLst/>
              <a:cxnLst/>
              <a:rect l="0" t="0" r="0" b="0"/>
              <a:pathLst>
                <a:path w="99068" h="206641">
                  <a:moveTo>
                    <a:pt x="86748" y="23865"/>
                  </a:moveTo>
                  <a:lnTo>
                    <a:pt x="86748" y="23865"/>
                  </a:lnTo>
                  <a:lnTo>
                    <a:pt x="86748" y="20494"/>
                  </a:lnTo>
                  <a:lnTo>
                    <a:pt x="84867" y="16957"/>
                  </a:lnTo>
                  <a:lnTo>
                    <a:pt x="82385" y="13034"/>
                  </a:lnTo>
                  <a:lnTo>
                    <a:pt x="80280" y="6858"/>
                  </a:lnTo>
                  <a:lnTo>
                    <a:pt x="77288" y="2666"/>
                  </a:lnTo>
                  <a:lnTo>
                    <a:pt x="69846" y="332"/>
                  </a:lnTo>
                  <a:lnTo>
                    <a:pt x="60185" y="0"/>
                  </a:lnTo>
                  <a:lnTo>
                    <a:pt x="51188" y="2205"/>
                  </a:lnTo>
                  <a:lnTo>
                    <a:pt x="18661" y="25633"/>
                  </a:lnTo>
                  <a:lnTo>
                    <a:pt x="5113" y="40068"/>
                  </a:lnTo>
                  <a:lnTo>
                    <a:pt x="1076" y="52703"/>
                  </a:lnTo>
                  <a:lnTo>
                    <a:pt x="0" y="60024"/>
                  </a:lnTo>
                  <a:lnTo>
                    <a:pt x="2569" y="73802"/>
                  </a:lnTo>
                  <a:lnTo>
                    <a:pt x="9118" y="86276"/>
                  </a:lnTo>
                  <a:lnTo>
                    <a:pt x="19085" y="96524"/>
                  </a:lnTo>
                  <a:lnTo>
                    <a:pt x="65896" y="125835"/>
                  </a:lnTo>
                  <a:lnTo>
                    <a:pt x="82422" y="139035"/>
                  </a:lnTo>
                  <a:lnTo>
                    <a:pt x="94466" y="154309"/>
                  </a:lnTo>
                  <a:lnTo>
                    <a:pt x="98880" y="168623"/>
                  </a:lnTo>
                  <a:lnTo>
                    <a:pt x="99067" y="175404"/>
                  </a:lnTo>
                  <a:lnTo>
                    <a:pt x="95514" y="186701"/>
                  </a:lnTo>
                  <a:lnTo>
                    <a:pt x="92593" y="191689"/>
                  </a:lnTo>
                  <a:lnTo>
                    <a:pt x="71626" y="205451"/>
                  </a:lnTo>
                  <a:lnTo>
                    <a:pt x="52980" y="206640"/>
                  </a:lnTo>
                  <a:lnTo>
                    <a:pt x="35758" y="202465"/>
                  </a:lnTo>
                  <a:lnTo>
                    <a:pt x="25749" y="195906"/>
                  </a:lnTo>
                  <a:lnTo>
                    <a:pt x="23505" y="190770"/>
                  </a:lnTo>
                  <a:lnTo>
                    <a:pt x="23248" y="163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SMARTInkShape-4669"/>
            <p:cNvSpPr/>
            <p:nvPr>
              <p:custDataLst>
                <p:tags r:id="rId188"/>
              </p:custDataLst>
            </p:nvPr>
          </p:nvSpPr>
          <p:spPr>
            <a:xfrm>
              <a:off x="10394950" y="1461722"/>
              <a:ext cx="25113" cy="470070"/>
            </a:xfrm>
            <a:custGeom>
              <a:avLst/>
              <a:gdLst/>
              <a:ahLst/>
              <a:cxnLst/>
              <a:rect l="0" t="0" r="0" b="0"/>
              <a:pathLst>
                <a:path w="25113" h="470070">
                  <a:moveTo>
                    <a:pt x="0" y="17828"/>
                  </a:moveTo>
                  <a:lnTo>
                    <a:pt x="0" y="17828"/>
                  </a:lnTo>
                  <a:lnTo>
                    <a:pt x="3371" y="14457"/>
                  </a:lnTo>
                  <a:lnTo>
                    <a:pt x="5025" y="10920"/>
                  </a:lnTo>
                  <a:lnTo>
                    <a:pt x="5467" y="8989"/>
                  </a:lnTo>
                  <a:lnTo>
                    <a:pt x="11739" y="0"/>
                  </a:lnTo>
                  <a:lnTo>
                    <a:pt x="15786" y="9253"/>
                  </a:lnTo>
                  <a:lnTo>
                    <a:pt x="18083" y="45626"/>
                  </a:lnTo>
                  <a:lnTo>
                    <a:pt x="20501" y="78866"/>
                  </a:lnTo>
                  <a:lnTo>
                    <a:pt x="23221" y="115512"/>
                  </a:lnTo>
                  <a:lnTo>
                    <a:pt x="24433" y="155317"/>
                  </a:lnTo>
                  <a:lnTo>
                    <a:pt x="25112" y="200539"/>
                  </a:lnTo>
                  <a:lnTo>
                    <a:pt x="23391" y="234264"/>
                  </a:lnTo>
                  <a:lnTo>
                    <a:pt x="20979" y="272066"/>
                  </a:lnTo>
                  <a:lnTo>
                    <a:pt x="19908" y="310034"/>
                  </a:lnTo>
                  <a:lnTo>
                    <a:pt x="19431" y="344312"/>
                  </a:lnTo>
                  <a:lnTo>
                    <a:pt x="19164" y="383851"/>
                  </a:lnTo>
                  <a:lnTo>
                    <a:pt x="19072" y="429658"/>
                  </a:lnTo>
                  <a:lnTo>
                    <a:pt x="22007" y="463871"/>
                  </a:lnTo>
                  <a:lnTo>
                    <a:pt x="20317" y="467590"/>
                  </a:lnTo>
                  <a:lnTo>
                    <a:pt x="17776" y="470069"/>
                  </a:lnTo>
                  <a:lnTo>
                    <a:pt x="16790" y="469605"/>
                  </a:lnTo>
                  <a:lnTo>
                    <a:pt x="19050" y="424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3" name="SMARTInkShape-Group1036"/>
          <p:cNvGrpSpPr/>
          <p:nvPr/>
        </p:nvGrpSpPr>
        <p:grpSpPr>
          <a:xfrm>
            <a:off x="8564962" y="1562100"/>
            <a:ext cx="754145" cy="422763"/>
            <a:chOff x="8564962" y="1562100"/>
            <a:chExt cx="754145" cy="422763"/>
          </a:xfrm>
        </p:grpSpPr>
        <p:sp>
          <p:nvSpPr>
            <p:cNvPr id="647" name="SMARTInkShape-4670"/>
            <p:cNvSpPr/>
            <p:nvPr>
              <p:custDataLst>
                <p:tags r:id="rId176"/>
              </p:custDataLst>
            </p:nvPr>
          </p:nvSpPr>
          <p:spPr>
            <a:xfrm>
              <a:off x="9156700" y="1652406"/>
              <a:ext cx="162407" cy="189095"/>
            </a:xfrm>
            <a:custGeom>
              <a:avLst/>
              <a:gdLst/>
              <a:ahLst/>
              <a:cxnLst/>
              <a:rect l="0" t="0" r="0" b="0"/>
              <a:pathLst>
                <a:path w="162407" h="189095">
                  <a:moveTo>
                    <a:pt x="158750" y="17644"/>
                  </a:moveTo>
                  <a:lnTo>
                    <a:pt x="158750" y="17644"/>
                  </a:lnTo>
                  <a:lnTo>
                    <a:pt x="162120" y="10902"/>
                  </a:lnTo>
                  <a:lnTo>
                    <a:pt x="162406" y="8210"/>
                  </a:lnTo>
                  <a:lnTo>
                    <a:pt x="160844" y="3338"/>
                  </a:lnTo>
                  <a:lnTo>
                    <a:pt x="158031" y="1757"/>
                  </a:lnTo>
                  <a:lnTo>
                    <a:pt x="149258" y="0"/>
                  </a:lnTo>
                  <a:lnTo>
                    <a:pt x="138302" y="2982"/>
                  </a:lnTo>
                  <a:lnTo>
                    <a:pt x="125673" y="10422"/>
                  </a:lnTo>
                  <a:lnTo>
                    <a:pt x="103402" y="31183"/>
                  </a:lnTo>
                  <a:lnTo>
                    <a:pt x="67316" y="76964"/>
                  </a:lnTo>
                  <a:lnTo>
                    <a:pt x="32392" y="124321"/>
                  </a:lnTo>
                  <a:lnTo>
                    <a:pt x="0" y="189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SMARTInkShape-4671"/>
            <p:cNvSpPr/>
            <p:nvPr>
              <p:custDataLst>
                <p:tags r:id="rId177"/>
              </p:custDataLst>
            </p:nvPr>
          </p:nvSpPr>
          <p:spPr>
            <a:xfrm>
              <a:off x="9150350" y="1663700"/>
              <a:ext cx="152401" cy="146051"/>
            </a:xfrm>
            <a:custGeom>
              <a:avLst/>
              <a:gdLst/>
              <a:ahLst/>
              <a:cxnLst/>
              <a:rect l="0" t="0" r="0" b="0"/>
              <a:pathLst>
                <a:path w="152401" h="14605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3370" y="15580"/>
                  </a:lnTo>
                  <a:lnTo>
                    <a:pt x="8789" y="22917"/>
                  </a:lnTo>
                  <a:lnTo>
                    <a:pt x="50804" y="49815"/>
                  </a:lnTo>
                  <a:lnTo>
                    <a:pt x="91017" y="76201"/>
                  </a:lnTo>
                  <a:lnTo>
                    <a:pt x="127620" y="116615"/>
                  </a:lnTo>
                  <a:lnTo>
                    <a:pt x="1524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SMARTInkShape-4672"/>
            <p:cNvSpPr/>
            <p:nvPr>
              <p:custDataLst>
                <p:tags r:id="rId178"/>
              </p:custDataLst>
            </p:nvPr>
          </p:nvSpPr>
          <p:spPr>
            <a:xfrm>
              <a:off x="8911028" y="1800707"/>
              <a:ext cx="83998" cy="184156"/>
            </a:xfrm>
            <a:custGeom>
              <a:avLst/>
              <a:gdLst/>
              <a:ahLst/>
              <a:cxnLst/>
              <a:rect l="0" t="0" r="0" b="0"/>
              <a:pathLst>
                <a:path w="83998" h="184156">
                  <a:moveTo>
                    <a:pt x="55172" y="28093"/>
                  </a:moveTo>
                  <a:lnTo>
                    <a:pt x="55172" y="28093"/>
                  </a:lnTo>
                  <a:lnTo>
                    <a:pt x="59535" y="17954"/>
                  </a:lnTo>
                  <a:lnTo>
                    <a:pt x="60639" y="10416"/>
                  </a:lnTo>
                  <a:lnTo>
                    <a:pt x="62344" y="7842"/>
                  </a:lnTo>
                  <a:lnTo>
                    <a:pt x="64893" y="6125"/>
                  </a:lnTo>
                  <a:lnTo>
                    <a:pt x="68003" y="4981"/>
                  </a:lnTo>
                  <a:lnTo>
                    <a:pt x="68663" y="3513"/>
                  </a:lnTo>
                  <a:lnTo>
                    <a:pt x="67695" y="1828"/>
                  </a:lnTo>
                  <a:lnTo>
                    <a:pt x="65637" y="0"/>
                  </a:lnTo>
                  <a:lnTo>
                    <a:pt x="62148" y="192"/>
                  </a:lnTo>
                  <a:lnTo>
                    <a:pt x="29269" y="14561"/>
                  </a:lnTo>
                  <a:lnTo>
                    <a:pt x="11984" y="29022"/>
                  </a:lnTo>
                  <a:lnTo>
                    <a:pt x="4698" y="38148"/>
                  </a:lnTo>
                  <a:lnTo>
                    <a:pt x="988" y="46908"/>
                  </a:lnTo>
                  <a:lnTo>
                    <a:pt x="0" y="51220"/>
                  </a:lnTo>
                  <a:lnTo>
                    <a:pt x="1455" y="56211"/>
                  </a:lnTo>
                  <a:lnTo>
                    <a:pt x="8721" y="67401"/>
                  </a:lnTo>
                  <a:lnTo>
                    <a:pt x="54410" y="103243"/>
                  </a:lnTo>
                  <a:lnTo>
                    <a:pt x="72116" y="118563"/>
                  </a:lnTo>
                  <a:lnTo>
                    <a:pt x="77052" y="124390"/>
                  </a:lnTo>
                  <a:lnTo>
                    <a:pt x="82535" y="138390"/>
                  </a:lnTo>
                  <a:lnTo>
                    <a:pt x="83997" y="146074"/>
                  </a:lnTo>
                  <a:lnTo>
                    <a:pt x="81860" y="158375"/>
                  </a:lnTo>
                  <a:lnTo>
                    <a:pt x="79314" y="163631"/>
                  </a:lnTo>
                  <a:lnTo>
                    <a:pt x="67076" y="173234"/>
                  </a:lnTo>
                  <a:lnTo>
                    <a:pt x="51292" y="180795"/>
                  </a:lnTo>
                  <a:lnTo>
                    <a:pt x="37219" y="184155"/>
                  </a:lnTo>
                  <a:lnTo>
                    <a:pt x="4372" y="174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SMARTInkShape-4673"/>
            <p:cNvSpPr/>
            <p:nvPr>
              <p:custDataLst>
                <p:tags r:id="rId179"/>
              </p:custDataLst>
            </p:nvPr>
          </p:nvSpPr>
          <p:spPr>
            <a:xfrm>
              <a:off x="8564962" y="1562100"/>
              <a:ext cx="382189" cy="63501"/>
            </a:xfrm>
            <a:custGeom>
              <a:avLst/>
              <a:gdLst/>
              <a:ahLst/>
              <a:cxnLst/>
              <a:rect l="0" t="0" r="0" b="0"/>
              <a:pathLst>
                <a:path w="382189" h="63501">
                  <a:moveTo>
                    <a:pt x="20238" y="63500"/>
                  </a:moveTo>
                  <a:lnTo>
                    <a:pt x="20238" y="63500"/>
                  </a:lnTo>
                  <a:lnTo>
                    <a:pt x="3278" y="53448"/>
                  </a:lnTo>
                  <a:lnTo>
                    <a:pt x="464" y="52565"/>
                  </a:lnTo>
                  <a:lnTo>
                    <a:pt x="0" y="51271"/>
                  </a:lnTo>
                  <a:lnTo>
                    <a:pt x="1101" y="49703"/>
                  </a:lnTo>
                  <a:lnTo>
                    <a:pt x="6794" y="46079"/>
                  </a:lnTo>
                  <a:lnTo>
                    <a:pt x="54281" y="33824"/>
                  </a:lnTo>
                  <a:lnTo>
                    <a:pt x="88024" y="26799"/>
                  </a:lnTo>
                  <a:lnTo>
                    <a:pt x="131418" y="17505"/>
                  </a:lnTo>
                  <a:lnTo>
                    <a:pt x="174538" y="13418"/>
                  </a:lnTo>
                  <a:lnTo>
                    <a:pt x="211112" y="9962"/>
                  </a:lnTo>
                  <a:lnTo>
                    <a:pt x="257886" y="4049"/>
                  </a:lnTo>
                  <a:lnTo>
                    <a:pt x="290959" y="1800"/>
                  </a:lnTo>
                  <a:lnTo>
                    <a:pt x="324709" y="800"/>
                  </a:lnTo>
                  <a:lnTo>
                    <a:pt x="3821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SMARTInkShape-4674"/>
            <p:cNvSpPr/>
            <p:nvPr>
              <p:custDataLst>
                <p:tags r:id="rId180"/>
              </p:custDataLst>
            </p:nvPr>
          </p:nvSpPr>
          <p:spPr>
            <a:xfrm>
              <a:off x="8839200" y="1574800"/>
              <a:ext cx="15810" cy="285751"/>
            </a:xfrm>
            <a:custGeom>
              <a:avLst/>
              <a:gdLst/>
              <a:ahLst/>
              <a:cxnLst/>
              <a:rect l="0" t="0" r="0" b="0"/>
              <a:pathLst>
                <a:path w="15810" h="285751">
                  <a:moveTo>
                    <a:pt x="6350" y="0"/>
                  </a:moveTo>
                  <a:lnTo>
                    <a:pt x="6350" y="0"/>
                  </a:lnTo>
                  <a:lnTo>
                    <a:pt x="11817" y="0"/>
                  </a:lnTo>
                  <a:lnTo>
                    <a:pt x="15809" y="10113"/>
                  </a:lnTo>
                  <a:lnTo>
                    <a:pt x="15728" y="20722"/>
                  </a:lnTo>
                  <a:lnTo>
                    <a:pt x="13098" y="64112"/>
                  </a:lnTo>
                  <a:lnTo>
                    <a:pt x="10896" y="101642"/>
                  </a:lnTo>
                  <a:lnTo>
                    <a:pt x="7247" y="142295"/>
                  </a:lnTo>
                  <a:lnTo>
                    <a:pt x="6616" y="177472"/>
                  </a:lnTo>
                  <a:lnTo>
                    <a:pt x="6428" y="215802"/>
                  </a:lnTo>
                  <a:lnTo>
                    <a:pt x="6372" y="253971"/>
                  </a:lnTo>
                  <a:lnTo>
                    <a:pt x="5647" y="282399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SMARTInkShape-4675"/>
            <p:cNvSpPr/>
            <p:nvPr>
              <p:custDataLst>
                <p:tags r:id="rId181"/>
              </p:custDataLst>
            </p:nvPr>
          </p:nvSpPr>
          <p:spPr>
            <a:xfrm>
              <a:off x="8705850" y="1589006"/>
              <a:ext cx="57151" cy="258845"/>
            </a:xfrm>
            <a:custGeom>
              <a:avLst/>
              <a:gdLst/>
              <a:ahLst/>
              <a:cxnLst/>
              <a:rect l="0" t="0" r="0" b="0"/>
              <a:pathLst>
                <a:path w="57151" h="258845">
                  <a:moveTo>
                    <a:pt x="57150" y="30244"/>
                  </a:moveTo>
                  <a:lnTo>
                    <a:pt x="57150" y="30244"/>
                  </a:lnTo>
                  <a:lnTo>
                    <a:pt x="57150" y="26873"/>
                  </a:lnTo>
                  <a:lnTo>
                    <a:pt x="55269" y="23337"/>
                  </a:lnTo>
                  <a:lnTo>
                    <a:pt x="53779" y="21406"/>
                  </a:lnTo>
                  <a:lnTo>
                    <a:pt x="52124" y="15497"/>
                  </a:lnTo>
                  <a:lnTo>
                    <a:pt x="50878" y="0"/>
                  </a:lnTo>
                  <a:lnTo>
                    <a:pt x="39263" y="40717"/>
                  </a:lnTo>
                  <a:lnTo>
                    <a:pt x="29428" y="79757"/>
                  </a:lnTo>
                  <a:lnTo>
                    <a:pt x="21734" y="118762"/>
                  </a:lnTo>
                  <a:lnTo>
                    <a:pt x="12809" y="164224"/>
                  </a:lnTo>
                  <a:lnTo>
                    <a:pt x="7625" y="204327"/>
                  </a:lnTo>
                  <a:lnTo>
                    <a:pt x="2061" y="248979"/>
                  </a:lnTo>
                  <a:lnTo>
                    <a:pt x="0" y="258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4" name="SMARTInkShape-4676"/>
          <p:cNvSpPr/>
          <p:nvPr>
            <p:custDataLst>
              <p:tags r:id="rId1"/>
            </p:custDataLst>
          </p:nvPr>
        </p:nvSpPr>
        <p:spPr>
          <a:xfrm>
            <a:off x="8592687" y="1066801"/>
            <a:ext cx="2272080" cy="203200"/>
          </a:xfrm>
          <a:custGeom>
            <a:avLst/>
            <a:gdLst/>
            <a:ahLst/>
            <a:cxnLst/>
            <a:rect l="0" t="0" r="0" b="0"/>
            <a:pathLst>
              <a:path w="2272080" h="203200">
                <a:moveTo>
                  <a:pt x="144913" y="203199"/>
                </a:moveTo>
                <a:lnTo>
                  <a:pt x="144913" y="203199"/>
                </a:lnTo>
                <a:lnTo>
                  <a:pt x="138432" y="202493"/>
                </a:lnTo>
                <a:lnTo>
                  <a:pt x="99763" y="196026"/>
                </a:lnTo>
                <a:lnTo>
                  <a:pt x="52497" y="185992"/>
                </a:lnTo>
                <a:lnTo>
                  <a:pt x="7497" y="179893"/>
                </a:lnTo>
                <a:lnTo>
                  <a:pt x="0" y="178075"/>
                </a:lnTo>
                <a:lnTo>
                  <a:pt x="5942" y="174510"/>
                </a:lnTo>
                <a:lnTo>
                  <a:pt x="40236" y="165614"/>
                </a:lnTo>
                <a:lnTo>
                  <a:pt x="74872" y="156156"/>
                </a:lnTo>
                <a:lnTo>
                  <a:pt x="111666" y="146308"/>
                </a:lnTo>
                <a:lnTo>
                  <a:pt x="144484" y="139579"/>
                </a:lnTo>
                <a:lnTo>
                  <a:pt x="177413" y="132355"/>
                </a:lnTo>
                <a:lnTo>
                  <a:pt x="210862" y="125146"/>
                </a:lnTo>
                <a:lnTo>
                  <a:pt x="244544" y="119590"/>
                </a:lnTo>
                <a:lnTo>
                  <a:pt x="282092" y="114769"/>
                </a:lnTo>
                <a:lnTo>
                  <a:pt x="323002" y="109569"/>
                </a:lnTo>
                <a:lnTo>
                  <a:pt x="367057" y="102554"/>
                </a:lnTo>
                <a:lnTo>
                  <a:pt x="414388" y="96614"/>
                </a:lnTo>
                <a:lnTo>
                  <a:pt x="438862" y="94042"/>
                </a:lnTo>
                <a:lnTo>
                  <a:pt x="463645" y="91622"/>
                </a:lnTo>
                <a:lnTo>
                  <a:pt x="488635" y="89303"/>
                </a:lnTo>
                <a:lnTo>
                  <a:pt x="513761" y="87052"/>
                </a:lnTo>
                <a:lnTo>
                  <a:pt x="540390" y="84845"/>
                </a:lnTo>
                <a:lnTo>
                  <a:pt x="568021" y="82669"/>
                </a:lnTo>
                <a:lnTo>
                  <a:pt x="596317" y="80512"/>
                </a:lnTo>
                <a:lnTo>
                  <a:pt x="624354" y="78369"/>
                </a:lnTo>
                <a:lnTo>
                  <a:pt x="652216" y="76234"/>
                </a:lnTo>
                <a:lnTo>
                  <a:pt x="679966" y="74106"/>
                </a:lnTo>
                <a:lnTo>
                  <a:pt x="708343" y="71982"/>
                </a:lnTo>
                <a:lnTo>
                  <a:pt x="737140" y="69860"/>
                </a:lnTo>
                <a:lnTo>
                  <a:pt x="766212" y="67739"/>
                </a:lnTo>
                <a:lnTo>
                  <a:pt x="795474" y="66326"/>
                </a:lnTo>
                <a:lnTo>
                  <a:pt x="824859" y="65384"/>
                </a:lnTo>
                <a:lnTo>
                  <a:pt x="854327" y="64755"/>
                </a:lnTo>
                <a:lnTo>
                  <a:pt x="884555" y="63631"/>
                </a:lnTo>
                <a:lnTo>
                  <a:pt x="915293" y="62176"/>
                </a:lnTo>
                <a:lnTo>
                  <a:pt x="946366" y="60500"/>
                </a:lnTo>
                <a:lnTo>
                  <a:pt x="979076" y="59383"/>
                </a:lnTo>
                <a:lnTo>
                  <a:pt x="1012876" y="58638"/>
                </a:lnTo>
                <a:lnTo>
                  <a:pt x="1047404" y="58142"/>
                </a:lnTo>
                <a:lnTo>
                  <a:pt x="1081009" y="57811"/>
                </a:lnTo>
                <a:lnTo>
                  <a:pt x="1113993" y="57590"/>
                </a:lnTo>
                <a:lnTo>
                  <a:pt x="1146567" y="57443"/>
                </a:lnTo>
                <a:lnTo>
                  <a:pt x="1178866" y="57345"/>
                </a:lnTo>
                <a:lnTo>
                  <a:pt x="1210979" y="57280"/>
                </a:lnTo>
                <a:lnTo>
                  <a:pt x="1242975" y="57236"/>
                </a:lnTo>
                <a:lnTo>
                  <a:pt x="1274181" y="57207"/>
                </a:lnTo>
                <a:lnTo>
                  <a:pt x="1304865" y="57188"/>
                </a:lnTo>
                <a:lnTo>
                  <a:pt x="1335198" y="57175"/>
                </a:lnTo>
                <a:lnTo>
                  <a:pt x="1366002" y="57166"/>
                </a:lnTo>
                <a:lnTo>
                  <a:pt x="1397123" y="57160"/>
                </a:lnTo>
                <a:lnTo>
                  <a:pt x="1428452" y="57157"/>
                </a:lnTo>
                <a:lnTo>
                  <a:pt x="1459218" y="57154"/>
                </a:lnTo>
                <a:lnTo>
                  <a:pt x="1489605" y="57152"/>
                </a:lnTo>
                <a:lnTo>
                  <a:pt x="1519741" y="57151"/>
                </a:lnTo>
                <a:lnTo>
                  <a:pt x="1550415" y="57856"/>
                </a:lnTo>
                <a:lnTo>
                  <a:pt x="1581448" y="59031"/>
                </a:lnTo>
                <a:lnTo>
                  <a:pt x="1612720" y="60521"/>
                </a:lnTo>
                <a:lnTo>
                  <a:pt x="1642739" y="61513"/>
                </a:lnTo>
                <a:lnTo>
                  <a:pt x="1671924" y="62175"/>
                </a:lnTo>
                <a:lnTo>
                  <a:pt x="1700554" y="62616"/>
                </a:lnTo>
                <a:lnTo>
                  <a:pt x="1728107" y="62911"/>
                </a:lnTo>
                <a:lnTo>
                  <a:pt x="1754942" y="63107"/>
                </a:lnTo>
                <a:lnTo>
                  <a:pt x="1781298" y="63237"/>
                </a:lnTo>
                <a:lnTo>
                  <a:pt x="1806632" y="63325"/>
                </a:lnTo>
                <a:lnTo>
                  <a:pt x="1831281" y="63383"/>
                </a:lnTo>
                <a:lnTo>
                  <a:pt x="1855475" y="63421"/>
                </a:lnTo>
                <a:lnTo>
                  <a:pt x="1903054" y="63465"/>
                </a:lnTo>
                <a:lnTo>
                  <a:pt x="1949363" y="63484"/>
                </a:lnTo>
                <a:lnTo>
                  <a:pt x="1993466" y="63492"/>
                </a:lnTo>
                <a:lnTo>
                  <a:pt x="2032820" y="63496"/>
                </a:lnTo>
                <a:lnTo>
                  <a:pt x="2069128" y="63498"/>
                </a:lnTo>
                <a:lnTo>
                  <a:pt x="2104078" y="63498"/>
                </a:lnTo>
                <a:lnTo>
                  <a:pt x="2148747" y="63499"/>
                </a:lnTo>
                <a:lnTo>
                  <a:pt x="2188792" y="63499"/>
                </a:lnTo>
                <a:lnTo>
                  <a:pt x="2230841" y="60128"/>
                </a:lnTo>
                <a:lnTo>
                  <a:pt x="2264467" y="51290"/>
                </a:lnTo>
                <a:lnTo>
                  <a:pt x="2269854" y="47598"/>
                </a:lnTo>
                <a:lnTo>
                  <a:pt x="2272036" y="43726"/>
                </a:lnTo>
                <a:lnTo>
                  <a:pt x="2272079" y="39734"/>
                </a:lnTo>
                <a:lnTo>
                  <a:pt x="2268576" y="35661"/>
                </a:lnTo>
                <a:lnTo>
                  <a:pt x="2247503" y="23893"/>
                </a:lnTo>
                <a:lnTo>
                  <a:pt x="2201570" y="13238"/>
                </a:lnTo>
                <a:lnTo>
                  <a:pt x="2165294" y="8705"/>
                </a:lnTo>
                <a:lnTo>
                  <a:pt x="2132708" y="4339"/>
                </a:lnTo>
                <a:lnTo>
                  <a:pt x="2098000" y="1928"/>
                </a:lnTo>
                <a:lnTo>
                  <a:pt x="2061408" y="856"/>
                </a:lnTo>
                <a:lnTo>
                  <a:pt x="2023977" y="380"/>
                </a:lnTo>
                <a:lnTo>
                  <a:pt x="1984295" y="168"/>
                </a:lnTo>
                <a:lnTo>
                  <a:pt x="1941727" y="74"/>
                </a:lnTo>
                <a:lnTo>
                  <a:pt x="1894584" y="32"/>
                </a:lnTo>
                <a:lnTo>
                  <a:pt x="1870162" y="21"/>
                </a:lnTo>
                <a:lnTo>
                  <a:pt x="1845413" y="14"/>
                </a:lnTo>
                <a:lnTo>
                  <a:pt x="1820447" y="9"/>
                </a:lnTo>
                <a:lnTo>
                  <a:pt x="1793923" y="6"/>
                </a:lnTo>
                <a:lnTo>
                  <a:pt x="1766364" y="3"/>
                </a:lnTo>
                <a:lnTo>
                  <a:pt x="1738113" y="2"/>
                </a:lnTo>
                <a:lnTo>
                  <a:pt x="1709403" y="1"/>
                </a:lnTo>
                <a:lnTo>
                  <a:pt x="1680383" y="0"/>
                </a:lnTo>
                <a:lnTo>
                  <a:pt x="1651161" y="0"/>
                </a:lnTo>
                <a:lnTo>
                  <a:pt x="1621095" y="705"/>
                </a:lnTo>
                <a:lnTo>
                  <a:pt x="1590468" y="1881"/>
                </a:lnTo>
                <a:lnTo>
                  <a:pt x="1559466" y="3370"/>
                </a:lnTo>
                <a:lnTo>
                  <a:pt x="1527510" y="4363"/>
                </a:lnTo>
                <a:lnTo>
                  <a:pt x="1494917" y="5025"/>
                </a:lnTo>
                <a:lnTo>
                  <a:pt x="1461897" y="5466"/>
                </a:lnTo>
                <a:lnTo>
                  <a:pt x="1428597" y="5761"/>
                </a:lnTo>
                <a:lnTo>
                  <a:pt x="1395109" y="5957"/>
                </a:lnTo>
                <a:lnTo>
                  <a:pt x="1361494" y="6087"/>
                </a:lnTo>
                <a:lnTo>
                  <a:pt x="1327089" y="6880"/>
                </a:lnTo>
                <a:lnTo>
                  <a:pt x="1292157" y="8114"/>
                </a:lnTo>
                <a:lnTo>
                  <a:pt x="1256875" y="9643"/>
                </a:lnTo>
                <a:lnTo>
                  <a:pt x="1221360" y="10661"/>
                </a:lnTo>
                <a:lnTo>
                  <a:pt x="1185689" y="11340"/>
                </a:lnTo>
                <a:lnTo>
                  <a:pt x="1149914" y="11793"/>
                </a:lnTo>
                <a:lnTo>
                  <a:pt x="1114069" y="12801"/>
                </a:lnTo>
                <a:lnTo>
                  <a:pt x="1078179" y="14178"/>
                </a:lnTo>
                <a:lnTo>
                  <a:pt x="1042256" y="15802"/>
                </a:lnTo>
                <a:lnTo>
                  <a:pt x="1007019" y="17590"/>
                </a:lnTo>
                <a:lnTo>
                  <a:pt x="972238" y="19487"/>
                </a:lnTo>
                <a:lnTo>
                  <a:pt x="937764" y="21458"/>
                </a:lnTo>
                <a:lnTo>
                  <a:pt x="903492" y="24183"/>
                </a:lnTo>
                <a:lnTo>
                  <a:pt x="869355" y="27410"/>
                </a:lnTo>
                <a:lnTo>
                  <a:pt x="835307" y="30973"/>
                </a:lnTo>
                <a:lnTo>
                  <a:pt x="802026" y="34759"/>
                </a:lnTo>
                <a:lnTo>
                  <a:pt x="769256" y="38695"/>
                </a:lnTo>
                <a:lnTo>
                  <a:pt x="736824" y="42730"/>
                </a:lnTo>
                <a:lnTo>
                  <a:pt x="703915" y="46125"/>
                </a:lnTo>
                <a:lnTo>
                  <a:pt x="670688" y="49094"/>
                </a:lnTo>
                <a:lnTo>
                  <a:pt x="637245" y="51779"/>
                </a:lnTo>
                <a:lnTo>
                  <a:pt x="605073" y="55686"/>
                </a:lnTo>
                <a:lnTo>
                  <a:pt x="573747" y="60407"/>
                </a:lnTo>
                <a:lnTo>
                  <a:pt x="542987" y="65671"/>
                </a:lnTo>
                <a:lnTo>
                  <a:pt x="511895" y="69180"/>
                </a:lnTo>
                <a:lnTo>
                  <a:pt x="480585" y="71520"/>
                </a:lnTo>
                <a:lnTo>
                  <a:pt x="449127" y="73080"/>
                </a:lnTo>
                <a:lnTo>
                  <a:pt x="419688" y="75530"/>
                </a:lnTo>
                <a:lnTo>
                  <a:pt x="310013" y="8889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1" name="SMARTInkShape-Group1038"/>
          <p:cNvGrpSpPr/>
          <p:nvPr/>
        </p:nvGrpSpPr>
        <p:grpSpPr>
          <a:xfrm>
            <a:off x="800100" y="4254587"/>
            <a:ext cx="10534651" cy="1485814"/>
            <a:chOff x="800100" y="4254587"/>
            <a:chExt cx="10534651" cy="1485814"/>
          </a:xfrm>
        </p:grpSpPr>
        <p:sp>
          <p:nvSpPr>
            <p:cNvPr id="655" name="SMARTInkShape-4677"/>
            <p:cNvSpPr/>
            <p:nvPr>
              <p:custDataLst>
                <p:tags r:id="rId140"/>
              </p:custDataLst>
            </p:nvPr>
          </p:nvSpPr>
          <p:spPr>
            <a:xfrm>
              <a:off x="800100" y="4254587"/>
              <a:ext cx="10534651" cy="317414"/>
            </a:xfrm>
            <a:custGeom>
              <a:avLst/>
              <a:gdLst/>
              <a:ahLst/>
              <a:cxnLst/>
              <a:rect l="0" t="0" r="0" b="0"/>
              <a:pathLst>
                <a:path w="10534651" h="317414">
                  <a:moveTo>
                    <a:pt x="0" y="317413"/>
                  </a:moveTo>
                  <a:lnTo>
                    <a:pt x="0" y="317413"/>
                  </a:lnTo>
                  <a:lnTo>
                    <a:pt x="10845" y="307979"/>
                  </a:lnTo>
                  <a:lnTo>
                    <a:pt x="55547" y="293027"/>
                  </a:lnTo>
                  <a:lnTo>
                    <a:pt x="87482" y="288936"/>
                  </a:lnTo>
                  <a:lnTo>
                    <a:pt x="133635" y="284751"/>
                  </a:lnTo>
                  <a:lnTo>
                    <a:pt x="171534" y="280924"/>
                  </a:lnTo>
                  <a:lnTo>
                    <a:pt x="211457" y="277909"/>
                  </a:lnTo>
                  <a:lnTo>
                    <a:pt x="256446" y="272547"/>
                  </a:lnTo>
                  <a:lnTo>
                    <a:pt x="288954" y="268545"/>
                  </a:lnTo>
                  <a:lnTo>
                    <a:pt x="322217" y="264414"/>
                  </a:lnTo>
                  <a:lnTo>
                    <a:pt x="359578" y="260227"/>
                  </a:lnTo>
                  <a:lnTo>
                    <a:pt x="399701" y="256013"/>
                  </a:lnTo>
                  <a:lnTo>
                    <a:pt x="441052" y="251789"/>
                  </a:lnTo>
                  <a:lnTo>
                    <a:pt x="486712" y="247560"/>
                  </a:lnTo>
                  <a:lnTo>
                    <a:pt x="510741" y="245444"/>
                  </a:lnTo>
                  <a:lnTo>
                    <a:pt x="558137" y="241212"/>
                  </a:lnTo>
                  <a:lnTo>
                    <a:pt x="581641" y="239096"/>
                  </a:lnTo>
                  <a:lnTo>
                    <a:pt x="607189" y="236274"/>
                  </a:lnTo>
                  <a:lnTo>
                    <a:pt x="634098" y="232981"/>
                  </a:lnTo>
                  <a:lnTo>
                    <a:pt x="661915" y="229375"/>
                  </a:lnTo>
                  <a:lnTo>
                    <a:pt x="689633" y="226266"/>
                  </a:lnTo>
                  <a:lnTo>
                    <a:pt x="717283" y="223487"/>
                  </a:lnTo>
                  <a:lnTo>
                    <a:pt x="744889" y="220929"/>
                  </a:lnTo>
                  <a:lnTo>
                    <a:pt x="774581" y="218518"/>
                  </a:lnTo>
                  <a:lnTo>
                    <a:pt x="805665" y="216205"/>
                  </a:lnTo>
                  <a:lnTo>
                    <a:pt x="837677" y="213958"/>
                  </a:lnTo>
                  <a:lnTo>
                    <a:pt x="870307" y="211754"/>
                  </a:lnTo>
                  <a:lnTo>
                    <a:pt x="903349" y="209579"/>
                  </a:lnTo>
                  <a:lnTo>
                    <a:pt x="936666" y="207424"/>
                  </a:lnTo>
                  <a:lnTo>
                    <a:pt x="970166" y="205281"/>
                  </a:lnTo>
                  <a:lnTo>
                    <a:pt x="1003789" y="203147"/>
                  </a:lnTo>
                  <a:lnTo>
                    <a:pt x="1037492" y="201019"/>
                  </a:lnTo>
                  <a:lnTo>
                    <a:pt x="1072661" y="198188"/>
                  </a:lnTo>
                  <a:lnTo>
                    <a:pt x="1108808" y="194891"/>
                  </a:lnTo>
                  <a:lnTo>
                    <a:pt x="1145605" y="191282"/>
                  </a:lnTo>
                  <a:lnTo>
                    <a:pt x="1183542" y="188171"/>
                  </a:lnTo>
                  <a:lnTo>
                    <a:pt x="1222239" y="185390"/>
                  </a:lnTo>
                  <a:lnTo>
                    <a:pt x="1261443" y="182831"/>
                  </a:lnTo>
                  <a:lnTo>
                    <a:pt x="1301690" y="179714"/>
                  </a:lnTo>
                  <a:lnTo>
                    <a:pt x="1342632" y="176225"/>
                  </a:lnTo>
                  <a:lnTo>
                    <a:pt x="1384038" y="172487"/>
                  </a:lnTo>
                  <a:lnTo>
                    <a:pt x="1427164" y="169290"/>
                  </a:lnTo>
                  <a:lnTo>
                    <a:pt x="1471437" y="166454"/>
                  </a:lnTo>
                  <a:lnTo>
                    <a:pt x="1516475" y="163857"/>
                  </a:lnTo>
                  <a:lnTo>
                    <a:pt x="1562728" y="160714"/>
                  </a:lnTo>
                  <a:lnTo>
                    <a:pt x="1609791" y="157208"/>
                  </a:lnTo>
                  <a:lnTo>
                    <a:pt x="1657394" y="153459"/>
                  </a:lnTo>
                  <a:lnTo>
                    <a:pt x="1705357" y="149550"/>
                  </a:lnTo>
                  <a:lnTo>
                    <a:pt x="1753560" y="145532"/>
                  </a:lnTo>
                  <a:lnTo>
                    <a:pt x="1801923" y="141442"/>
                  </a:lnTo>
                  <a:lnTo>
                    <a:pt x="1851099" y="137305"/>
                  </a:lnTo>
                  <a:lnTo>
                    <a:pt x="1900816" y="133135"/>
                  </a:lnTo>
                  <a:lnTo>
                    <a:pt x="1950894" y="128944"/>
                  </a:lnTo>
                  <a:lnTo>
                    <a:pt x="2003329" y="124739"/>
                  </a:lnTo>
                  <a:lnTo>
                    <a:pt x="2057336" y="120525"/>
                  </a:lnTo>
                  <a:lnTo>
                    <a:pt x="2112391" y="116304"/>
                  </a:lnTo>
                  <a:lnTo>
                    <a:pt x="2167438" y="112081"/>
                  </a:lnTo>
                  <a:lnTo>
                    <a:pt x="2222481" y="107852"/>
                  </a:lnTo>
                  <a:lnTo>
                    <a:pt x="2277521" y="103623"/>
                  </a:lnTo>
                  <a:lnTo>
                    <a:pt x="2333970" y="99391"/>
                  </a:lnTo>
                  <a:lnTo>
                    <a:pt x="2391358" y="95160"/>
                  </a:lnTo>
                  <a:lnTo>
                    <a:pt x="2449372" y="90928"/>
                  </a:lnTo>
                  <a:lnTo>
                    <a:pt x="2507098" y="86695"/>
                  </a:lnTo>
                  <a:lnTo>
                    <a:pt x="2564632" y="82462"/>
                  </a:lnTo>
                  <a:lnTo>
                    <a:pt x="2622038" y="78229"/>
                  </a:lnTo>
                  <a:lnTo>
                    <a:pt x="2680770" y="73996"/>
                  </a:lnTo>
                  <a:lnTo>
                    <a:pt x="2740385" y="69763"/>
                  </a:lnTo>
                  <a:lnTo>
                    <a:pt x="2800590" y="65530"/>
                  </a:lnTo>
                  <a:lnTo>
                    <a:pt x="2861894" y="62002"/>
                  </a:lnTo>
                  <a:lnTo>
                    <a:pt x="2923929" y="58944"/>
                  </a:lnTo>
                  <a:lnTo>
                    <a:pt x="2986453" y="56201"/>
                  </a:lnTo>
                  <a:lnTo>
                    <a:pt x="3048596" y="52960"/>
                  </a:lnTo>
                  <a:lnTo>
                    <a:pt x="3110486" y="49389"/>
                  </a:lnTo>
                  <a:lnTo>
                    <a:pt x="3172208" y="45597"/>
                  </a:lnTo>
                  <a:lnTo>
                    <a:pt x="3234521" y="42364"/>
                  </a:lnTo>
                  <a:lnTo>
                    <a:pt x="3297231" y="39502"/>
                  </a:lnTo>
                  <a:lnTo>
                    <a:pt x="3360203" y="36889"/>
                  </a:lnTo>
                  <a:lnTo>
                    <a:pt x="3422647" y="34442"/>
                  </a:lnTo>
                  <a:lnTo>
                    <a:pt x="3484737" y="32104"/>
                  </a:lnTo>
                  <a:lnTo>
                    <a:pt x="3546591" y="29840"/>
                  </a:lnTo>
                  <a:lnTo>
                    <a:pt x="3610405" y="27626"/>
                  </a:lnTo>
                  <a:lnTo>
                    <a:pt x="3675526" y="25444"/>
                  </a:lnTo>
                  <a:lnTo>
                    <a:pt x="3741517" y="23283"/>
                  </a:lnTo>
                  <a:lnTo>
                    <a:pt x="3808794" y="21137"/>
                  </a:lnTo>
                  <a:lnTo>
                    <a:pt x="3876930" y="19001"/>
                  </a:lnTo>
                  <a:lnTo>
                    <a:pt x="3945636" y="16872"/>
                  </a:lnTo>
                  <a:lnTo>
                    <a:pt x="4014019" y="14747"/>
                  </a:lnTo>
                  <a:lnTo>
                    <a:pt x="4082185" y="12624"/>
                  </a:lnTo>
                  <a:lnTo>
                    <a:pt x="4150206" y="10504"/>
                  </a:lnTo>
                  <a:lnTo>
                    <a:pt x="4218131" y="9090"/>
                  </a:lnTo>
                  <a:lnTo>
                    <a:pt x="4285993" y="8148"/>
                  </a:lnTo>
                  <a:lnTo>
                    <a:pt x="4353813" y="7520"/>
                  </a:lnTo>
                  <a:lnTo>
                    <a:pt x="4421603" y="6395"/>
                  </a:lnTo>
                  <a:lnTo>
                    <a:pt x="4489374" y="4940"/>
                  </a:lnTo>
                  <a:lnTo>
                    <a:pt x="4557133" y="3264"/>
                  </a:lnTo>
                  <a:lnTo>
                    <a:pt x="4626294" y="2147"/>
                  </a:lnTo>
                  <a:lnTo>
                    <a:pt x="4696390" y="1402"/>
                  </a:lnTo>
                  <a:lnTo>
                    <a:pt x="4767110" y="906"/>
                  </a:lnTo>
                  <a:lnTo>
                    <a:pt x="4838246" y="575"/>
                  </a:lnTo>
                  <a:lnTo>
                    <a:pt x="4909658" y="354"/>
                  </a:lnTo>
                  <a:lnTo>
                    <a:pt x="4981254" y="207"/>
                  </a:lnTo>
                  <a:lnTo>
                    <a:pt x="5053681" y="109"/>
                  </a:lnTo>
                  <a:lnTo>
                    <a:pt x="5126660" y="44"/>
                  </a:lnTo>
                  <a:lnTo>
                    <a:pt x="5200007" y="0"/>
                  </a:lnTo>
                  <a:lnTo>
                    <a:pt x="5273599" y="677"/>
                  </a:lnTo>
                  <a:lnTo>
                    <a:pt x="5347355" y="1833"/>
                  </a:lnTo>
                  <a:lnTo>
                    <a:pt x="5421220" y="3310"/>
                  </a:lnTo>
                  <a:lnTo>
                    <a:pt x="5493746" y="4294"/>
                  </a:lnTo>
                  <a:lnTo>
                    <a:pt x="5565381" y="4950"/>
                  </a:lnTo>
                  <a:lnTo>
                    <a:pt x="5636421" y="5388"/>
                  </a:lnTo>
                  <a:lnTo>
                    <a:pt x="5709180" y="6385"/>
                  </a:lnTo>
                  <a:lnTo>
                    <a:pt x="5783087" y="7756"/>
                  </a:lnTo>
                  <a:lnTo>
                    <a:pt x="5857758" y="9374"/>
                  </a:lnTo>
                  <a:lnTo>
                    <a:pt x="5929410" y="11160"/>
                  </a:lnTo>
                  <a:lnTo>
                    <a:pt x="5999051" y="13055"/>
                  </a:lnTo>
                  <a:lnTo>
                    <a:pt x="6067352" y="15024"/>
                  </a:lnTo>
                  <a:lnTo>
                    <a:pt x="6136872" y="17043"/>
                  </a:lnTo>
                  <a:lnTo>
                    <a:pt x="6207209" y="19094"/>
                  </a:lnTo>
                  <a:lnTo>
                    <a:pt x="6278090" y="21167"/>
                  </a:lnTo>
                  <a:lnTo>
                    <a:pt x="6351449" y="23255"/>
                  </a:lnTo>
                  <a:lnTo>
                    <a:pt x="6426459" y="25352"/>
                  </a:lnTo>
                  <a:lnTo>
                    <a:pt x="6502572" y="27456"/>
                  </a:lnTo>
                  <a:lnTo>
                    <a:pt x="6575893" y="29564"/>
                  </a:lnTo>
                  <a:lnTo>
                    <a:pt x="6647351" y="31675"/>
                  </a:lnTo>
                  <a:lnTo>
                    <a:pt x="6717567" y="33787"/>
                  </a:lnTo>
                  <a:lnTo>
                    <a:pt x="6788367" y="35901"/>
                  </a:lnTo>
                  <a:lnTo>
                    <a:pt x="6859556" y="38016"/>
                  </a:lnTo>
                  <a:lnTo>
                    <a:pt x="6931003" y="40131"/>
                  </a:lnTo>
                  <a:lnTo>
                    <a:pt x="7001918" y="42248"/>
                  </a:lnTo>
                  <a:lnTo>
                    <a:pt x="7072478" y="44364"/>
                  </a:lnTo>
                  <a:lnTo>
                    <a:pt x="7142802" y="46480"/>
                  </a:lnTo>
                  <a:lnTo>
                    <a:pt x="7212262" y="48597"/>
                  </a:lnTo>
                  <a:lnTo>
                    <a:pt x="7281147" y="50713"/>
                  </a:lnTo>
                  <a:lnTo>
                    <a:pt x="7349648" y="52830"/>
                  </a:lnTo>
                  <a:lnTo>
                    <a:pt x="7416482" y="54946"/>
                  </a:lnTo>
                  <a:lnTo>
                    <a:pt x="7482205" y="57063"/>
                  </a:lnTo>
                  <a:lnTo>
                    <a:pt x="7547186" y="59180"/>
                  </a:lnTo>
                  <a:lnTo>
                    <a:pt x="7613086" y="61296"/>
                  </a:lnTo>
                  <a:lnTo>
                    <a:pt x="7679596" y="63413"/>
                  </a:lnTo>
                  <a:lnTo>
                    <a:pt x="7746514" y="65530"/>
                  </a:lnTo>
                  <a:lnTo>
                    <a:pt x="7812998" y="67646"/>
                  </a:lnTo>
                  <a:lnTo>
                    <a:pt x="7879193" y="69763"/>
                  </a:lnTo>
                  <a:lnTo>
                    <a:pt x="7945196" y="71880"/>
                  </a:lnTo>
                  <a:lnTo>
                    <a:pt x="8007540" y="73996"/>
                  </a:lnTo>
                  <a:lnTo>
                    <a:pt x="8067449" y="76113"/>
                  </a:lnTo>
                  <a:lnTo>
                    <a:pt x="8125733" y="78230"/>
                  </a:lnTo>
                  <a:lnTo>
                    <a:pt x="8185755" y="80346"/>
                  </a:lnTo>
                  <a:lnTo>
                    <a:pt x="8246936" y="82463"/>
                  </a:lnTo>
                  <a:lnTo>
                    <a:pt x="8308891" y="84580"/>
                  </a:lnTo>
                  <a:lnTo>
                    <a:pt x="8367127" y="86696"/>
                  </a:lnTo>
                  <a:lnTo>
                    <a:pt x="8422885" y="88813"/>
                  </a:lnTo>
                  <a:lnTo>
                    <a:pt x="8476992" y="90930"/>
                  </a:lnTo>
                  <a:lnTo>
                    <a:pt x="8532816" y="93046"/>
                  </a:lnTo>
                  <a:lnTo>
                    <a:pt x="8589789" y="95163"/>
                  </a:lnTo>
                  <a:lnTo>
                    <a:pt x="8647526" y="97280"/>
                  </a:lnTo>
                  <a:lnTo>
                    <a:pt x="8702950" y="98691"/>
                  </a:lnTo>
                  <a:lnTo>
                    <a:pt x="8756834" y="99631"/>
                  </a:lnTo>
                  <a:lnTo>
                    <a:pt x="8809689" y="100258"/>
                  </a:lnTo>
                  <a:lnTo>
                    <a:pt x="8863976" y="101382"/>
                  </a:lnTo>
                  <a:lnTo>
                    <a:pt x="8919218" y="102837"/>
                  </a:lnTo>
                  <a:lnTo>
                    <a:pt x="8975095" y="104512"/>
                  </a:lnTo>
                  <a:lnTo>
                    <a:pt x="9029281" y="106336"/>
                  </a:lnTo>
                  <a:lnTo>
                    <a:pt x="9082338" y="108255"/>
                  </a:lnTo>
                  <a:lnTo>
                    <a:pt x="9134640" y="110241"/>
                  </a:lnTo>
                  <a:lnTo>
                    <a:pt x="9186444" y="111565"/>
                  </a:lnTo>
                  <a:lnTo>
                    <a:pt x="9237913" y="112448"/>
                  </a:lnTo>
                  <a:lnTo>
                    <a:pt x="9289159" y="113036"/>
                  </a:lnTo>
                  <a:lnTo>
                    <a:pt x="9340959" y="114134"/>
                  </a:lnTo>
                  <a:lnTo>
                    <a:pt x="9393134" y="115571"/>
                  </a:lnTo>
                  <a:lnTo>
                    <a:pt x="9445557" y="117235"/>
                  </a:lnTo>
                  <a:lnTo>
                    <a:pt x="9495319" y="119050"/>
                  </a:lnTo>
                  <a:lnTo>
                    <a:pt x="9543314" y="120966"/>
                  </a:lnTo>
                  <a:lnTo>
                    <a:pt x="9590127" y="122949"/>
                  </a:lnTo>
                  <a:lnTo>
                    <a:pt x="9638268" y="124270"/>
                  </a:lnTo>
                  <a:lnTo>
                    <a:pt x="9687295" y="125151"/>
                  </a:lnTo>
                  <a:lnTo>
                    <a:pt x="9736913" y="125738"/>
                  </a:lnTo>
                  <a:lnTo>
                    <a:pt x="9782692" y="126835"/>
                  </a:lnTo>
                  <a:lnTo>
                    <a:pt x="9825912" y="128272"/>
                  </a:lnTo>
                  <a:lnTo>
                    <a:pt x="9867425" y="129936"/>
                  </a:lnTo>
                  <a:lnTo>
                    <a:pt x="9908505" y="131045"/>
                  </a:lnTo>
                  <a:lnTo>
                    <a:pt x="9949299" y="131784"/>
                  </a:lnTo>
                  <a:lnTo>
                    <a:pt x="9989900" y="132277"/>
                  </a:lnTo>
                  <a:lnTo>
                    <a:pt x="10026845" y="132606"/>
                  </a:lnTo>
                  <a:lnTo>
                    <a:pt x="10061352" y="132825"/>
                  </a:lnTo>
                  <a:lnTo>
                    <a:pt x="10094234" y="132971"/>
                  </a:lnTo>
                  <a:lnTo>
                    <a:pt x="10127445" y="133773"/>
                  </a:lnTo>
                  <a:lnTo>
                    <a:pt x="10160874" y="135015"/>
                  </a:lnTo>
                  <a:lnTo>
                    <a:pt x="10194450" y="136547"/>
                  </a:lnTo>
                  <a:lnTo>
                    <a:pt x="10224595" y="137569"/>
                  </a:lnTo>
                  <a:lnTo>
                    <a:pt x="10252451" y="138251"/>
                  </a:lnTo>
                  <a:lnTo>
                    <a:pt x="10278786" y="138705"/>
                  </a:lnTo>
                  <a:lnTo>
                    <a:pt x="10303394" y="139008"/>
                  </a:lnTo>
                  <a:lnTo>
                    <a:pt x="10349555" y="139344"/>
                  </a:lnTo>
                  <a:lnTo>
                    <a:pt x="10393589" y="139494"/>
                  </a:lnTo>
                  <a:lnTo>
                    <a:pt x="10433856" y="139560"/>
                  </a:lnTo>
                  <a:lnTo>
                    <a:pt x="10480325" y="138892"/>
                  </a:lnTo>
                  <a:lnTo>
                    <a:pt x="10534650" y="133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SMARTInkShape-4678"/>
            <p:cNvSpPr/>
            <p:nvPr>
              <p:custDataLst>
                <p:tags r:id="rId141"/>
              </p:custDataLst>
            </p:nvPr>
          </p:nvSpPr>
          <p:spPr>
            <a:xfrm>
              <a:off x="8446643" y="5422900"/>
              <a:ext cx="163958" cy="38101"/>
            </a:xfrm>
            <a:custGeom>
              <a:avLst/>
              <a:gdLst/>
              <a:ahLst/>
              <a:cxnLst/>
              <a:rect l="0" t="0" r="0" b="0"/>
              <a:pathLst>
                <a:path w="163958" h="38101">
                  <a:moveTo>
                    <a:pt x="11557" y="38100"/>
                  </a:moveTo>
                  <a:lnTo>
                    <a:pt x="11557" y="38100"/>
                  </a:lnTo>
                  <a:lnTo>
                    <a:pt x="8186" y="38100"/>
                  </a:lnTo>
                  <a:lnTo>
                    <a:pt x="4649" y="36218"/>
                  </a:lnTo>
                  <a:lnTo>
                    <a:pt x="2718" y="34729"/>
                  </a:lnTo>
                  <a:lnTo>
                    <a:pt x="573" y="27430"/>
                  </a:lnTo>
                  <a:lnTo>
                    <a:pt x="0" y="22520"/>
                  </a:lnTo>
                  <a:lnTo>
                    <a:pt x="1031" y="19247"/>
                  </a:lnTo>
                  <a:lnTo>
                    <a:pt x="3127" y="17064"/>
                  </a:lnTo>
                  <a:lnTo>
                    <a:pt x="11338" y="13934"/>
                  </a:lnTo>
                  <a:lnTo>
                    <a:pt x="58626" y="7488"/>
                  </a:lnTo>
                  <a:lnTo>
                    <a:pt x="1639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SMARTInkShape-4679"/>
            <p:cNvSpPr/>
            <p:nvPr>
              <p:custDataLst>
                <p:tags r:id="rId142"/>
              </p:custDataLst>
            </p:nvPr>
          </p:nvSpPr>
          <p:spPr>
            <a:xfrm>
              <a:off x="8429730" y="5302250"/>
              <a:ext cx="167400" cy="215901"/>
            </a:xfrm>
            <a:custGeom>
              <a:avLst/>
              <a:gdLst/>
              <a:ahLst/>
              <a:cxnLst/>
              <a:rect l="0" t="0" r="0" b="0"/>
              <a:pathLst>
                <a:path w="167400" h="215901">
                  <a:moveTo>
                    <a:pt x="9420" y="0"/>
                  </a:moveTo>
                  <a:lnTo>
                    <a:pt x="9420" y="0"/>
                  </a:lnTo>
                  <a:lnTo>
                    <a:pt x="581" y="8839"/>
                  </a:lnTo>
                  <a:lnTo>
                    <a:pt x="0" y="10126"/>
                  </a:lnTo>
                  <a:lnTo>
                    <a:pt x="317" y="10984"/>
                  </a:lnTo>
                  <a:lnTo>
                    <a:pt x="1234" y="11556"/>
                  </a:lnTo>
                  <a:lnTo>
                    <a:pt x="43729" y="3761"/>
                  </a:lnTo>
                  <a:lnTo>
                    <a:pt x="82302" y="1115"/>
                  </a:lnTo>
                  <a:lnTo>
                    <a:pt x="119365" y="3701"/>
                  </a:lnTo>
                  <a:lnTo>
                    <a:pt x="156308" y="11602"/>
                  </a:lnTo>
                  <a:lnTo>
                    <a:pt x="165955" y="18327"/>
                  </a:lnTo>
                  <a:lnTo>
                    <a:pt x="167399" y="23506"/>
                  </a:lnTo>
                  <a:lnTo>
                    <a:pt x="165240" y="36788"/>
                  </a:lnTo>
                  <a:lnTo>
                    <a:pt x="147993" y="66899"/>
                  </a:lnTo>
                  <a:lnTo>
                    <a:pt x="117325" y="112130"/>
                  </a:lnTo>
                  <a:lnTo>
                    <a:pt x="98729" y="152808"/>
                  </a:lnTo>
                  <a:lnTo>
                    <a:pt x="79863" y="197095"/>
                  </a:lnTo>
                  <a:lnTo>
                    <a:pt x="7292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SMARTInkShape-4680"/>
            <p:cNvSpPr/>
            <p:nvPr>
              <p:custDataLst>
                <p:tags r:id="rId143"/>
              </p:custDataLst>
            </p:nvPr>
          </p:nvSpPr>
          <p:spPr>
            <a:xfrm>
              <a:off x="8384648" y="5177480"/>
              <a:ext cx="302153" cy="26241"/>
            </a:xfrm>
            <a:custGeom>
              <a:avLst/>
              <a:gdLst/>
              <a:ahLst/>
              <a:cxnLst/>
              <a:rect l="0" t="0" r="0" b="0"/>
              <a:pathLst>
                <a:path w="302153" h="26241">
                  <a:moveTo>
                    <a:pt x="16402" y="16820"/>
                  </a:moveTo>
                  <a:lnTo>
                    <a:pt x="16402" y="16820"/>
                  </a:lnTo>
                  <a:lnTo>
                    <a:pt x="3310" y="21889"/>
                  </a:lnTo>
                  <a:lnTo>
                    <a:pt x="0" y="25658"/>
                  </a:lnTo>
                  <a:lnTo>
                    <a:pt x="1234" y="26240"/>
                  </a:lnTo>
                  <a:lnTo>
                    <a:pt x="43797" y="18463"/>
                  </a:lnTo>
                  <a:lnTo>
                    <a:pt x="88867" y="10377"/>
                  </a:lnTo>
                  <a:lnTo>
                    <a:pt x="122692" y="6900"/>
                  </a:lnTo>
                  <a:lnTo>
                    <a:pt x="161244" y="5356"/>
                  </a:lnTo>
                  <a:lnTo>
                    <a:pt x="200015" y="2788"/>
                  </a:lnTo>
                  <a:lnTo>
                    <a:pt x="234885" y="0"/>
                  </a:lnTo>
                  <a:lnTo>
                    <a:pt x="302152" y="4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SMARTInkShape-4681"/>
            <p:cNvSpPr/>
            <p:nvPr>
              <p:custDataLst>
                <p:tags r:id="rId144"/>
              </p:custDataLst>
            </p:nvPr>
          </p:nvSpPr>
          <p:spPr>
            <a:xfrm>
              <a:off x="8534400" y="4834581"/>
              <a:ext cx="163957" cy="261228"/>
            </a:xfrm>
            <a:custGeom>
              <a:avLst/>
              <a:gdLst/>
              <a:ahLst/>
              <a:cxnLst/>
              <a:rect l="0" t="0" r="0" b="0"/>
              <a:pathLst>
                <a:path w="163957" h="261228">
                  <a:moveTo>
                    <a:pt x="152400" y="23169"/>
                  </a:moveTo>
                  <a:lnTo>
                    <a:pt x="152400" y="23169"/>
                  </a:lnTo>
                  <a:lnTo>
                    <a:pt x="163956" y="57"/>
                  </a:lnTo>
                  <a:lnTo>
                    <a:pt x="162926" y="0"/>
                  </a:lnTo>
                  <a:lnTo>
                    <a:pt x="143952" y="6808"/>
                  </a:lnTo>
                  <a:lnTo>
                    <a:pt x="126378" y="22868"/>
                  </a:lnTo>
                  <a:lnTo>
                    <a:pt x="87570" y="67984"/>
                  </a:lnTo>
                  <a:lnTo>
                    <a:pt x="55188" y="111279"/>
                  </a:lnTo>
                  <a:lnTo>
                    <a:pt x="37921" y="148052"/>
                  </a:lnTo>
                  <a:lnTo>
                    <a:pt x="22685" y="193373"/>
                  </a:lnTo>
                  <a:lnTo>
                    <a:pt x="20665" y="209823"/>
                  </a:lnTo>
                  <a:lnTo>
                    <a:pt x="26270" y="234950"/>
                  </a:lnTo>
                  <a:lnTo>
                    <a:pt x="36840" y="248057"/>
                  </a:lnTo>
                  <a:lnTo>
                    <a:pt x="50946" y="257174"/>
                  </a:lnTo>
                  <a:lnTo>
                    <a:pt x="66622" y="261227"/>
                  </a:lnTo>
                  <a:lnTo>
                    <a:pt x="73342" y="260191"/>
                  </a:lnTo>
                  <a:lnTo>
                    <a:pt x="84572" y="253396"/>
                  </a:lnTo>
                  <a:lnTo>
                    <a:pt x="87426" y="247914"/>
                  </a:lnTo>
                  <a:lnTo>
                    <a:pt x="88716" y="234298"/>
                  </a:lnTo>
                  <a:lnTo>
                    <a:pt x="85054" y="222602"/>
                  </a:lnTo>
                  <a:lnTo>
                    <a:pt x="82104" y="217508"/>
                  </a:lnTo>
                  <a:lnTo>
                    <a:pt x="57723" y="200225"/>
                  </a:lnTo>
                  <a:lnTo>
                    <a:pt x="41177" y="195464"/>
                  </a:lnTo>
                  <a:lnTo>
                    <a:pt x="0" y="200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4682"/>
            <p:cNvSpPr/>
            <p:nvPr>
              <p:custDataLst>
                <p:tags r:id="rId145"/>
              </p:custDataLst>
            </p:nvPr>
          </p:nvSpPr>
          <p:spPr>
            <a:xfrm>
              <a:off x="7890230" y="5124450"/>
              <a:ext cx="167921" cy="36717"/>
            </a:xfrm>
            <a:custGeom>
              <a:avLst/>
              <a:gdLst/>
              <a:ahLst/>
              <a:cxnLst/>
              <a:rect l="0" t="0" r="0" b="0"/>
              <a:pathLst>
                <a:path w="167921" h="36717">
                  <a:moveTo>
                    <a:pt x="21870" y="0"/>
                  </a:moveTo>
                  <a:lnTo>
                    <a:pt x="21870" y="0"/>
                  </a:lnTo>
                  <a:lnTo>
                    <a:pt x="8386" y="10113"/>
                  </a:lnTo>
                  <a:lnTo>
                    <a:pt x="1765" y="20722"/>
                  </a:lnTo>
                  <a:lnTo>
                    <a:pt x="0" y="26515"/>
                  </a:lnTo>
                  <a:lnTo>
                    <a:pt x="939" y="30376"/>
                  </a:lnTo>
                  <a:lnTo>
                    <a:pt x="3684" y="32951"/>
                  </a:lnTo>
                  <a:lnTo>
                    <a:pt x="7629" y="34667"/>
                  </a:lnTo>
                  <a:lnTo>
                    <a:pt x="54518" y="36716"/>
                  </a:lnTo>
                  <a:lnTo>
                    <a:pt x="101707" y="32829"/>
                  </a:lnTo>
                  <a:lnTo>
                    <a:pt x="145792" y="27915"/>
                  </a:lnTo>
                  <a:lnTo>
                    <a:pt x="16792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SMARTInkShape-4683"/>
            <p:cNvSpPr/>
            <p:nvPr>
              <p:custDataLst>
                <p:tags r:id="rId146"/>
              </p:custDataLst>
            </p:nvPr>
          </p:nvSpPr>
          <p:spPr>
            <a:xfrm>
              <a:off x="5441698" y="4953000"/>
              <a:ext cx="159003" cy="23734"/>
            </a:xfrm>
            <a:custGeom>
              <a:avLst/>
              <a:gdLst/>
              <a:ahLst/>
              <a:cxnLst/>
              <a:rect l="0" t="0" r="0" b="0"/>
              <a:pathLst>
                <a:path w="159003" h="23734">
                  <a:moveTo>
                    <a:pt x="32002" y="0"/>
                  </a:moveTo>
                  <a:lnTo>
                    <a:pt x="32002" y="0"/>
                  </a:lnTo>
                  <a:lnTo>
                    <a:pt x="934" y="21649"/>
                  </a:lnTo>
                  <a:lnTo>
                    <a:pt x="0" y="22899"/>
                  </a:lnTo>
                  <a:lnTo>
                    <a:pt x="84" y="23733"/>
                  </a:lnTo>
                  <a:lnTo>
                    <a:pt x="45828" y="18835"/>
                  </a:lnTo>
                  <a:lnTo>
                    <a:pt x="82946" y="12239"/>
                  </a:lnTo>
                  <a:lnTo>
                    <a:pt x="123517" y="7513"/>
                  </a:lnTo>
                  <a:lnTo>
                    <a:pt x="1590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SMARTInkShape-4684"/>
            <p:cNvSpPr/>
            <p:nvPr>
              <p:custDataLst>
                <p:tags r:id="rId147"/>
              </p:custDataLst>
            </p:nvPr>
          </p:nvSpPr>
          <p:spPr>
            <a:xfrm>
              <a:off x="5425879" y="4865816"/>
              <a:ext cx="149422" cy="10985"/>
            </a:xfrm>
            <a:custGeom>
              <a:avLst/>
              <a:gdLst/>
              <a:ahLst/>
              <a:cxnLst/>
              <a:rect l="0" t="0" r="0" b="0"/>
              <a:pathLst>
                <a:path w="149422" h="10985">
                  <a:moveTo>
                    <a:pt x="3371" y="10984"/>
                  </a:moveTo>
                  <a:lnTo>
                    <a:pt x="3371" y="10984"/>
                  </a:lnTo>
                  <a:lnTo>
                    <a:pt x="0" y="10984"/>
                  </a:lnTo>
                  <a:lnTo>
                    <a:pt x="418" y="10278"/>
                  </a:lnTo>
                  <a:lnTo>
                    <a:pt x="4646" y="7613"/>
                  </a:lnTo>
                  <a:lnTo>
                    <a:pt x="48616" y="0"/>
                  </a:lnTo>
                  <a:lnTo>
                    <a:pt x="93682" y="1994"/>
                  </a:lnTo>
                  <a:lnTo>
                    <a:pt x="149421" y="4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SMARTInkShape-4685"/>
            <p:cNvSpPr/>
            <p:nvPr>
              <p:custDataLst>
                <p:tags r:id="rId148"/>
              </p:custDataLst>
            </p:nvPr>
          </p:nvSpPr>
          <p:spPr>
            <a:xfrm>
              <a:off x="5060950" y="4967106"/>
              <a:ext cx="49036" cy="150995"/>
            </a:xfrm>
            <a:custGeom>
              <a:avLst/>
              <a:gdLst/>
              <a:ahLst/>
              <a:cxnLst/>
              <a:rect l="0" t="0" r="0" b="0"/>
              <a:pathLst>
                <a:path w="49036" h="150995">
                  <a:moveTo>
                    <a:pt x="38100" y="17644"/>
                  </a:moveTo>
                  <a:lnTo>
                    <a:pt x="38100" y="17644"/>
                  </a:lnTo>
                  <a:lnTo>
                    <a:pt x="46828" y="8210"/>
                  </a:lnTo>
                  <a:lnTo>
                    <a:pt x="49035" y="3338"/>
                  </a:lnTo>
                  <a:lnTo>
                    <a:pt x="47506" y="1757"/>
                  </a:lnTo>
                  <a:lnTo>
                    <a:pt x="40164" y="0"/>
                  </a:lnTo>
                  <a:lnTo>
                    <a:pt x="24130" y="2381"/>
                  </a:lnTo>
                  <a:lnTo>
                    <a:pt x="9344" y="7555"/>
                  </a:lnTo>
                  <a:lnTo>
                    <a:pt x="6229" y="10213"/>
                  </a:lnTo>
                  <a:lnTo>
                    <a:pt x="2769" y="16928"/>
                  </a:lnTo>
                  <a:lnTo>
                    <a:pt x="3112" y="24616"/>
                  </a:lnTo>
                  <a:lnTo>
                    <a:pt x="4191" y="28643"/>
                  </a:lnTo>
                  <a:lnTo>
                    <a:pt x="9153" y="34997"/>
                  </a:lnTo>
                  <a:lnTo>
                    <a:pt x="27208" y="54939"/>
                  </a:lnTo>
                  <a:lnTo>
                    <a:pt x="41615" y="74555"/>
                  </a:lnTo>
                  <a:lnTo>
                    <a:pt x="46717" y="91151"/>
                  </a:lnTo>
                  <a:lnTo>
                    <a:pt x="47574" y="109580"/>
                  </a:lnTo>
                  <a:lnTo>
                    <a:pt x="43251" y="127179"/>
                  </a:lnTo>
                  <a:lnTo>
                    <a:pt x="34745" y="140645"/>
                  </a:lnTo>
                  <a:lnTo>
                    <a:pt x="29514" y="146211"/>
                  </a:lnTo>
                  <a:lnTo>
                    <a:pt x="23909" y="149217"/>
                  </a:lnTo>
                  <a:lnTo>
                    <a:pt x="0" y="150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SMARTInkShape-4686"/>
            <p:cNvSpPr/>
            <p:nvPr>
              <p:custDataLst>
                <p:tags r:id="rId149"/>
              </p:custDataLst>
            </p:nvPr>
          </p:nvSpPr>
          <p:spPr>
            <a:xfrm>
              <a:off x="4917400" y="4952924"/>
              <a:ext cx="67351" cy="149427"/>
            </a:xfrm>
            <a:custGeom>
              <a:avLst/>
              <a:gdLst/>
              <a:ahLst/>
              <a:cxnLst/>
              <a:rect l="0" t="0" r="0" b="0"/>
              <a:pathLst>
                <a:path w="67351" h="149427">
                  <a:moveTo>
                    <a:pt x="67350" y="44526"/>
                  </a:moveTo>
                  <a:lnTo>
                    <a:pt x="67350" y="44526"/>
                  </a:lnTo>
                  <a:lnTo>
                    <a:pt x="57916" y="28611"/>
                  </a:lnTo>
                  <a:lnTo>
                    <a:pt x="50052" y="9079"/>
                  </a:lnTo>
                  <a:lnTo>
                    <a:pt x="42964" y="1020"/>
                  </a:lnTo>
                  <a:lnTo>
                    <a:pt x="39099" y="0"/>
                  </a:lnTo>
                  <a:lnTo>
                    <a:pt x="35110" y="731"/>
                  </a:lnTo>
                  <a:lnTo>
                    <a:pt x="22755" y="8501"/>
                  </a:lnTo>
                  <a:lnTo>
                    <a:pt x="5938" y="20398"/>
                  </a:lnTo>
                  <a:lnTo>
                    <a:pt x="3125" y="24207"/>
                  </a:lnTo>
                  <a:lnTo>
                    <a:pt x="0" y="34084"/>
                  </a:lnTo>
                  <a:lnTo>
                    <a:pt x="578" y="38976"/>
                  </a:lnTo>
                  <a:lnTo>
                    <a:pt x="4982" y="48174"/>
                  </a:lnTo>
                  <a:lnTo>
                    <a:pt x="34365" y="80462"/>
                  </a:lnTo>
                  <a:lnTo>
                    <a:pt x="56784" y="100621"/>
                  </a:lnTo>
                  <a:lnTo>
                    <a:pt x="60306" y="105206"/>
                  </a:lnTo>
                  <a:lnTo>
                    <a:pt x="62338" y="117826"/>
                  </a:lnTo>
                  <a:lnTo>
                    <a:pt x="61892" y="125143"/>
                  </a:lnTo>
                  <a:lnTo>
                    <a:pt x="55751" y="137035"/>
                  </a:lnTo>
                  <a:lnTo>
                    <a:pt x="51151" y="142182"/>
                  </a:lnTo>
                  <a:lnTo>
                    <a:pt x="40395" y="147901"/>
                  </a:lnTo>
                  <a:lnTo>
                    <a:pt x="34563" y="149426"/>
                  </a:lnTo>
                  <a:lnTo>
                    <a:pt x="29970" y="149032"/>
                  </a:lnTo>
                  <a:lnTo>
                    <a:pt x="26203" y="147358"/>
                  </a:lnTo>
                  <a:lnTo>
                    <a:pt x="22985" y="144830"/>
                  </a:lnTo>
                  <a:lnTo>
                    <a:pt x="21545" y="140323"/>
                  </a:lnTo>
                  <a:lnTo>
                    <a:pt x="21828" y="127790"/>
                  </a:lnTo>
                  <a:lnTo>
                    <a:pt x="23596" y="122613"/>
                  </a:lnTo>
                  <a:lnTo>
                    <a:pt x="35600" y="108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SMARTInkShape-4687"/>
            <p:cNvSpPr/>
            <p:nvPr>
              <p:custDataLst>
                <p:tags r:id="rId150"/>
              </p:custDataLst>
            </p:nvPr>
          </p:nvSpPr>
          <p:spPr>
            <a:xfrm>
              <a:off x="4631991" y="4724400"/>
              <a:ext cx="327360" cy="76201"/>
            </a:xfrm>
            <a:custGeom>
              <a:avLst/>
              <a:gdLst/>
              <a:ahLst/>
              <a:cxnLst/>
              <a:rect l="0" t="0" r="0" b="0"/>
              <a:pathLst>
                <a:path w="327360" h="76201">
                  <a:moveTo>
                    <a:pt x="79709" y="76200"/>
                  </a:moveTo>
                  <a:lnTo>
                    <a:pt x="79709" y="76200"/>
                  </a:lnTo>
                  <a:lnTo>
                    <a:pt x="40735" y="50879"/>
                  </a:lnTo>
                  <a:lnTo>
                    <a:pt x="5139" y="37071"/>
                  </a:lnTo>
                  <a:lnTo>
                    <a:pt x="362" y="33181"/>
                  </a:lnTo>
                  <a:lnTo>
                    <a:pt x="0" y="29176"/>
                  </a:lnTo>
                  <a:lnTo>
                    <a:pt x="2581" y="25095"/>
                  </a:lnTo>
                  <a:lnTo>
                    <a:pt x="7124" y="20963"/>
                  </a:lnTo>
                  <a:lnTo>
                    <a:pt x="54576" y="6881"/>
                  </a:lnTo>
                  <a:lnTo>
                    <a:pt x="97427" y="2038"/>
                  </a:lnTo>
                  <a:lnTo>
                    <a:pt x="134150" y="906"/>
                  </a:lnTo>
                  <a:lnTo>
                    <a:pt x="178625" y="268"/>
                  </a:lnTo>
                  <a:lnTo>
                    <a:pt x="218613" y="79"/>
                  </a:lnTo>
                  <a:lnTo>
                    <a:pt x="259390" y="24"/>
                  </a:lnTo>
                  <a:lnTo>
                    <a:pt x="3273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SMARTInkShape-4688"/>
            <p:cNvSpPr/>
            <p:nvPr>
              <p:custDataLst>
                <p:tags r:id="rId151"/>
              </p:custDataLst>
            </p:nvPr>
          </p:nvSpPr>
          <p:spPr>
            <a:xfrm>
              <a:off x="4819650" y="4737815"/>
              <a:ext cx="30953" cy="208836"/>
            </a:xfrm>
            <a:custGeom>
              <a:avLst/>
              <a:gdLst/>
              <a:ahLst/>
              <a:cxnLst/>
              <a:rect l="0" t="0" r="0" b="0"/>
              <a:pathLst>
                <a:path w="30953" h="208836">
                  <a:moveTo>
                    <a:pt x="6350" y="37385"/>
                  </a:moveTo>
                  <a:lnTo>
                    <a:pt x="6350" y="37385"/>
                  </a:lnTo>
                  <a:lnTo>
                    <a:pt x="29494" y="5402"/>
                  </a:lnTo>
                  <a:lnTo>
                    <a:pt x="30952" y="1952"/>
                  </a:lnTo>
                  <a:lnTo>
                    <a:pt x="30512" y="357"/>
                  </a:lnTo>
                  <a:lnTo>
                    <a:pt x="28808" y="0"/>
                  </a:lnTo>
                  <a:lnTo>
                    <a:pt x="25033" y="9010"/>
                  </a:lnTo>
                  <a:lnTo>
                    <a:pt x="14768" y="54188"/>
                  </a:lnTo>
                  <a:lnTo>
                    <a:pt x="7598" y="100641"/>
                  </a:lnTo>
                  <a:lnTo>
                    <a:pt x="2232" y="141445"/>
                  </a:lnTo>
                  <a:lnTo>
                    <a:pt x="0" y="208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SMARTInkShape-4689"/>
            <p:cNvSpPr/>
            <p:nvPr>
              <p:custDataLst>
                <p:tags r:id="rId152"/>
              </p:custDataLst>
            </p:nvPr>
          </p:nvSpPr>
          <p:spPr>
            <a:xfrm>
              <a:off x="4711700" y="4721919"/>
              <a:ext cx="59223" cy="218382"/>
            </a:xfrm>
            <a:custGeom>
              <a:avLst/>
              <a:gdLst/>
              <a:ahLst/>
              <a:cxnLst/>
              <a:rect l="0" t="0" r="0" b="0"/>
              <a:pathLst>
                <a:path w="59223" h="218382">
                  <a:moveTo>
                    <a:pt x="31750" y="15181"/>
                  </a:moveTo>
                  <a:lnTo>
                    <a:pt x="31750" y="15181"/>
                  </a:lnTo>
                  <a:lnTo>
                    <a:pt x="46056" y="875"/>
                  </a:lnTo>
                  <a:lnTo>
                    <a:pt x="48342" y="0"/>
                  </a:lnTo>
                  <a:lnTo>
                    <a:pt x="50572" y="121"/>
                  </a:lnTo>
                  <a:lnTo>
                    <a:pt x="52765" y="907"/>
                  </a:lnTo>
                  <a:lnTo>
                    <a:pt x="57083" y="9307"/>
                  </a:lnTo>
                  <a:lnTo>
                    <a:pt x="59222" y="15498"/>
                  </a:lnTo>
                  <a:lnTo>
                    <a:pt x="58861" y="41067"/>
                  </a:lnTo>
                  <a:lnTo>
                    <a:pt x="48054" y="88628"/>
                  </a:lnTo>
                  <a:lnTo>
                    <a:pt x="32749" y="128859"/>
                  </a:lnTo>
                  <a:lnTo>
                    <a:pt x="13289" y="170045"/>
                  </a:lnTo>
                  <a:lnTo>
                    <a:pt x="0" y="218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SMARTInkShape-4690"/>
            <p:cNvSpPr/>
            <p:nvPr>
              <p:custDataLst>
                <p:tags r:id="rId153"/>
              </p:custDataLst>
            </p:nvPr>
          </p:nvSpPr>
          <p:spPr>
            <a:xfrm>
              <a:off x="4235450" y="4699376"/>
              <a:ext cx="156059" cy="269553"/>
            </a:xfrm>
            <a:custGeom>
              <a:avLst/>
              <a:gdLst/>
              <a:ahLst/>
              <a:cxnLst/>
              <a:rect l="0" t="0" r="0" b="0"/>
              <a:pathLst>
                <a:path w="156059" h="269553">
                  <a:moveTo>
                    <a:pt x="152400" y="31374"/>
                  </a:moveTo>
                  <a:lnTo>
                    <a:pt x="152400" y="31374"/>
                  </a:lnTo>
                  <a:lnTo>
                    <a:pt x="155771" y="24632"/>
                  </a:lnTo>
                  <a:lnTo>
                    <a:pt x="156058" y="21940"/>
                  </a:lnTo>
                  <a:lnTo>
                    <a:pt x="154496" y="17068"/>
                  </a:lnTo>
                  <a:lnTo>
                    <a:pt x="149650" y="10359"/>
                  </a:lnTo>
                  <a:lnTo>
                    <a:pt x="137004" y="3902"/>
                  </a:lnTo>
                  <a:lnTo>
                    <a:pt x="90429" y="0"/>
                  </a:lnTo>
                  <a:lnTo>
                    <a:pt x="63561" y="6477"/>
                  </a:lnTo>
                  <a:lnTo>
                    <a:pt x="43370" y="17333"/>
                  </a:lnTo>
                  <a:lnTo>
                    <a:pt x="25080" y="36229"/>
                  </a:lnTo>
                  <a:lnTo>
                    <a:pt x="18202" y="47878"/>
                  </a:lnTo>
                  <a:lnTo>
                    <a:pt x="10416" y="70225"/>
                  </a:lnTo>
                  <a:lnTo>
                    <a:pt x="10926" y="92118"/>
                  </a:lnTo>
                  <a:lnTo>
                    <a:pt x="15545" y="109736"/>
                  </a:lnTo>
                  <a:lnTo>
                    <a:pt x="18125" y="113249"/>
                  </a:lnTo>
                  <a:lnTo>
                    <a:pt x="24754" y="117152"/>
                  </a:lnTo>
                  <a:lnTo>
                    <a:pt x="70881" y="120193"/>
                  </a:lnTo>
                  <a:lnTo>
                    <a:pt x="85834" y="123621"/>
                  </a:lnTo>
                  <a:lnTo>
                    <a:pt x="89679" y="126739"/>
                  </a:lnTo>
                  <a:lnTo>
                    <a:pt x="106633" y="152875"/>
                  </a:lnTo>
                  <a:lnTo>
                    <a:pt x="112028" y="171326"/>
                  </a:lnTo>
                  <a:lnTo>
                    <a:pt x="110256" y="196941"/>
                  </a:lnTo>
                  <a:lnTo>
                    <a:pt x="101891" y="223502"/>
                  </a:lnTo>
                  <a:lnTo>
                    <a:pt x="90475" y="242504"/>
                  </a:lnTo>
                  <a:lnTo>
                    <a:pt x="68043" y="260441"/>
                  </a:lnTo>
                  <a:lnTo>
                    <a:pt x="50938" y="267238"/>
                  </a:lnTo>
                  <a:lnTo>
                    <a:pt x="34633" y="269552"/>
                  </a:lnTo>
                  <a:lnTo>
                    <a:pt x="0" y="2599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SMARTInkShape-4691"/>
            <p:cNvSpPr/>
            <p:nvPr>
              <p:custDataLst>
                <p:tags r:id="rId154"/>
              </p:custDataLst>
            </p:nvPr>
          </p:nvSpPr>
          <p:spPr>
            <a:xfrm>
              <a:off x="4121150" y="4743450"/>
              <a:ext cx="17829" cy="228601"/>
            </a:xfrm>
            <a:custGeom>
              <a:avLst/>
              <a:gdLst/>
              <a:ahLst/>
              <a:cxnLst/>
              <a:rect l="0" t="0" r="0" b="0"/>
              <a:pathLst>
                <a:path w="17829" h="228601">
                  <a:moveTo>
                    <a:pt x="0" y="0"/>
                  </a:moveTo>
                  <a:lnTo>
                    <a:pt x="0" y="0"/>
                  </a:lnTo>
                  <a:lnTo>
                    <a:pt x="705" y="10139"/>
                  </a:lnTo>
                  <a:lnTo>
                    <a:pt x="8838" y="46708"/>
                  </a:lnTo>
                  <a:lnTo>
                    <a:pt x="14927" y="86590"/>
                  </a:lnTo>
                  <a:lnTo>
                    <a:pt x="17828" y="126316"/>
                  </a:lnTo>
                  <a:lnTo>
                    <a:pt x="17397" y="168937"/>
                  </a:lnTo>
                  <a:lnTo>
                    <a:pt x="1270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SMARTInkShape-4692"/>
            <p:cNvSpPr/>
            <p:nvPr>
              <p:custDataLst>
                <p:tags r:id="rId155"/>
              </p:custDataLst>
            </p:nvPr>
          </p:nvSpPr>
          <p:spPr>
            <a:xfrm>
              <a:off x="7864801" y="5023242"/>
              <a:ext cx="142550" cy="18659"/>
            </a:xfrm>
            <a:custGeom>
              <a:avLst/>
              <a:gdLst/>
              <a:ahLst/>
              <a:cxnLst/>
              <a:rect l="0" t="0" r="0" b="0"/>
              <a:pathLst>
                <a:path w="142550" h="18659">
                  <a:moveTo>
                    <a:pt x="15549" y="5958"/>
                  </a:moveTo>
                  <a:lnTo>
                    <a:pt x="15549" y="5958"/>
                  </a:lnTo>
                  <a:lnTo>
                    <a:pt x="4614" y="5958"/>
                  </a:lnTo>
                  <a:lnTo>
                    <a:pt x="0" y="2587"/>
                  </a:lnTo>
                  <a:lnTo>
                    <a:pt x="950" y="1594"/>
                  </a:lnTo>
                  <a:lnTo>
                    <a:pt x="25208" y="0"/>
                  </a:lnTo>
                  <a:lnTo>
                    <a:pt x="60979" y="1606"/>
                  </a:lnTo>
                  <a:lnTo>
                    <a:pt x="100879" y="8469"/>
                  </a:lnTo>
                  <a:lnTo>
                    <a:pt x="142549" y="18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SMARTInkShape-4693"/>
            <p:cNvSpPr/>
            <p:nvPr>
              <p:custDataLst>
                <p:tags r:id="rId156"/>
              </p:custDataLst>
            </p:nvPr>
          </p:nvSpPr>
          <p:spPr>
            <a:xfrm>
              <a:off x="6878455" y="5613400"/>
              <a:ext cx="328796" cy="57151"/>
            </a:xfrm>
            <a:custGeom>
              <a:avLst/>
              <a:gdLst/>
              <a:ahLst/>
              <a:cxnLst/>
              <a:rect l="0" t="0" r="0" b="0"/>
              <a:pathLst>
                <a:path w="328796" h="57151">
                  <a:moveTo>
                    <a:pt x="17645" y="57150"/>
                  </a:moveTo>
                  <a:lnTo>
                    <a:pt x="17645" y="57150"/>
                  </a:lnTo>
                  <a:lnTo>
                    <a:pt x="0" y="57150"/>
                  </a:lnTo>
                  <a:lnTo>
                    <a:pt x="40813" y="48311"/>
                  </a:lnTo>
                  <a:lnTo>
                    <a:pt x="86128" y="42223"/>
                  </a:lnTo>
                  <a:lnTo>
                    <a:pt x="129659" y="35951"/>
                  </a:lnTo>
                  <a:lnTo>
                    <a:pt x="165736" y="29854"/>
                  </a:lnTo>
                  <a:lnTo>
                    <a:pt x="204113" y="23147"/>
                  </a:lnTo>
                  <a:lnTo>
                    <a:pt x="235281" y="17813"/>
                  </a:lnTo>
                  <a:lnTo>
                    <a:pt x="3287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SMARTInkShape-4694"/>
            <p:cNvSpPr/>
            <p:nvPr>
              <p:custDataLst>
                <p:tags r:id="rId157"/>
              </p:custDataLst>
            </p:nvPr>
          </p:nvSpPr>
          <p:spPr>
            <a:xfrm>
              <a:off x="6807200" y="5518596"/>
              <a:ext cx="237275" cy="221805"/>
            </a:xfrm>
            <a:custGeom>
              <a:avLst/>
              <a:gdLst/>
              <a:ahLst/>
              <a:cxnLst/>
              <a:rect l="0" t="0" r="0" b="0"/>
              <a:pathLst>
                <a:path w="237275" h="221805">
                  <a:moveTo>
                    <a:pt x="0" y="31304"/>
                  </a:moveTo>
                  <a:lnTo>
                    <a:pt x="0" y="31304"/>
                  </a:lnTo>
                  <a:lnTo>
                    <a:pt x="47072" y="16557"/>
                  </a:lnTo>
                  <a:lnTo>
                    <a:pt x="87795" y="7180"/>
                  </a:lnTo>
                  <a:lnTo>
                    <a:pt x="126672" y="1814"/>
                  </a:lnTo>
                  <a:lnTo>
                    <a:pt x="167622" y="0"/>
                  </a:lnTo>
                  <a:lnTo>
                    <a:pt x="212844" y="5417"/>
                  </a:lnTo>
                  <a:lnTo>
                    <a:pt x="227712" y="11802"/>
                  </a:lnTo>
                  <a:lnTo>
                    <a:pt x="232242" y="18302"/>
                  </a:lnTo>
                  <a:lnTo>
                    <a:pt x="237274" y="36814"/>
                  </a:lnTo>
                  <a:lnTo>
                    <a:pt x="235747" y="55391"/>
                  </a:lnTo>
                  <a:lnTo>
                    <a:pt x="219899" y="93682"/>
                  </a:lnTo>
                  <a:lnTo>
                    <a:pt x="192071" y="140090"/>
                  </a:lnTo>
                  <a:lnTo>
                    <a:pt x="158331" y="186216"/>
                  </a:lnTo>
                  <a:lnTo>
                    <a:pt x="133350" y="2218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SMARTInkShape-4695"/>
            <p:cNvSpPr/>
            <p:nvPr>
              <p:custDataLst>
                <p:tags r:id="rId158"/>
              </p:custDataLst>
            </p:nvPr>
          </p:nvSpPr>
          <p:spPr>
            <a:xfrm>
              <a:off x="6747561" y="5238750"/>
              <a:ext cx="567640" cy="133351"/>
            </a:xfrm>
            <a:custGeom>
              <a:avLst/>
              <a:gdLst/>
              <a:ahLst/>
              <a:cxnLst/>
              <a:rect l="0" t="0" r="0" b="0"/>
              <a:pathLst>
                <a:path w="567640" h="133351">
                  <a:moveTo>
                    <a:pt x="8839" y="133350"/>
                  </a:moveTo>
                  <a:lnTo>
                    <a:pt x="8839" y="133350"/>
                  </a:lnTo>
                  <a:lnTo>
                    <a:pt x="0" y="133350"/>
                  </a:lnTo>
                  <a:lnTo>
                    <a:pt x="124" y="131939"/>
                  </a:lnTo>
                  <a:lnTo>
                    <a:pt x="4025" y="126608"/>
                  </a:lnTo>
                  <a:lnTo>
                    <a:pt x="49856" y="101548"/>
                  </a:lnTo>
                  <a:lnTo>
                    <a:pt x="85865" y="85820"/>
                  </a:lnTo>
                  <a:lnTo>
                    <a:pt x="121624" y="75066"/>
                  </a:lnTo>
                  <a:lnTo>
                    <a:pt x="156332" y="67230"/>
                  </a:lnTo>
                  <a:lnTo>
                    <a:pt x="190573" y="59043"/>
                  </a:lnTo>
                  <a:lnTo>
                    <a:pt x="224606" y="50701"/>
                  </a:lnTo>
                  <a:lnTo>
                    <a:pt x="258546" y="42995"/>
                  </a:lnTo>
                  <a:lnTo>
                    <a:pt x="292446" y="37218"/>
                  </a:lnTo>
                  <a:lnTo>
                    <a:pt x="326327" y="30417"/>
                  </a:lnTo>
                  <a:lnTo>
                    <a:pt x="360200" y="23396"/>
                  </a:lnTo>
                  <a:lnTo>
                    <a:pt x="394069" y="17924"/>
                  </a:lnTo>
                  <a:lnTo>
                    <a:pt x="441500" y="14248"/>
                  </a:lnTo>
                  <a:lnTo>
                    <a:pt x="480092" y="9788"/>
                  </a:lnTo>
                  <a:lnTo>
                    <a:pt x="520610" y="3997"/>
                  </a:lnTo>
                  <a:lnTo>
                    <a:pt x="5676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SMARTInkShape-4696"/>
            <p:cNvSpPr/>
            <p:nvPr>
              <p:custDataLst>
                <p:tags r:id="rId159"/>
              </p:custDataLst>
            </p:nvPr>
          </p:nvSpPr>
          <p:spPr>
            <a:xfrm>
              <a:off x="5994400" y="4478079"/>
              <a:ext cx="167665" cy="176472"/>
            </a:xfrm>
            <a:custGeom>
              <a:avLst/>
              <a:gdLst/>
              <a:ahLst/>
              <a:cxnLst/>
              <a:rect l="0" t="0" r="0" b="0"/>
              <a:pathLst>
                <a:path w="167665" h="176472">
                  <a:moveTo>
                    <a:pt x="0" y="36771"/>
                  </a:moveTo>
                  <a:lnTo>
                    <a:pt x="0" y="36771"/>
                  </a:lnTo>
                  <a:lnTo>
                    <a:pt x="3371" y="33400"/>
                  </a:lnTo>
                  <a:lnTo>
                    <a:pt x="5026" y="29863"/>
                  </a:lnTo>
                  <a:lnTo>
                    <a:pt x="5467" y="27932"/>
                  </a:lnTo>
                  <a:lnTo>
                    <a:pt x="12831" y="18473"/>
                  </a:lnTo>
                  <a:lnTo>
                    <a:pt x="55954" y="3156"/>
                  </a:lnTo>
                  <a:lnTo>
                    <a:pt x="79216" y="0"/>
                  </a:lnTo>
                  <a:lnTo>
                    <a:pt x="91887" y="3025"/>
                  </a:lnTo>
                  <a:lnTo>
                    <a:pt x="100811" y="8367"/>
                  </a:lnTo>
                  <a:lnTo>
                    <a:pt x="104777" y="13093"/>
                  </a:lnTo>
                  <a:lnTo>
                    <a:pt x="104659" y="21309"/>
                  </a:lnTo>
                  <a:lnTo>
                    <a:pt x="96186" y="56897"/>
                  </a:lnTo>
                  <a:lnTo>
                    <a:pt x="99429" y="63590"/>
                  </a:lnTo>
                  <a:lnTo>
                    <a:pt x="102270" y="67350"/>
                  </a:lnTo>
                  <a:lnTo>
                    <a:pt x="145873" y="96093"/>
                  </a:lnTo>
                  <a:lnTo>
                    <a:pt x="158671" y="104528"/>
                  </a:lnTo>
                  <a:lnTo>
                    <a:pt x="162931" y="110165"/>
                  </a:lnTo>
                  <a:lnTo>
                    <a:pt x="167664" y="123954"/>
                  </a:lnTo>
                  <a:lnTo>
                    <a:pt x="167514" y="130171"/>
                  </a:lnTo>
                  <a:lnTo>
                    <a:pt x="163585" y="140841"/>
                  </a:lnTo>
                  <a:lnTo>
                    <a:pt x="139956" y="158153"/>
                  </a:lnTo>
                  <a:lnTo>
                    <a:pt x="112885" y="169946"/>
                  </a:lnTo>
                  <a:lnTo>
                    <a:pt x="57150" y="176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SMARTInkShape-4697"/>
            <p:cNvSpPr/>
            <p:nvPr>
              <p:custDataLst>
                <p:tags r:id="rId160"/>
              </p:custDataLst>
            </p:nvPr>
          </p:nvSpPr>
          <p:spPr>
            <a:xfrm>
              <a:off x="5852218" y="4806950"/>
              <a:ext cx="478733" cy="164218"/>
            </a:xfrm>
            <a:custGeom>
              <a:avLst/>
              <a:gdLst/>
              <a:ahLst/>
              <a:cxnLst/>
              <a:rect l="0" t="0" r="0" b="0"/>
              <a:pathLst>
                <a:path w="478733" h="164218">
                  <a:moveTo>
                    <a:pt x="15182" y="158750"/>
                  </a:moveTo>
                  <a:lnTo>
                    <a:pt x="15182" y="158750"/>
                  </a:lnTo>
                  <a:lnTo>
                    <a:pt x="3249" y="163776"/>
                  </a:lnTo>
                  <a:lnTo>
                    <a:pt x="877" y="164217"/>
                  </a:lnTo>
                  <a:lnTo>
                    <a:pt x="0" y="163806"/>
                  </a:lnTo>
                  <a:lnTo>
                    <a:pt x="121" y="162826"/>
                  </a:lnTo>
                  <a:lnTo>
                    <a:pt x="908" y="161468"/>
                  </a:lnTo>
                  <a:lnTo>
                    <a:pt x="46220" y="143411"/>
                  </a:lnTo>
                  <a:lnTo>
                    <a:pt x="93759" y="128100"/>
                  </a:lnTo>
                  <a:lnTo>
                    <a:pt x="136536" y="112744"/>
                  </a:lnTo>
                  <a:lnTo>
                    <a:pt x="167189" y="101614"/>
                  </a:lnTo>
                  <a:lnTo>
                    <a:pt x="201980" y="91964"/>
                  </a:lnTo>
                  <a:lnTo>
                    <a:pt x="236728" y="81089"/>
                  </a:lnTo>
                  <a:lnTo>
                    <a:pt x="270985" y="69906"/>
                  </a:lnTo>
                  <a:lnTo>
                    <a:pt x="305026" y="60232"/>
                  </a:lnTo>
                  <a:lnTo>
                    <a:pt x="352553" y="46853"/>
                  </a:lnTo>
                  <a:lnTo>
                    <a:pt x="394543" y="33952"/>
                  </a:lnTo>
                  <a:lnTo>
                    <a:pt x="4787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SMARTInkShape-4698"/>
            <p:cNvSpPr/>
            <p:nvPr>
              <p:custDataLst>
                <p:tags r:id="rId161"/>
              </p:custDataLst>
            </p:nvPr>
          </p:nvSpPr>
          <p:spPr>
            <a:xfrm>
              <a:off x="7092950" y="5156200"/>
              <a:ext cx="228601" cy="38101"/>
            </a:xfrm>
            <a:custGeom>
              <a:avLst/>
              <a:gdLst/>
              <a:ahLst/>
              <a:cxnLst/>
              <a:rect l="0" t="0" r="0" b="0"/>
              <a:pathLst>
                <a:path w="2286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10113" y="25891"/>
                  </a:lnTo>
                  <a:lnTo>
                    <a:pt x="22604" y="22090"/>
                  </a:lnTo>
                  <a:lnTo>
                    <a:pt x="69873" y="14381"/>
                  </a:lnTo>
                  <a:lnTo>
                    <a:pt x="109758" y="6264"/>
                  </a:lnTo>
                  <a:lnTo>
                    <a:pt x="147291" y="1855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SMARTInkShape-4699"/>
            <p:cNvSpPr/>
            <p:nvPr>
              <p:custDataLst>
                <p:tags r:id="rId162"/>
              </p:custDataLst>
            </p:nvPr>
          </p:nvSpPr>
          <p:spPr>
            <a:xfrm>
              <a:off x="7061200" y="5182744"/>
              <a:ext cx="82551" cy="145281"/>
            </a:xfrm>
            <a:custGeom>
              <a:avLst/>
              <a:gdLst/>
              <a:ahLst/>
              <a:cxnLst/>
              <a:rect l="0" t="0" r="0" b="0"/>
              <a:pathLst>
                <a:path w="82551" h="145281">
                  <a:moveTo>
                    <a:pt x="82550" y="11556"/>
                  </a:moveTo>
                  <a:lnTo>
                    <a:pt x="82550" y="11556"/>
                  </a:lnTo>
                  <a:lnTo>
                    <a:pt x="82550" y="8185"/>
                  </a:lnTo>
                  <a:lnTo>
                    <a:pt x="80669" y="4649"/>
                  </a:lnTo>
                  <a:lnTo>
                    <a:pt x="79179" y="2717"/>
                  </a:lnTo>
                  <a:lnTo>
                    <a:pt x="60228" y="0"/>
                  </a:lnTo>
                  <a:lnTo>
                    <a:pt x="42383" y="2566"/>
                  </a:lnTo>
                  <a:lnTo>
                    <a:pt x="28158" y="7794"/>
                  </a:lnTo>
                  <a:lnTo>
                    <a:pt x="25122" y="10459"/>
                  </a:lnTo>
                  <a:lnTo>
                    <a:pt x="21749" y="17183"/>
                  </a:lnTo>
                  <a:lnTo>
                    <a:pt x="22261" y="20952"/>
                  </a:lnTo>
                  <a:lnTo>
                    <a:pt x="40334" y="48053"/>
                  </a:lnTo>
                  <a:lnTo>
                    <a:pt x="75171" y="90342"/>
                  </a:lnTo>
                  <a:lnTo>
                    <a:pt x="79271" y="101606"/>
                  </a:lnTo>
                  <a:lnTo>
                    <a:pt x="80873" y="119141"/>
                  </a:lnTo>
                  <a:lnTo>
                    <a:pt x="78746" y="128986"/>
                  </a:lnTo>
                  <a:lnTo>
                    <a:pt x="67925" y="138066"/>
                  </a:lnTo>
                  <a:lnTo>
                    <a:pt x="52766" y="144688"/>
                  </a:lnTo>
                  <a:lnTo>
                    <a:pt x="38974" y="145280"/>
                  </a:lnTo>
                  <a:lnTo>
                    <a:pt x="27670" y="141309"/>
                  </a:lnTo>
                  <a:lnTo>
                    <a:pt x="0" y="119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SMARTInkShape-4700"/>
            <p:cNvSpPr/>
            <p:nvPr>
              <p:custDataLst>
                <p:tags r:id="rId163"/>
              </p:custDataLst>
            </p:nvPr>
          </p:nvSpPr>
          <p:spPr>
            <a:xfrm>
              <a:off x="6864872" y="5119244"/>
              <a:ext cx="117304" cy="177235"/>
            </a:xfrm>
            <a:custGeom>
              <a:avLst/>
              <a:gdLst/>
              <a:ahLst/>
              <a:cxnLst/>
              <a:rect l="0" t="0" r="0" b="0"/>
              <a:pathLst>
                <a:path w="117304" h="177235">
                  <a:moveTo>
                    <a:pt x="12178" y="11556"/>
                  </a:moveTo>
                  <a:lnTo>
                    <a:pt x="12178" y="11556"/>
                  </a:lnTo>
                  <a:lnTo>
                    <a:pt x="1243" y="11556"/>
                  </a:lnTo>
                  <a:lnTo>
                    <a:pt x="655" y="10850"/>
                  </a:lnTo>
                  <a:lnTo>
                    <a:pt x="0" y="8185"/>
                  </a:lnTo>
                  <a:lnTo>
                    <a:pt x="1943" y="6487"/>
                  </a:lnTo>
                  <a:lnTo>
                    <a:pt x="9746" y="2718"/>
                  </a:lnTo>
                  <a:lnTo>
                    <a:pt x="26038" y="0"/>
                  </a:lnTo>
                  <a:lnTo>
                    <a:pt x="64952" y="5914"/>
                  </a:lnTo>
                  <a:lnTo>
                    <a:pt x="70644" y="7795"/>
                  </a:lnTo>
                  <a:lnTo>
                    <a:pt x="78850" y="15529"/>
                  </a:lnTo>
                  <a:lnTo>
                    <a:pt x="82026" y="20554"/>
                  </a:lnTo>
                  <a:lnTo>
                    <a:pt x="83437" y="25316"/>
                  </a:lnTo>
                  <a:lnTo>
                    <a:pt x="83125" y="34370"/>
                  </a:lnTo>
                  <a:lnTo>
                    <a:pt x="78982" y="47400"/>
                  </a:lnTo>
                  <a:lnTo>
                    <a:pt x="73384" y="54062"/>
                  </a:lnTo>
                  <a:lnTo>
                    <a:pt x="61662" y="64089"/>
                  </a:lnTo>
                  <a:lnTo>
                    <a:pt x="58865" y="68536"/>
                  </a:lnTo>
                  <a:lnTo>
                    <a:pt x="58119" y="70709"/>
                  </a:lnTo>
                  <a:lnTo>
                    <a:pt x="59033" y="72864"/>
                  </a:lnTo>
                  <a:lnTo>
                    <a:pt x="63811" y="77139"/>
                  </a:lnTo>
                  <a:lnTo>
                    <a:pt x="95358" y="96611"/>
                  </a:lnTo>
                  <a:lnTo>
                    <a:pt x="110594" y="113898"/>
                  </a:lnTo>
                  <a:lnTo>
                    <a:pt x="115890" y="124305"/>
                  </a:lnTo>
                  <a:lnTo>
                    <a:pt x="117303" y="129055"/>
                  </a:lnTo>
                  <a:lnTo>
                    <a:pt x="116127" y="134339"/>
                  </a:lnTo>
                  <a:lnTo>
                    <a:pt x="100914" y="156146"/>
                  </a:lnTo>
                  <a:lnTo>
                    <a:pt x="90422" y="165424"/>
                  </a:lnTo>
                  <a:lnTo>
                    <a:pt x="74000" y="174251"/>
                  </a:lnTo>
                  <a:lnTo>
                    <a:pt x="58704" y="177234"/>
                  </a:lnTo>
                  <a:lnTo>
                    <a:pt x="46967" y="176207"/>
                  </a:lnTo>
                  <a:lnTo>
                    <a:pt x="43837" y="174946"/>
                  </a:lnTo>
                  <a:lnTo>
                    <a:pt x="41751" y="173399"/>
                  </a:lnTo>
                  <a:lnTo>
                    <a:pt x="41065" y="170958"/>
                  </a:lnTo>
                  <a:lnTo>
                    <a:pt x="43928" y="157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SMARTInkShape-4701"/>
            <p:cNvSpPr/>
            <p:nvPr>
              <p:custDataLst>
                <p:tags r:id="rId164"/>
              </p:custDataLst>
            </p:nvPr>
          </p:nvSpPr>
          <p:spPr>
            <a:xfrm>
              <a:off x="6858000" y="4984750"/>
              <a:ext cx="215901" cy="12701"/>
            </a:xfrm>
            <a:custGeom>
              <a:avLst/>
              <a:gdLst/>
              <a:ahLst/>
              <a:cxnLst/>
              <a:rect l="0" t="0" r="0" b="0"/>
              <a:pathLst>
                <a:path w="215901" h="12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11" y="4364"/>
                  </a:lnTo>
                  <a:lnTo>
                    <a:pt x="6741" y="5467"/>
                  </a:lnTo>
                  <a:lnTo>
                    <a:pt x="51374" y="1812"/>
                  </a:lnTo>
                  <a:lnTo>
                    <a:pt x="93930" y="536"/>
                  </a:lnTo>
                  <a:lnTo>
                    <a:pt x="135703" y="864"/>
                  </a:lnTo>
                  <a:lnTo>
                    <a:pt x="176175" y="5057"/>
                  </a:lnTo>
                  <a:lnTo>
                    <a:pt x="2159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SMARTInkShape-4702"/>
            <p:cNvSpPr/>
            <p:nvPr>
              <p:custDataLst>
                <p:tags r:id="rId165"/>
              </p:custDataLst>
            </p:nvPr>
          </p:nvSpPr>
          <p:spPr>
            <a:xfrm>
              <a:off x="6851649" y="4764759"/>
              <a:ext cx="171452" cy="143792"/>
            </a:xfrm>
            <a:custGeom>
              <a:avLst/>
              <a:gdLst/>
              <a:ahLst/>
              <a:cxnLst/>
              <a:rect l="0" t="0" r="0" b="0"/>
              <a:pathLst>
                <a:path w="171452" h="143792">
                  <a:moveTo>
                    <a:pt x="1" y="29491"/>
                  </a:moveTo>
                  <a:lnTo>
                    <a:pt x="1" y="29491"/>
                  </a:lnTo>
                  <a:lnTo>
                    <a:pt x="0" y="20652"/>
                  </a:lnTo>
                  <a:lnTo>
                    <a:pt x="3371" y="11193"/>
                  </a:lnTo>
                  <a:lnTo>
                    <a:pt x="8839" y="2824"/>
                  </a:lnTo>
                  <a:lnTo>
                    <a:pt x="20392" y="0"/>
                  </a:lnTo>
                  <a:lnTo>
                    <a:pt x="42967" y="292"/>
                  </a:lnTo>
                  <a:lnTo>
                    <a:pt x="72928" y="10082"/>
                  </a:lnTo>
                  <a:lnTo>
                    <a:pt x="85565" y="21335"/>
                  </a:lnTo>
                  <a:lnTo>
                    <a:pt x="94474" y="35038"/>
                  </a:lnTo>
                  <a:lnTo>
                    <a:pt x="98433" y="48184"/>
                  </a:lnTo>
                  <a:lnTo>
                    <a:pt x="92667" y="64845"/>
                  </a:lnTo>
                  <a:lnTo>
                    <a:pt x="57392" y="111117"/>
                  </a:lnTo>
                  <a:lnTo>
                    <a:pt x="41616" y="124340"/>
                  </a:lnTo>
                  <a:lnTo>
                    <a:pt x="40444" y="126590"/>
                  </a:lnTo>
                  <a:lnTo>
                    <a:pt x="41074" y="128796"/>
                  </a:lnTo>
                  <a:lnTo>
                    <a:pt x="45537" y="133128"/>
                  </a:lnTo>
                  <a:lnTo>
                    <a:pt x="83837" y="136590"/>
                  </a:lnTo>
                  <a:lnTo>
                    <a:pt x="171451" y="143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SMARTInkShape-4703"/>
            <p:cNvSpPr/>
            <p:nvPr>
              <p:custDataLst>
                <p:tags r:id="rId166"/>
              </p:custDataLst>
            </p:nvPr>
          </p:nvSpPr>
          <p:spPr>
            <a:xfrm>
              <a:off x="6483350" y="4809929"/>
              <a:ext cx="127001" cy="155772"/>
            </a:xfrm>
            <a:custGeom>
              <a:avLst/>
              <a:gdLst/>
              <a:ahLst/>
              <a:cxnLst/>
              <a:rect l="0" t="0" r="0" b="0"/>
              <a:pathLst>
                <a:path w="127001" h="155772">
                  <a:moveTo>
                    <a:pt x="127000" y="3371"/>
                  </a:moveTo>
                  <a:lnTo>
                    <a:pt x="127000" y="3371"/>
                  </a:lnTo>
                  <a:lnTo>
                    <a:pt x="123629" y="0"/>
                  </a:lnTo>
                  <a:lnTo>
                    <a:pt x="116329" y="226"/>
                  </a:lnTo>
                  <a:lnTo>
                    <a:pt x="97767" y="6121"/>
                  </a:lnTo>
                  <a:lnTo>
                    <a:pt x="72490" y="27877"/>
                  </a:lnTo>
                  <a:lnTo>
                    <a:pt x="42675" y="71232"/>
                  </a:lnTo>
                  <a:lnTo>
                    <a:pt x="13834" y="115458"/>
                  </a:lnTo>
                  <a:lnTo>
                    <a:pt x="0" y="155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SMARTInkShape-4704"/>
            <p:cNvSpPr/>
            <p:nvPr>
              <p:custDataLst>
                <p:tags r:id="rId167"/>
              </p:custDataLst>
            </p:nvPr>
          </p:nvSpPr>
          <p:spPr>
            <a:xfrm>
              <a:off x="6470649" y="4801483"/>
              <a:ext cx="107952" cy="119768"/>
            </a:xfrm>
            <a:custGeom>
              <a:avLst/>
              <a:gdLst/>
              <a:ahLst/>
              <a:cxnLst/>
              <a:rect l="0" t="0" r="0" b="0"/>
              <a:pathLst>
                <a:path w="107952" h="119768">
                  <a:moveTo>
                    <a:pt x="1" y="5467"/>
                  </a:moveTo>
                  <a:lnTo>
                    <a:pt x="1" y="5467"/>
                  </a:lnTo>
                  <a:lnTo>
                    <a:pt x="0" y="2096"/>
                  </a:lnTo>
                  <a:lnTo>
                    <a:pt x="2118" y="1103"/>
                  </a:lnTo>
                  <a:lnTo>
                    <a:pt x="10114" y="0"/>
                  </a:lnTo>
                  <a:lnTo>
                    <a:pt x="13799" y="1116"/>
                  </a:lnTo>
                  <a:lnTo>
                    <a:pt x="55434" y="33671"/>
                  </a:lnTo>
                  <a:lnTo>
                    <a:pt x="86311" y="69980"/>
                  </a:lnTo>
                  <a:lnTo>
                    <a:pt x="107951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SMARTInkShape-4705"/>
            <p:cNvSpPr/>
            <p:nvPr>
              <p:custDataLst>
                <p:tags r:id="rId168"/>
              </p:custDataLst>
            </p:nvPr>
          </p:nvSpPr>
          <p:spPr>
            <a:xfrm>
              <a:off x="6106718" y="4750789"/>
              <a:ext cx="102700" cy="181459"/>
            </a:xfrm>
            <a:custGeom>
              <a:avLst/>
              <a:gdLst/>
              <a:ahLst/>
              <a:cxnLst/>
              <a:rect l="0" t="0" r="0" b="0"/>
              <a:pathLst>
                <a:path w="102700" h="181459">
                  <a:moveTo>
                    <a:pt x="97232" y="24411"/>
                  </a:moveTo>
                  <a:lnTo>
                    <a:pt x="97232" y="24411"/>
                  </a:lnTo>
                  <a:lnTo>
                    <a:pt x="100603" y="21040"/>
                  </a:lnTo>
                  <a:lnTo>
                    <a:pt x="102258" y="17503"/>
                  </a:lnTo>
                  <a:lnTo>
                    <a:pt x="102699" y="15572"/>
                  </a:lnTo>
                  <a:lnTo>
                    <a:pt x="102288" y="13579"/>
                  </a:lnTo>
                  <a:lnTo>
                    <a:pt x="99950" y="9484"/>
                  </a:lnTo>
                  <a:lnTo>
                    <a:pt x="97632" y="8110"/>
                  </a:lnTo>
                  <a:lnTo>
                    <a:pt x="58610" y="0"/>
                  </a:lnTo>
                  <a:lnTo>
                    <a:pt x="39928" y="2675"/>
                  </a:lnTo>
                  <a:lnTo>
                    <a:pt x="24357" y="11307"/>
                  </a:lnTo>
                  <a:lnTo>
                    <a:pt x="10807" y="26173"/>
                  </a:lnTo>
                  <a:lnTo>
                    <a:pt x="1225" y="43983"/>
                  </a:lnTo>
                  <a:lnTo>
                    <a:pt x="0" y="54511"/>
                  </a:lnTo>
                  <a:lnTo>
                    <a:pt x="3133" y="77110"/>
                  </a:lnTo>
                  <a:lnTo>
                    <a:pt x="8608" y="85698"/>
                  </a:lnTo>
                  <a:lnTo>
                    <a:pt x="13864" y="90455"/>
                  </a:lnTo>
                  <a:lnTo>
                    <a:pt x="19257" y="92570"/>
                  </a:lnTo>
                  <a:lnTo>
                    <a:pt x="45294" y="97566"/>
                  </a:lnTo>
                  <a:lnTo>
                    <a:pt x="61442" y="105784"/>
                  </a:lnTo>
                  <a:lnTo>
                    <a:pt x="73300" y="116333"/>
                  </a:lnTo>
                  <a:lnTo>
                    <a:pt x="86285" y="136713"/>
                  </a:lnTo>
                  <a:lnTo>
                    <a:pt x="86957" y="146995"/>
                  </a:lnTo>
                  <a:lnTo>
                    <a:pt x="84199" y="157915"/>
                  </a:lnTo>
                  <a:lnTo>
                    <a:pt x="78269" y="167472"/>
                  </a:lnTo>
                  <a:lnTo>
                    <a:pt x="66997" y="177415"/>
                  </a:lnTo>
                  <a:lnTo>
                    <a:pt x="47978" y="181458"/>
                  </a:lnTo>
                  <a:lnTo>
                    <a:pt x="14682" y="1641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SMARTInkShape-4706"/>
            <p:cNvSpPr/>
            <p:nvPr>
              <p:custDataLst>
                <p:tags r:id="rId169"/>
              </p:custDataLst>
            </p:nvPr>
          </p:nvSpPr>
          <p:spPr>
            <a:xfrm>
              <a:off x="3060700" y="4767074"/>
              <a:ext cx="18841" cy="244411"/>
            </a:xfrm>
            <a:custGeom>
              <a:avLst/>
              <a:gdLst/>
              <a:ahLst/>
              <a:cxnLst/>
              <a:rect l="0" t="0" r="0" b="0"/>
              <a:pathLst>
                <a:path w="18841" h="244411">
                  <a:moveTo>
                    <a:pt x="0" y="14476"/>
                  </a:moveTo>
                  <a:lnTo>
                    <a:pt x="0" y="14476"/>
                  </a:lnTo>
                  <a:lnTo>
                    <a:pt x="13815" y="2542"/>
                  </a:lnTo>
                  <a:lnTo>
                    <a:pt x="17677" y="170"/>
                  </a:lnTo>
                  <a:lnTo>
                    <a:pt x="18840" y="0"/>
                  </a:lnTo>
                  <a:lnTo>
                    <a:pt x="10417" y="16890"/>
                  </a:lnTo>
                  <a:lnTo>
                    <a:pt x="6886" y="60977"/>
                  </a:lnTo>
                  <a:lnTo>
                    <a:pt x="6509" y="102102"/>
                  </a:lnTo>
                  <a:lnTo>
                    <a:pt x="6397" y="142980"/>
                  </a:lnTo>
                  <a:lnTo>
                    <a:pt x="6364" y="182609"/>
                  </a:lnTo>
                  <a:lnTo>
                    <a:pt x="2982" y="227604"/>
                  </a:lnTo>
                  <a:lnTo>
                    <a:pt x="589" y="244410"/>
                  </a:lnTo>
                  <a:lnTo>
                    <a:pt x="0" y="243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SMARTInkShape-4707"/>
            <p:cNvSpPr/>
            <p:nvPr>
              <p:custDataLst>
                <p:tags r:id="rId170"/>
              </p:custDataLst>
            </p:nvPr>
          </p:nvSpPr>
          <p:spPr>
            <a:xfrm>
              <a:off x="2924293" y="4773598"/>
              <a:ext cx="28458" cy="219238"/>
            </a:xfrm>
            <a:custGeom>
              <a:avLst/>
              <a:gdLst/>
              <a:ahLst/>
              <a:cxnLst/>
              <a:rect l="0" t="0" r="0" b="0"/>
              <a:pathLst>
                <a:path w="28458" h="219238">
                  <a:moveTo>
                    <a:pt x="28457" y="20652"/>
                  </a:moveTo>
                  <a:lnTo>
                    <a:pt x="28457" y="20652"/>
                  </a:lnTo>
                  <a:lnTo>
                    <a:pt x="28457" y="0"/>
                  </a:lnTo>
                  <a:lnTo>
                    <a:pt x="28457" y="42912"/>
                  </a:lnTo>
                  <a:lnTo>
                    <a:pt x="27751" y="90404"/>
                  </a:lnTo>
                  <a:lnTo>
                    <a:pt x="22682" y="127867"/>
                  </a:lnTo>
                  <a:lnTo>
                    <a:pt x="11434" y="173147"/>
                  </a:lnTo>
                  <a:lnTo>
                    <a:pt x="3058" y="214527"/>
                  </a:lnTo>
                  <a:lnTo>
                    <a:pt x="0" y="219237"/>
                  </a:lnTo>
                  <a:lnTo>
                    <a:pt x="9407" y="204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SMARTInkShape-4708"/>
            <p:cNvSpPr/>
            <p:nvPr>
              <p:custDataLst>
                <p:tags r:id="rId171"/>
              </p:custDataLst>
            </p:nvPr>
          </p:nvSpPr>
          <p:spPr>
            <a:xfrm>
              <a:off x="2844113" y="4751140"/>
              <a:ext cx="375338" cy="62161"/>
            </a:xfrm>
            <a:custGeom>
              <a:avLst/>
              <a:gdLst/>
              <a:ahLst/>
              <a:cxnLst/>
              <a:rect l="0" t="0" r="0" b="0"/>
              <a:pathLst>
                <a:path w="375338" h="62161">
                  <a:moveTo>
                    <a:pt x="38787" y="62160"/>
                  </a:moveTo>
                  <a:lnTo>
                    <a:pt x="38787" y="62160"/>
                  </a:lnTo>
                  <a:lnTo>
                    <a:pt x="2845" y="62160"/>
                  </a:lnTo>
                  <a:lnTo>
                    <a:pt x="715" y="61454"/>
                  </a:lnTo>
                  <a:lnTo>
                    <a:pt x="0" y="60278"/>
                  </a:lnTo>
                  <a:lnTo>
                    <a:pt x="229" y="58789"/>
                  </a:lnTo>
                  <a:lnTo>
                    <a:pt x="45835" y="42387"/>
                  </a:lnTo>
                  <a:lnTo>
                    <a:pt x="86030" y="32077"/>
                  </a:lnTo>
                  <a:lnTo>
                    <a:pt x="131572" y="22672"/>
                  </a:lnTo>
                  <a:lnTo>
                    <a:pt x="168925" y="15682"/>
                  </a:lnTo>
                  <a:lnTo>
                    <a:pt x="199637" y="10224"/>
                  </a:lnTo>
                  <a:lnTo>
                    <a:pt x="234924" y="5445"/>
                  </a:lnTo>
                  <a:lnTo>
                    <a:pt x="272009" y="1676"/>
                  </a:lnTo>
                  <a:lnTo>
                    <a:pt x="304954" y="0"/>
                  </a:lnTo>
                  <a:lnTo>
                    <a:pt x="375337" y="5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SMARTInkShape-4709"/>
            <p:cNvSpPr/>
            <p:nvPr>
              <p:custDataLst>
                <p:tags r:id="rId172"/>
              </p:custDataLst>
            </p:nvPr>
          </p:nvSpPr>
          <p:spPr>
            <a:xfrm>
              <a:off x="3158964" y="4968740"/>
              <a:ext cx="174787" cy="142703"/>
            </a:xfrm>
            <a:custGeom>
              <a:avLst/>
              <a:gdLst/>
              <a:ahLst/>
              <a:cxnLst/>
              <a:rect l="0" t="0" r="0" b="0"/>
              <a:pathLst>
                <a:path w="174787" h="142703">
                  <a:moveTo>
                    <a:pt x="73186" y="16010"/>
                  </a:moveTo>
                  <a:lnTo>
                    <a:pt x="73186" y="16010"/>
                  </a:lnTo>
                  <a:lnTo>
                    <a:pt x="73186" y="5075"/>
                  </a:lnTo>
                  <a:lnTo>
                    <a:pt x="66444" y="462"/>
                  </a:lnTo>
                  <a:lnTo>
                    <a:pt x="63047" y="0"/>
                  </a:lnTo>
                  <a:lnTo>
                    <a:pt x="55509" y="1368"/>
                  </a:lnTo>
                  <a:lnTo>
                    <a:pt x="39961" y="9476"/>
                  </a:lnTo>
                  <a:lnTo>
                    <a:pt x="25320" y="27559"/>
                  </a:lnTo>
                  <a:lnTo>
                    <a:pt x="4778" y="69091"/>
                  </a:lnTo>
                  <a:lnTo>
                    <a:pt x="0" y="103469"/>
                  </a:lnTo>
                  <a:lnTo>
                    <a:pt x="1383" y="120497"/>
                  </a:lnTo>
                  <a:lnTo>
                    <a:pt x="5562" y="127296"/>
                  </a:lnTo>
                  <a:lnTo>
                    <a:pt x="19612" y="138613"/>
                  </a:lnTo>
                  <a:lnTo>
                    <a:pt x="39498" y="142702"/>
                  </a:lnTo>
                  <a:lnTo>
                    <a:pt x="76374" y="139156"/>
                  </a:lnTo>
                  <a:lnTo>
                    <a:pt x="116699" y="131049"/>
                  </a:lnTo>
                  <a:lnTo>
                    <a:pt x="174786" y="111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SMARTInkShape-4710"/>
            <p:cNvSpPr/>
            <p:nvPr>
              <p:custDataLst>
                <p:tags r:id="rId173"/>
              </p:custDataLst>
            </p:nvPr>
          </p:nvSpPr>
          <p:spPr>
            <a:xfrm>
              <a:off x="3644900" y="4860105"/>
              <a:ext cx="120651" cy="10346"/>
            </a:xfrm>
            <a:custGeom>
              <a:avLst/>
              <a:gdLst/>
              <a:ahLst/>
              <a:cxnLst/>
              <a:rect l="0" t="0" r="0" b="0"/>
              <a:pathLst>
                <a:path w="120651" h="10346">
                  <a:moveTo>
                    <a:pt x="0" y="3995"/>
                  </a:moveTo>
                  <a:lnTo>
                    <a:pt x="0" y="3995"/>
                  </a:lnTo>
                  <a:lnTo>
                    <a:pt x="6742" y="7366"/>
                  </a:lnTo>
                  <a:lnTo>
                    <a:pt x="13815" y="7139"/>
                  </a:lnTo>
                  <a:lnTo>
                    <a:pt x="52880" y="45"/>
                  </a:lnTo>
                  <a:lnTo>
                    <a:pt x="86593" y="0"/>
                  </a:lnTo>
                  <a:lnTo>
                    <a:pt x="120650" y="103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SMARTInkShape-4711"/>
            <p:cNvSpPr/>
            <p:nvPr>
              <p:custDataLst>
                <p:tags r:id="rId174"/>
              </p:custDataLst>
            </p:nvPr>
          </p:nvSpPr>
          <p:spPr>
            <a:xfrm>
              <a:off x="3648594" y="4940300"/>
              <a:ext cx="180457" cy="37799"/>
            </a:xfrm>
            <a:custGeom>
              <a:avLst/>
              <a:gdLst/>
              <a:ahLst/>
              <a:cxnLst/>
              <a:rect l="0" t="0" r="0" b="0"/>
              <a:pathLst>
                <a:path w="180457" h="37799">
                  <a:moveTo>
                    <a:pt x="40756" y="0"/>
                  </a:moveTo>
                  <a:lnTo>
                    <a:pt x="40756" y="0"/>
                  </a:lnTo>
                  <a:lnTo>
                    <a:pt x="0" y="34667"/>
                  </a:lnTo>
                  <a:lnTo>
                    <a:pt x="2296" y="35811"/>
                  </a:lnTo>
                  <a:lnTo>
                    <a:pt x="44193" y="37798"/>
                  </a:lnTo>
                  <a:lnTo>
                    <a:pt x="84212" y="33677"/>
                  </a:lnTo>
                  <a:lnTo>
                    <a:pt x="123404" y="30909"/>
                  </a:lnTo>
                  <a:lnTo>
                    <a:pt x="180456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SMARTInkShape-4712"/>
            <p:cNvSpPr/>
            <p:nvPr>
              <p:custDataLst>
                <p:tags r:id="rId175"/>
              </p:custDataLst>
            </p:nvPr>
          </p:nvSpPr>
          <p:spPr>
            <a:xfrm>
              <a:off x="5975350" y="4794250"/>
              <a:ext cx="44451" cy="146051"/>
            </a:xfrm>
            <a:custGeom>
              <a:avLst/>
              <a:gdLst/>
              <a:ahLst/>
              <a:cxnLst/>
              <a:rect l="0" t="0" r="0" b="0"/>
              <a:pathLst>
                <a:path w="44451" h="146051">
                  <a:moveTo>
                    <a:pt x="0" y="0"/>
                  </a:moveTo>
                  <a:lnTo>
                    <a:pt x="0" y="0"/>
                  </a:lnTo>
                  <a:lnTo>
                    <a:pt x="8839" y="0"/>
                  </a:lnTo>
                  <a:lnTo>
                    <a:pt x="10832" y="1411"/>
                  </a:lnTo>
                  <a:lnTo>
                    <a:pt x="21200" y="17677"/>
                  </a:lnTo>
                  <a:lnTo>
                    <a:pt x="26729" y="60183"/>
                  </a:lnTo>
                  <a:lnTo>
                    <a:pt x="31794" y="100588"/>
                  </a:lnTo>
                  <a:lnTo>
                    <a:pt x="444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4" name="SMARTInkShape-Group1039"/>
          <p:cNvGrpSpPr/>
          <p:nvPr/>
        </p:nvGrpSpPr>
        <p:grpSpPr>
          <a:xfrm>
            <a:off x="7921822" y="3003550"/>
            <a:ext cx="1360660" cy="398208"/>
            <a:chOff x="7921822" y="3003550"/>
            <a:chExt cx="1360660" cy="398208"/>
          </a:xfrm>
        </p:grpSpPr>
        <p:sp>
          <p:nvSpPr>
            <p:cNvPr id="692" name="SMARTInkShape-4713"/>
            <p:cNvSpPr/>
            <p:nvPr>
              <p:custDataLst>
                <p:tags r:id="rId138"/>
              </p:custDataLst>
            </p:nvPr>
          </p:nvSpPr>
          <p:spPr>
            <a:xfrm>
              <a:off x="8566150" y="3168650"/>
              <a:ext cx="488951" cy="57151"/>
            </a:xfrm>
            <a:custGeom>
              <a:avLst/>
              <a:gdLst/>
              <a:ahLst/>
              <a:cxnLst/>
              <a:rect l="0" t="0" r="0" b="0"/>
              <a:pathLst>
                <a:path w="488951" h="57151">
                  <a:moveTo>
                    <a:pt x="0" y="57150"/>
                  </a:moveTo>
                  <a:lnTo>
                    <a:pt x="0" y="57150"/>
                  </a:lnTo>
                  <a:lnTo>
                    <a:pt x="37903" y="53779"/>
                  </a:lnTo>
                  <a:lnTo>
                    <a:pt x="76140" y="44941"/>
                  </a:lnTo>
                  <a:lnTo>
                    <a:pt x="117653" y="40127"/>
                  </a:lnTo>
                  <a:lnTo>
                    <a:pt x="164605" y="35329"/>
                  </a:lnTo>
                  <a:lnTo>
                    <a:pt x="197572" y="31459"/>
                  </a:lnTo>
                  <a:lnTo>
                    <a:pt x="231742" y="26682"/>
                  </a:lnTo>
                  <a:lnTo>
                    <a:pt x="268098" y="19855"/>
                  </a:lnTo>
                  <a:lnTo>
                    <a:pt x="301658" y="13998"/>
                  </a:lnTo>
                  <a:lnTo>
                    <a:pt x="346438" y="8616"/>
                  </a:lnTo>
                  <a:lnTo>
                    <a:pt x="384636" y="7021"/>
                  </a:lnTo>
                  <a:lnTo>
                    <a:pt x="422059" y="4667"/>
                  </a:lnTo>
                  <a:lnTo>
                    <a:pt x="488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SMARTInkShape-4714"/>
            <p:cNvSpPr/>
            <p:nvPr>
              <p:custDataLst>
                <p:tags r:id="rId139"/>
              </p:custDataLst>
            </p:nvPr>
          </p:nvSpPr>
          <p:spPr>
            <a:xfrm>
              <a:off x="7921822" y="3003550"/>
              <a:ext cx="1360660" cy="398208"/>
            </a:xfrm>
            <a:custGeom>
              <a:avLst/>
              <a:gdLst/>
              <a:ahLst/>
              <a:cxnLst/>
              <a:rect l="0" t="0" r="0" b="0"/>
              <a:pathLst>
                <a:path w="1360660" h="398208">
                  <a:moveTo>
                    <a:pt x="41078" y="69850"/>
                  </a:moveTo>
                  <a:lnTo>
                    <a:pt x="41078" y="69850"/>
                  </a:lnTo>
                  <a:lnTo>
                    <a:pt x="34170" y="50390"/>
                  </a:lnTo>
                  <a:lnTo>
                    <a:pt x="29541" y="35096"/>
                  </a:lnTo>
                  <a:lnTo>
                    <a:pt x="22780" y="23594"/>
                  </a:lnTo>
                  <a:lnTo>
                    <a:pt x="19707" y="20669"/>
                  </a:lnTo>
                  <a:lnTo>
                    <a:pt x="16953" y="19423"/>
                  </a:lnTo>
                  <a:lnTo>
                    <a:pt x="14411" y="19299"/>
                  </a:lnTo>
                  <a:lnTo>
                    <a:pt x="12012" y="22038"/>
                  </a:lnTo>
                  <a:lnTo>
                    <a:pt x="7464" y="32608"/>
                  </a:lnTo>
                  <a:lnTo>
                    <a:pt x="4307" y="67909"/>
                  </a:lnTo>
                  <a:lnTo>
                    <a:pt x="0" y="104004"/>
                  </a:lnTo>
                  <a:lnTo>
                    <a:pt x="8" y="135594"/>
                  </a:lnTo>
                  <a:lnTo>
                    <a:pt x="1659" y="170331"/>
                  </a:lnTo>
                  <a:lnTo>
                    <a:pt x="3292" y="216509"/>
                  </a:lnTo>
                  <a:lnTo>
                    <a:pt x="6175" y="253800"/>
                  </a:lnTo>
                  <a:lnTo>
                    <a:pt x="13571" y="290130"/>
                  </a:lnTo>
                  <a:lnTo>
                    <a:pt x="25325" y="323680"/>
                  </a:lnTo>
                  <a:lnTo>
                    <a:pt x="50365" y="362840"/>
                  </a:lnTo>
                  <a:lnTo>
                    <a:pt x="73227" y="381185"/>
                  </a:lnTo>
                  <a:lnTo>
                    <a:pt x="102422" y="393833"/>
                  </a:lnTo>
                  <a:lnTo>
                    <a:pt x="138277" y="398207"/>
                  </a:lnTo>
                  <a:lnTo>
                    <a:pt x="180571" y="398093"/>
                  </a:lnTo>
                  <a:lnTo>
                    <a:pt x="212201" y="393065"/>
                  </a:lnTo>
                  <a:lnTo>
                    <a:pt x="248836" y="386127"/>
                  </a:lnTo>
                  <a:lnTo>
                    <a:pt x="290048" y="376929"/>
                  </a:lnTo>
                  <a:lnTo>
                    <a:pt x="336587" y="363433"/>
                  </a:lnTo>
                  <a:lnTo>
                    <a:pt x="360851" y="355178"/>
                  </a:lnTo>
                  <a:lnTo>
                    <a:pt x="385493" y="346146"/>
                  </a:lnTo>
                  <a:lnTo>
                    <a:pt x="410388" y="336597"/>
                  </a:lnTo>
                  <a:lnTo>
                    <a:pt x="436156" y="326704"/>
                  </a:lnTo>
                  <a:lnTo>
                    <a:pt x="462508" y="316580"/>
                  </a:lnTo>
                  <a:lnTo>
                    <a:pt x="489248" y="306303"/>
                  </a:lnTo>
                  <a:lnTo>
                    <a:pt x="516953" y="295924"/>
                  </a:lnTo>
                  <a:lnTo>
                    <a:pt x="545301" y="285477"/>
                  </a:lnTo>
                  <a:lnTo>
                    <a:pt x="574076" y="274986"/>
                  </a:lnTo>
                  <a:lnTo>
                    <a:pt x="603137" y="263756"/>
                  </a:lnTo>
                  <a:lnTo>
                    <a:pt x="632389" y="252037"/>
                  </a:lnTo>
                  <a:lnTo>
                    <a:pt x="661769" y="239992"/>
                  </a:lnTo>
                  <a:lnTo>
                    <a:pt x="691232" y="227728"/>
                  </a:lnTo>
                  <a:lnTo>
                    <a:pt x="720753" y="215318"/>
                  </a:lnTo>
                  <a:lnTo>
                    <a:pt x="750310" y="202812"/>
                  </a:lnTo>
                  <a:lnTo>
                    <a:pt x="779189" y="190947"/>
                  </a:lnTo>
                  <a:lnTo>
                    <a:pt x="807613" y="179509"/>
                  </a:lnTo>
                  <a:lnTo>
                    <a:pt x="835736" y="168356"/>
                  </a:lnTo>
                  <a:lnTo>
                    <a:pt x="864360" y="158098"/>
                  </a:lnTo>
                  <a:lnTo>
                    <a:pt x="893321" y="148438"/>
                  </a:lnTo>
                  <a:lnTo>
                    <a:pt x="922507" y="139175"/>
                  </a:lnTo>
                  <a:lnTo>
                    <a:pt x="949019" y="130178"/>
                  </a:lnTo>
                  <a:lnTo>
                    <a:pt x="973749" y="121358"/>
                  </a:lnTo>
                  <a:lnTo>
                    <a:pt x="1020748" y="104737"/>
                  </a:lnTo>
                  <a:lnTo>
                    <a:pt x="1067508" y="90294"/>
                  </a:lnTo>
                  <a:lnTo>
                    <a:pt x="1110396" y="78701"/>
                  </a:lnTo>
                  <a:lnTo>
                    <a:pt x="1149919" y="68845"/>
                  </a:lnTo>
                  <a:lnTo>
                    <a:pt x="1186300" y="59761"/>
                  </a:lnTo>
                  <a:lnTo>
                    <a:pt x="1219401" y="52901"/>
                  </a:lnTo>
                  <a:lnTo>
                    <a:pt x="1251283" y="46795"/>
                  </a:lnTo>
                  <a:lnTo>
                    <a:pt x="1284267" y="39377"/>
                  </a:lnTo>
                  <a:lnTo>
                    <a:pt x="1327828" y="30639"/>
                  </a:lnTo>
                  <a:lnTo>
                    <a:pt x="1354062" y="23581"/>
                  </a:lnTo>
                  <a:lnTo>
                    <a:pt x="1358079" y="20660"/>
                  </a:lnTo>
                  <a:lnTo>
                    <a:pt x="1360051" y="17300"/>
                  </a:lnTo>
                  <a:lnTo>
                    <a:pt x="1360659" y="13650"/>
                  </a:lnTo>
                  <a:lnTo>
                    <a:pt x="13555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6" name="SMARTInkShape-Group1040"/>
          <p:cNvGrpSpPr/>
          <p:nvPr/>
        </p:nvGrpSpPr>
        <p:grpSpPr>
          <a:xfrm>
            <a:off x="8248675" y="150436"/>
            <a:ext cx="3448026" cy="2941393"/>
            <a:chOff x="8248675" y="150436"/>
            <a:chExt cx="3448026" cy="2941393"/>
          </a:xfrm>
        </p:grpSpPr>
        <p:sp>
          <p:nvSpPr>
            <p:cNvPr id="695" name="SMARTInkShape-4715"/>
            <p:cNvSpPr/>
            <p:nvPr>
              <p:custDataLst>
                <p:tags r:id="rId127"/>
              </p:custDataLst>
            </p:nvPr>
          </p:nvSpPr>
          <p:spPr>
            <a:xfrm>
              <a:off x="9232900" y="446486"/>
              <a:ext cx="146051" cy="23415"/>
            </a:xfrm>
            <a:custGeom>
              <a:avLst/>
              <a:gdLst/>
              <a:ahLst/>
              <a:cxnLst/>
              <a:rect l="0" t="0" r="0" b="0"/>
              <a:pathLst>
                <a:path w="146051" h="23415">
                  <a:moveTo>
                    <a:pt x="0" y="4364"/>
                  </a:moveTo>
                  <a:lnTo>
                    <a:pt x="0" y="4364"/>
                  </a:lnTo>
                  <a:lnTo>
                    <a:pt x="43169" y="0"/>
                  </a:lnTo>
                  <a:lnTo>
                    <a:pt x="74251" y="13"/>
                  </a:lnTo>
                  <a:lnTo>
                    <a:pt x="146050" y="234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SMARTInkShape-4716"/>
            <p:cNvSpPr/>
            <p:nvPr>
              <p:custDataLst>
                <p:tags r:id="rId128"/>
              </p:custDataLst>
            </p:nvPr>
          </p:nvSpPr>
          <p:spPr>
            <a:xfrm>
              <a:off x="9307132" y="558800"/>
              <a:ext cx="160719" cy="29201"/>
            </a:xfrm>
            <a:custGeom>
              <a:avLst/>
              <a:gdLst/>
              <a:ahLst/>
              <a:cxnLst/>
              <a:rect l="0" t="0" r="0" b="0"/>
              <a:pathLst>
                <a:path w="160719" h="29201">
                  <a:moveTo>
                    <a:pt x="21018" y="0"/>
                  </a:moveTo>
                  <a:lnTo>
                    <a:pt x="21018" y="0"/>
                  </a:lnTo>
                  <a:lnTo>
                    <a:pt x="1245" y="23144"/>
                  </a:lnTo>
                  <a:lnTo>
                    <a:pt x="74" y="26013"/>
                  </a:lnTo>
                  <a:lnTo>
                    <a:pt x="0" y="27925"/>
                  </a:lnTo>
                  <a:lnTo>
                    <a:pt x="656" y="29200"/>
                  </a:lnTo>
                  <a:lnTo>
                    <a:pt x="47319" y="26059"/>
                  </a:lnTo>
                  <a:lnTo>
                    <a:pt x="89374" y="24825"/>
                  </a:lnTo>
                  <a:lnTo>
                    <a:pt x="16071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SMARTInkShape-4717"/>
            <p:cNvSpPr/>
            <p:nvPr>
              <p:custDataLst>
                <p:tags r:id="rId129"/>
              </p:custDataLst>
            </p:nvPr>
          </p:nvSpPr>
          <p:spPr>
            <a:xfrm>
              <a:off x="10013950" y="267353"/>
              <a:ext cx="44451" cy="145398"/>
            </a:xfrm>
            <a:custGeom>
              <a:avLst/>
              <a:gdLst/>
              <a:ahLst/>
              <a:cxnLst/>
              <a:rect l="0" t="0" r="0" b="0"/>
              <a:pathLst>
                <a:path w="44451" h="145398">
                  <a:moveTo>
                    <a:pt x="0" y="37447"/>
                  </a:moveTo>
                  <a:lnTo>
                    <a:pt x="0" y="37447"/>
                  </a:lnTo>
                  <a:lnTo>
                    <a:pt x="0" y="25238"/>
                  </a:lnTo>
                  <a:lnTo>
                    <a:pt x="1881" y="19556"/>
                  </a:lnTo>
                  <a:lnTo>
                    <a:pt x="3371" y="17053"/>
                  </a:lnTo>
                  <a:lnTo>
                    <a:pt x="6087" y="1552"/>
                  </a:lnTo>
                  <a:lnTo>
                    <a:pt x="6881" y="817"/>
                  </a:lnTo>
                  <a:lnTo>
                    <a:pt x="9645" y="0"/>
                  </a:lnTo>
                  <a:lnTo>
                    <a:pt x="11369" y="1899"/>
                  </a:lnTo>
                  <a:lnTo>
                    <a:pt x="15166" y="9653"/>
                  </a:lnTo>
                  <a:lnTo>
                    <a:pt x="23351" y="52862"/>
                  </a:lnTo>
                  <a:lnTo>
                    <a:pt x="30359" y="96656"/>
                  </a:lnTo>
                  <a:lnTo>
                    <a:pt x="44450" y="145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SMARTInkShape-4718"/>
            <p:cNvSpPr/>
            <p:nvPr>
              <p:custDataLst>
                <p:tags r:id="rId130"/>
              </p:custDataLst>
            </p:nvPr>
          </p:nvSpPr>
          <p:spPr>
            <a:xfrm>
              <a:off x="9918057" y="533400"/>
              <a:ext cx="267344" cy="36695"/>
            </a:xfrm>
            <a:custGeom>
              <a:avLst/>
              <a:gdLst/>
              <a:ahLst/>
              <a:cxnLst/>
              <a:rect l="0" t="0" r="0" b="0"/>
              <a:pathLst>
                <a:path w="267344" h="36695">
                  <a:moveTo>
                    <a:pt x="26043" y="19050"/>
                  </a:moveTo>
                  <a:lnTo>
                    <a:pt x="26043" y="19050"/>
                  </a:lnTo>
                  <a:lnTo>
                    <a:pt x="736" y="34937"/>
                  </a:lnTo>
                  <a:lnTo>
                    <a:pt x="0" y="35991"/>
                  </a:lnTo>
                  <a:lnTo>
                    <a:pt x="214" y="36694"/>
                  </a:lnTo>
                  <a:lnTo>
                    <a:pt x="38886" y="29126"/>
                  </a:lnTo>
                  <a:lnTo>
                    <a:pt x="86201" y="21040"/>
                  </a:lnTo>
                  <a:lnTo>
                    <a:pt x="117457" y="16172"/>
                  </a:lnTo>
                  <a:lnTo>
                    <a:pt x="154159" y="10715"/>
                  </a:lnTo>
                  <a:lnTo>
                    <a:pt x="191641" y="8290"/>
                  </a:lnTo>
                  <a:lnTo>
                    <a:pt x="2673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SMARTInkShape-4719"/>
            <p:cNvSpPr/>
            <p:nvPr>
              <p:custDataLst>
                <p:tags r:id="rId131"/>
              </p:custDataLst>
            </p:nvPr>
          </p:nvSpPr>
          <p:spPr>
            <a:xfrm>
              <a:off x="9954979" y="825500"/>
              <a:ext cx="236772" cy="76201"/>
            </a:xfrm>
            <a:custGeom>
              <a:avLst/>
              <a:gdLst/>
              <a:ahLst/>
              <a:cxnLst/>
              <a:rect l="0" t="0" r="0" b="0"/>
              <a:pathLst>
                <a:path w="236772" h="76201">
                  <a:moveTo>
                    <a:pt x="8171" y="76200"/>
                  </a:moveTo>
                  <a:lnTo>
                    <a:pt x="8171" y="76200"/>
                  </a:lnTo>
                  <a:lnTo>
                    <a:pt x="1428" y="76200"/>
                  </a:lnTo>
                  <a:lnTo>
                    <a:pt x="149" y="74789"/>
                  </a:lnTo>
                  <a:lnTo>
                    <a:pt x="0" y="72437"/>
                  </a:lnTo>
                  <a:lnTo>
                    <a:pt x="608" y="69458"/>
                  </a:lnTo>
                  <a:lnTo>
                    <a:pt x="10689" y="62385"/>
                  </a:lnTo>
                  <a:lnTo>
                    <a:pt x="56019" y="46346"/>
                  </a:lnTo>
                  <a:lnTo>
                    <a:pt x="90587" y="38002"/>
                  </a:lnTo>
                  <a:lnTo>
                    <a:pt x="125938" y="30295"/>
                  </a:lnTo>
                  <a:lnTo>
                    <a:pt x="168498" y="20579"/>
                  </a:lnTo>
                  <a:lnTo>
                    <a:pt x="213719" y="7038"/>
                  </a:lnTo>
                  <a:lnTo>
                    <a:pt x="236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SMARTInkShape-4720"/>
            <p:cNvSpPr/>
            <p:nvPr>
              <p:custDataLst>
                <p:tags r:id="rId132"/>
              </p:custDataLst>
            </p:nvPr>
          </p:nvSpPr>
          <p:spPr>
            <a:xfrm>
              <a:off x="9966061" y="655957"/>
              <a:ext cx="195629" cy="315594"/>
            </a:xfrm>
            <a:custGeom>
              <a:avLst/>
              <a:gdLst/>
              <a:ahLst/>
              <a:cxnLst/>
              <a:rect l="0" t="0" r="0" b="0"/>
              <a:pathLst>
                <a:path w="195629" h="315594">
                  <a:moveTo>
                    <a:pt x="22489" y="48893"/>
                  </a:moveTo>
                  <a:lnTo>
                    <a:pt x="22489" y="48893"/>
                  </a:lnTo>
                  <a:lnTo>
                    <a:pt x="16009" y="49599"/>
                  </a:lnTo>
                  <a:lnTo>
                    <a:pt x="0" y="54360"/>
                  </a:lnTo>
                  <a:lnTo>
                    <a:pt x="8064" y="44869"/>
                  </a:lnTo>
                  <a:lnTo>
                    <a:pt x="36233" y="27768"/>
                  </a:lnTo>
                  <a:lnTo>
                    <a:pt x="82979" y="10801"/>
                  </a:lnTo>
                  <a:lnTo>
                    <a:pt x="126082" y="603"/>
                  </a:lnTo>
                  <a:lnTo>
                    <a:pt x="168070" y="0"/>
                  </a:lnTo>
                  <a:lnTo>
                    <a:pt x="184559" y="5055"/>
                  </a:lnTo>
                  <a:lnTo>
                    <a:pt x="189800" y="10496"/>
                  </a:lnTo>
                  <a:lnTo>
                    <a:pt x="195628" y="25948"/>
                  </a:lnTo>
                  <a:lnTo>
                    <a:pt x="194454" y="44575"/>
                  </a:lnTo>
                  <a:lnTo>
                    <a:pt x="182203" y="88649"/>
                  </a:lnTo>
                  <a:lnTo>
                    <a:pt x="165181" y="130607"/>
                  </a:lnTo>
                  <a:lnTo>
                    <a:pt x="145847" y="176982"/>
                  </a:lnTo>
                  <a:lnTo>
                    <a:pt x="131075" y="224458"/>
                  </a:lnTo>
                  <a:lnTo>
                    <a:pt x="124304" y="265518"/>
                  </a:lnTo>
                  <a:lnTo>
                    <a:pt x="117739" y="3155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SMARTInkShape-4721"/>
            <p:cNvSpPr/>
            <p:nvPr>
              <p:custDataLst>
                <p:tags r:id="rId133"/>
              </p:custDataLst>
            </p:nvPr>
          </p:nvSpPr>
          <p:spPr>
            <a:xfrm>
              <a:off x="8890000" y="592026"/>
              <a:ext cx="79685" cy="214425"/>
            </a:xfrm>
            <a:custGeom>
              <a:avLst/>
              <a:gdLst/>
              <a:ahLst/>
              <a:cxnLst/>
              <a:rect l="0" t="0" r="0" b="0"/>
              <a:pathLst>
                <a:path w="79685" h="214425">
                  <a:moveTo>
                    <a:pt x="69850" y="17574"/>
                  </a:moveTo>
                  <a:lnTo>
                    <a:pt x="69850" y="17574"/>
                  </a:lnTo>
                  <a:lnTo>
                    <a:pt x="75317" y="23041"/>
                  </a:lnTo>
                  <a:lnTo>
                    <a:pt x="76318" y="22630"/>
                  </a:lnTo>
                  <a:lnTo>
                    <a:pt x="79309" y="20291"/>
                  </a:lnTo>
                  <a:lnTo>
                    <a:pt x="79684" y="17975"/>
                  </a:lnTo>
                  <a:lnTo>
                    <a:pt x="78218" y="11637"/>
                  </a:lnTo>
                  <a:lnTo>
                    <a:pt x="73427" y="3507"/>
                  </a:lnTo>
                  <a:lnTo>
                    <a:pt x="70824" y="1846"/>
                  </a:lnTo>
                  <a:lnTo>
                    <a:pt x="64167" y="0"/>
                  </a:lnTo>
                  <a:lnTo>
                    <a:pt x="56507" y="1062"/>
                  </a:lnTo>
                  <a:lnTo>
                    <a:pt x="46984" y="5296"/>
                  </a:lnTo>
                  <a:lnTo>
                    <a:pt x="16542" y="27795"/>
                  </a:lnTo>
                  <a:lnTo>
                    <a:pt x="6000" y="40750"/>
                  </a:lnTo>
                  <a:lnTo>
                    <a:pt x="1777" y="60267"/>
                  </a:lnTo>
                  <a:lnTo>
                    <a:pt x="4552" y="73943"/>
                  </a:lnTo>
                  <a:lnTo>
                    <a:pt x="11195" y="86372"/>
                  </a:lnTo>
                  <a:lnTo>
                    <a:pt x="54227" y="125896"/>
                  </a:lnTo>
                  <a:lnTo>
                    <a:pt x="59435" y="132122"/>
                  </a:lnTo>
                  <a:lnTo>
                    <a:pt x="65221" y="146566"/>
                  </a:lnTo>
                  <a:lnTo>
                    <a:pt x="66764" y="154369"/>
                  </a:lnTo>
                  <a:lnTo>
                    <a:pt x="64713" y="168683"/>
                  </a:lnTo>
                  <a:lnTo>
                    <a:pt x="62194" y="175463"/>
                  </a:lnTo>
                  <a:lnTo>
                    <a:pt x="45160" y="195119"/>
                  </a:lnTo>
                  <a:lnTo>
                    <a:pt x="28981" y="207606"/>
                  </a:lnTo>
                  <a:lnTo>
                    <a:pt x="0" y="214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SMARTInkShape-4722"/>
            <p:cNvSpPr/>
            <p:nvPr>
              <p:custDataLst>
                <p:tags r:id="rId134"/>
              </p:custDataLst>
            </p:nvPr>
          </p:nvSpPr>
          <p:spPr>
            <a:xfrm>
              <a:off x="8556806" y="336550"/>
              <a:ext cx="244295" cy="69851"/>
            </a:xfrm>
            <a:custGeom>
              <a:avLst/>
              <a:gdLst/>
              <a:ahLst/>
              <a:cxnLst/>
              <a:rect l="0" t="0" r="0" b="0"/>
              <a:pathLst>
                <a:path w="244295" h="69851">
                  <a:moveTo>
                    <a:pt x="79194" y="69850"/>
                  </a:moveTo>
                  <a:lnTo>
                    <a:pt x="79194" y="69850"/>
                  </a:lnTo>
                  <a:lnTo>
                    <a:pt x="38367" y="57916"/>
                  </a:lnTo>
                  <a:lnTo>
                    <a:pt x="620" y="45749"/>
                  </a:lnTo>
                  <a:lnTo>
                    <a:pt x="0" y="45316"/>
                  </a:lnTo>
                  <a:lnTo>
                    <a:pt x="293" y="45027"/>
                  </a:lnTo>
                  <a:lnTo>
                    <a:pt x="40285" y="30178"/>
                  </a:lnTo>
                  <a:lnTo>
                    <a:pt x="84495" y="21274"/>
                  </a:lnTo>
                  <a:lnTo>
                    <a:pt x="117845" y="14849"/>
                  </a:lnTo>
                  <a:lnTo>
                    <a:pt x="151640" y="10597"/>
                  </a:lnTo>
                  <a:lnTo>
                    <a:pt x="188295" y="6356"/>
                  </a:lnTo>
                  <a:lnTo>
                    <a:pt x="2442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SMARTInkShape-4723"/>
            <p:cNvSpPr/>
            <p:nvPr>
              <p:custDataLst>
                <p:tags r:id="rId135"/>
              </p:custDataLst>
            </p:nvPr>
          </p:nvSpPr>
          <p:spPr>
            <a:xfrm>
              <a:off x="8737600" y="360234"/>
              <a:ext cx="88901" cy="262067"/>
            </a:xfrm>
            <a:custGeom>
              <a:avLst/>
              <a:gdLst/>
              <a:ahLst/>
              <a:cxnLst/>
              <a:rect l="0" t="0" r="0" b="0"/>
              <a:pathLst>
                <a:path w="88901" h="262067">
                  <a:moveTo>
                    <a:pt x="0" y="71566"/>
                  </a:moveTo>
                  <a:lnTo>
                    <a:pt x="0" y="71566"/>
                  </a:lnTo>
                  <a:lnTo>
                    <a:pt x="28875" y="24800"/>
                  </a:lnTo>
                  <a:lnTo>
                    <a:pt x="46391" y="1258"/>
                  </a:lnTo>
                  <a:lnTo>
                    <a:pt x="51388" y="0"/>
                  </a:lnTo>
                  <a:lnTo>
                    <a:pt x="56131" y="1983"/>
                  </a:lnTo>
                  <a:lnTo>
                    <a:pt x="60704" y="6127"/>
                  </a:lnTo>
                  <a:lnTo>
                    <a:pt x="70510" y="35557"/>
                  </a:lnTo>
                  <a:lnTo>
                    <a:pt x="77884" y="68815"/>
                  </a:lnTo>
                  <a:lnTo>
                    <a:pt x="80476" y="101623"/>
                  </a:lnTo>
                  <a:lnTo>
                    <a:pt x="82334" y="139252"/>
                  </a:lnTo>
                  <a:lnTo>
                    <a:pt x="86640" y="185382"/>
                  </a:lnTo>
                  <a:lnTo>
                    <a:pt x="88605" y="231951"/>
                  </a:lnTo>
                  <a:lnTo>
                    <a:pt x="88900" y="262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SMARTInkShape-4724"/>
            <p:cNvSpPr/>
            <p:nvPr>
              <p:custDataLst>
                <p:tags r:id="rId136"/>
              </p:custDataLst>
            </p:nvPr>
          </p:nvSpPr>
          <p:spPr>
            <a:xfrm>
              <a:off x="8667869" y="353994"/>
              <a:ext cx="42567" cy="238202"/>
            </a:xfrm>
            <a:custGeom>
              <a:avLst/>
              <a:gdLst/>
              <a:ahLst/>
              <a:cxnLst/>
              <a:rect l="0" t="0" r="0" b="0"/>
              <a:pathLst>
                <a:path w="42567" h="238202">
                  <a:moveTo>
                    <a:pt x="31631" y="14306"/>
                  </a:moveTo>
                  <a:lnTo>
                    <a:pt x="31631" y="14306"/>
                  </a:lnTo>
                  <a:lnTo>
                    <a:pt x="40358" y="4872"/>
                  </a:lnTo>
                  <a:lnTo>
                    <a:pt x="42566" y="0"/>
                  </a:lnTo>
                  <a:lnTo>
                    <a:pt x="35309" y="32300"/>
                  </a:lnTo>
                  <a:lnTo>
                    <a:pt x="24490" y="70437"/>
                  </a:lnTo>
                  <a:lnTo>
                    <a:pt x="14227" y="115604"/>
                  </a:lnTo>
                  <a:lnTo>
                    <a:pt x="4439" y="161629"/>
                  </a:lnTo>
                  <a:lnTo>
                    <a:pt x="781" y="208559"/>
                  </a:lnTo>
                  <a:lnTo>
                    <a:pt x="0" y="237965"/>
                  </a:lnTo>
                  <a:lnTo>
                    <a:pt x="665" y="238201"/>
                  </a:lnTo>
                  <a:lnTo>
                    <a:pt x="6231" y="230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SMARTInkShape-4725"/>
            <p:cNvSpPr/>
            <p:nvPr>
              <p:custDataLst>
                <p:tags r:id="rId137"/>
              </p:custDataLst>
            </p:nvPr>
          </p:nvSpPr>
          <p:spPr>
            <a:xfrm>
              <a:off x="8248675" y="150436"/>
              <a:ext cx="3448026" cy="2941393"/>
            </a:xfrm>
            <a:custGeom>
              <a:avLst/>
              <a:gdLst/>
              <a:ahLst/>
              <a:cxnLst/>
              <a:rect l="0" t="0" r="0" b="0"/>
              <a:pathLst>
                <a:path w="3448026" h="2941393">
                  <a:moveTo>
                    <a:pt x="133325" y="27364"/>
                  </a:moveTo>
                  <a:lnTo>
                    <a:pt x="133325" y="27364"/>
                  </a:lnTo>
                  <a:lnTo>
                    <a:pt x="118835" y="12169"/>
                  </a:lnTo>
                  <a:lnTo>
                    <a:pt x="116302" y="6970"/>
                  </a:lnTo>
                  <a:lnTo>
                    <a:pt x="109531" y="2307"/>
                  </a:lnTo>
                  <a:lnTo>
                    <a:pt x="104761" y="76"/>
                  </a:lnTo>
                  <a:lnTo>
                    <a:pt x="100877" y="0"/>
                  </a:lnTo>
                  <a:lnTo>
                    <a:pt x="97583" y="1360"/>
                  </a:lnTo>
                  <a:lnTo>
                    <a:pt x="94681" y="3678"/>
                  </a:lnTo>
                  <a:lnTo>
                    <a:pt x="87224" y="37279"/>
                  </a:lnTo>
                  <a:lnTo>
                    <a:pt x="80546" y="84081"/>
                  </a:lnTo>
                  <a:lnTo>
                    <a:pt x="76235" y="120775"/>
                  </a:lnTo>
                  <a:lnTo>
                    <a:pt x="71969" y="161308"/>
                  </a:lnTo>
                  <a:lnTo>
                    <a:pt x="67720" y="205193"/>
                  </a:lnTo>
                  <a:lnTo>
                    <a:pt x="65600" y="229172"/>
                  </a:lnTo>
                  <a:lnTo>
                    <a:pt x="63480" y="254330"/>
                  </a:lnTo>
                  <a:lnTo>
                    <a:pt x="61362" y="280275"/>
                  </a:lnTo>
                  <a:lnTo>
                    <a:pt x="59244" y="307449"/>
                  </a:lnTo>
                  <a:lnTo>
                    <a:pt x="57127" y="335443"/>
                  </a:lnTo>
                  <a:lnTo>
                    <a:pt x="55009" y="363983"/>
                  </a:lnTo>
                  <a:lnTo>
                    <a:pt x="52893" y="392888"/>
                  </a:lnTo>
                  <a:lnTo>
                    <a:pt x="50775" y="422036"/>
                  </a:lnTo>
                  <a:lnTo>
                    <a:pt x="48658" y="451345"/>
                  </a:lnTo>
                  <a:lnTo>
                    <a:pt x="46542" y="480762"/>
                  </a:lnTo>
                  <a:lnTo>
                    <a:pt x="44425" y="510252"/>
                  </a:lnTo>
                  <a:lnTo>
                    <a:pt x="42308" y="539789"/>
                  </a:lnTo>
                  <a:lnTo>
                    <a:pt x="40897" y="569359"/>
                  </a:lnTo>
                  <a:lnTo>
                    <a:pt x="39956" y="598949"/>
                  </a:lnTo>
                  <a:lnTo>
                    <a:pt x="39328" y="628554"/>
                  </a:lnTo>
                  <a:lnTo>
                    <a:pt x="38911" y="657463"/>
                  </a:lnTo>
                  <a:lnTo>
                    <a:pt x="38632" y="685908"/>
                  </a:lnTo>
                  <a:lnTo>
                    <a:pt x="38447" y="714043"/>
                  </a:lnTo>
                  <a:lnTo>
                    <a:pt x="37618" y="743383"/>
                  </a:lnTo>
                  <a:lnTo>
                    <a:pt x="36359" y="773527"/>
                  </a:lnTo>
                  <a:lnTo>
                    <a:pt x="34815" y="804206"/>
                  </a:lnTo>
                  <a:lnTo>
                    <a:pt x="33079" y="834536"/>
                  </a:lnTo>
                  <a:lnTo>
                    <a:pt x="31218" y="864635"/>
                  </a:lnTo>
                  <a:lnTo>
                    <a:pt x="29269" y="894578"/>
                  </a:lnTo>
                  <a:lnTo>
                    <a:pt x="27971" y="924418"/>
                  </a:lnTo>
                  <a:lnTo>
                    <a:pt x="27106" y="954189"/>
                  </a:lnTo>
                  <a:lnTo>
                    <a:pt x="26527" y="983914"/>
                  </a:lnTo>
                  <a:lnTo>
                    <a:pt x="25439" y="1013608"/>
                  </a:lnTo>
                  <a:lnTo>
                    <a:pt x="24006" y="1043282"/>
                  </a:lnTo>
                  <a:lnTo>
                    <a:pt x="22346" y="1072943"/>
                  </a:lnTo>
                  <a:lnTo>
                    <a:pt x="21239" y="1102594"/>
                  </a:lnTo>
                  <a:lnTo>
                    <a:pt x="20501" y="1132240"/>
                  </a:lnTo>
                  <a:lnTo>
                    <a:pt x="20009" y="1161881"/>
                  </a:lnTo>
                  <a:lnTo>
                    <a:pt x="18974" y="1191520"/>
                  </a:lnTo>
                  <a:lnTo>
                    <a:pt x="17581" y="1221157"/>
                  </a:lnTo>
                  <a:lnTo>
                    <a:pt x="15945" y="1250793"/>
                  </a:lnTo>
                  <a:lnTo>
                    <a:pt x="14855" y="1281133"/>
                  </a:lnTo>
                  <a:lnTo>
                    <a:pt x="14128" y="1311943"/>
                  </a:lnTo>
                  <a:lnTo>
                    <a:pt x="13644" y="1343067"/>
                  </a:lnTo>
                  <a:lnTo>
                    <a:pt x="12615" y="1373694"/>
                  </a:lnTo>
                  <a:lnTo>
                    <a:pt x="11222" y="1403990"/>
                  </a:lnTo>
                  <a:lnTo>
                    <a:pt x="9591" y="1434064"/>
                  </a:lnTo>
                  <a:lnTo>
                    <a:pt x="8502" y="1462581"/>
                  </a:lnTo>
                  <a:lnTo>
                    <a:pt x="7778" y="1490059"/>
                  </a:lnTo>
                  <a:lnTo>
                    <a:pt x="7292" y="1516844"/>
                  </a:lnTo>
                  <a:lnTo>
                    <a:pt x="6265" y="1543873"/>
                  </a:lnTo>
                  <a:lnTo>
                    <a:pt x="4872" y="1571064"/>
                  </a:lnTo>
                  <a:lnTo>
                    <a:pt x="3241" y="1598364"/>
                  </a:lnTo>
                  <a:lnTo>
                    <a:pt x="2152" y="1625736"/>
                  </a:lnTo>
                  <a:lnTo>
                    <a:pt x="1426" y="1653157"/>
                  </a:lnTo>
                  <a:lnTo>
                    <a:pt x="942" y="1680609"/>
                  </a:lnTo>
                  <a:lnTo>
                    <a:pt x="618" y="1708083"/>
                  </a:lnTo>
                  <a:lnTo>
                    <a:pt x="405" y="1735571"/>
                  </a:lnTo>
                  <a:lnTo>
                    <a:pt x="262" y="1763069"/>
                  </a:lnTo>
                  <a:lnTo>
                    <a:pt x="166" y="1789867"/>
                  </a:lnTo>
                  <a:lnTo>
                    <a:pt x="103" y="1816199"/>
                  </a:lnTo>
                  <a:lnTo>
                    <a:pt x="60" y="1842221"/>
                  </a:lnTo>
                  <a:lnTo>
                    <a:pt x="32" y="1868035"/>
                  </a:lnTo>
                  <a:lnTo>
                    <a:pt x="12" y="1893712"/>
                  </a:lnTo>
                  <a:lnTo>
                    <a:pt x="0" y="1919296"/>
                  </a:lnTo>
                  <a:lnTo>
                    <a:pt x="1867" y="1966537"/>
                  </a:lnTo>
                  <a:lnTo>
                    <a:pt x="5756" y="2011052"/>
                  </a:lnTo>
                  <a:lnTo>
                    <a:pt x="12187" y="2054355"/>
                  </a:lnTo>
                  <a:lnTo>
                    <a:pt x="17867" y="2097119"/>
                  </a:lnTo>
                  <a:lnTo>
                    <a:pt x="23449" y="2138938"/>
                  </a:lnTo>
                  <a:lnTo>
                    <a:pt x="30635" y="2178691"/>
                  </a:lnTo>
                  <a:lnTo>
                    <a:pt x="40412" y="2215645"/>
                  </a:lnTo>
                  <a:lnTo>
                    <a:pt x="52519" y="2250178"/>
                  </a:lnTo>
                  <a:lnTo>
                    <a:pt x="75202" y="2296681"/>
                  </a:lnTo>
                  <a:lnTo>
                    <a:pt x="101208" y="2338289"/>
                  </a:lnTo>
                  <a:lnTo>
                    <a:pt x="134393" y="2380173"/>
                  </a:lnTo>
                  <a:lnTo>
                    <a:pt x="168997" y="2416258"/>
                  </a:lnTo>
                  <a:lnTo>
                    <a:pt x="213352" y="2452037"/>
                  </a:lnTo>
                  <a:lnTo>
                    <a:pt x="260204" y="2481138"/>
                  </a:lnTo>
                  <a:lnTo>
                    <a:pt x="297901" y="2498938"/>
                  </a:lnTo>
                  <a:lnTo>
                    <a:pt x="340054" y="2516256"/>
                  </a:lnTo>
                  <a:lnTo>
                    <a:pt x="384661" y="2532655"/>
                  </a:lnTo>
                  <a:lnTo>
                    <a:pt x="430356" y="2546999"/>
                  </a:lnTo>
                  <a:lnTo>
                    <a:pt x="454816" y="2553787"/>
                  </a:lnTo>
                  <a:lnTo>
                    <a:pt x="480297" y="2560429"/>
                  </a:lnTo>
                  <a:lnTo>
                    <a:pt x="506456" y="2566974"/>
                  </a:lnTo>
                  <a:lnTo>
                    <a:pt x="534479" y="2573454"/>
                  </a:lnTo>
                  <a:lnTo>
                    <a:pt x="563744" y="2579891"/>
                  </a:lnTo>
                  <a:lnTo>
                    <a:pt x="593839" y="2586298"/>
                  </a:lnTo>
                  <a:lnTo>
                    <a:pt x="625894" y="2591981"/>
                  </a:lnTo>
                  <a:lnTo>
                    <a:pt x="659261" y="2597181"/>
                  </a:lnTo>
                  <a:lnTo>
                    <a:pt x="693498" y="2602059"/>
                  </a:lnTo>
                  <a:lnTo>
                    <a:pt x="729727" y="2606721"/>
                  </a:lnTo>
                  <a:lnTo>
                    <a:pt x="767289" y="2611241"/>
                  </a:lnTo>
                  <a:lnTo>
                    <a:pt x="805734" y="2615666"/>
                  </a:lnTo>
                  <a:lnTo>
                    <a:pt x="844769" y="2620732"/>
                  </a:lnTo>
                  <a:lnTo>
                    <a:pt x="884199" y="2626226"/>
                  </a:lnTo>
                  <a:lnTo>
                    <a:pt x="923891" y="2632005"/>
                  </a:lnTo>
                  <a:lnTo>
                    <a:pt x="964463" y="2636564"/>
                  </a:lnTo>
                  <a:lnTo>
                    <a:pt x="1005623" y="2640308"/>
                  </a:lnTo>
                  <a:lnTo>
                    <a:pt x="1047174" y="2643510"/>
                  </a:lnTo>
                  <a:lnTo>
                    <a:pt x="1089691" y="2647056"/>
                  </a:lnTo>
                  <a:lnTo>
                    <a:pt x="1132852" y="2650831"/>
                  </a:lnTo>
                  <a:lnTo>
                    <a:pt x="1176443" y="2654758"/>
                  </a:lnTo>
                  <a:lnTo>
                    <a:pt x="1221731" y="2658788"/>
                  </a:lnTo>
                  <a:lnTo>
                    <a:pt x="1268150" y="2662885"/>
                  </a:lnTo>
                  <a:lnTo>
                    <a:pt x="1315326" y="2667028"/>
                  </a:lnTo>
                  <a:lnTo>
                    <a:pt x="1363709" y="2671201"/>
                  </a:lnTo>
                  <a:lnTo>
                    <a:pt x="1412897" y="2675395"/>
                  </a:lnTo>
                  <a:lnTo>
                    <a:pt x="1462623" y="2679601"/>
                  </a:lnTo>
                  <a:lnTo>
                    <a:pt x="1512001" y="2684522"/>
                  </a:lnTo>
                  <a:lnTo>
                    <a:pt x="1561148" y="2689919"/>
                  </a:lnTo>
                  <a:lnTo>
                    <a:pt x="1610140" y="2695634"/>
                  </a:lnTo>
                  <a:lnTo>
                    <a:pt x="1659735" y="2700855"/>
                  </a:lnTo>
                  <a:lnTo>
                    <a:pt x="1709732" y="2705747"/>
                  </a:lnTo>
                  <a:lnTo>
                    <a:pt x="1759995" y="2710420"/>
                  </a:lnTo>
                  <a:lnTo>
                    <a:pt x="1810440" y="2716356"/>
                  </a:lnTo>
                  <a:lnTo>
                    <a:pt x="1861000" y="2723137"/>
                  </a:lnTo>
                  <a:lnTo>
                    <a:pt x="1911644" y="2730479"/>
                  </a:lnTo>
                  <a:lnTo>
                    <a:pt x="1963040" y="2737491"/>
                  </a:lnTo>
                  <a:lnTo>
                    <a:pt x="2014949" y="2744282"/>
                  </a:lnTo>
                  <a:lnTo>
                    <a:pt x="2067189" y="2750926"/>
                  </a:lnTo>
                  <a:lnTo>
                    <a:pt x="2118950" y="2757472"/>
                  </a:lnTo>
                  <a:lnTo>
                    <a:pt x="2170392" y="2763953"/>
                  </a:lnTo>
                  <a:lnTo>
                    <a:pt x="2221619" y="2770390"/>
                  </a:lnTo>
                  <a:lnTo>
                    <a:pt x="2272702" y="2777503"/>
                  </a:lnTo>
                  <a:lnTo>
                    <a:pt x="2323696" y="2785068"/>
                  </a:lnTo>
                  <a:lnTo>
                    <a:pt x="2374623" y="2792933"/>
                  </a:lnTo>
                  <a:lnTo>
                    <a:pt x="2426211" y="2800999"/>
                  </a:lnTo>
                  <a:lnTo>
                    <a:pt x="2478243" y="2809198"/>
                  </a:lnTo>
                  <a:lnTo>
                    <a:pt x="2530570" y="2817487"/>
                  </a:lnTo>
                  <a:lnTo>
                    <a:pt x="2580273" y="2825129"/>
                  </a:lnTo>
                  <a:lnTo>
                    <a:pt x="2628222" y="2832341"/>
                  </a:lnTo>
                  <a:lnTo>
                    <a:pt x="2675008" y="2839265"/>
                  </a:lnTo>
                  <a:lnTo>
                    <a:pt x="2720307" y="2846704"/>
                  </a:lnTo>
                  <a:lnTo>
                    <a:pt x="2764619" y="2854485"/>
                  </a:lnTo>
                  <a:lnTo>
                    <a:pt x="2808271" y="2862495"/>
                  </a:lnTo>
                  <a:lnTo>
                    <a:pt x="2850073" y="2869951"/>
                  </a:lnTo>
                  <a:lnTo>
                    <a:pt x="2890640" y="2877039"/>
                  </a:lnTo>
                  <a:lnTo>
                    <a:pt x="2930385" y="2883880"/>
                  </a:lnTo>
                  <a:lnTo>
                    <a:pt x="2968171" y="2890558"/>
                  </a:lnTo>
                  <a:lnTo>
                    <a:pt x="3004650" y="2897127"/>
                  </a:lnTo>
                  <a:lnTo>
                    <a:pt x="3040258" y="2903623"/>
                  </a:lnTo>
                  <a:lnTo>
                    <a:pt x="3073874" y="2909364"/>
                  </a:lnTo>
                  <a:lnTo>
                    <a:pt x="3106163" y="2914603"/>
                  </a:lnTo>
                  <a:lnTo>
                    <a:pt x="3137567" y="2919506"/>
                  </a:lnTo>
                  <a:lnTo>
                    <a:pt x="3166970" y="2923481"/>
                  </a:lnTo>
                  <a:lnTo>
                    <a:pt x="3195038" y="2926837"/>
                  </a:lnTo>
                  <a:lnTo>
                    <a:pt x="3222218" y="2929779"/>
                  </a:lnTo>
                  <a:lnTo>
                    <a:pt x="3247392" y="2932446"/>
                  </a:lnTo>
                  <a:lnTo>
                    <a:pt x="3294179" y="2937291"/>
                  </a:lnTo>
                  <a:lnTo>
                    <a:pt x="3330966" y="2939915"/>
                  </a:lnTo>
                  <a:lnTo>
                    <a:pt x="3375475" y="2941392"/>
                  </a:lnTo>
                  <a:lnTo>
                    <a:pt x="3400258" y="2940327"/>
                  </a:lnTo>
                  <a:lnTo>
                    <a:pt x="3448025" y="29102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9" name="SMARTInkShape-Group1041"/>
          <p:cNvGrpSpPr/>
          <p:nvPr/>
        </p:nvGrpSpPr>
        <p:grpSpPr>
          <a:xfrm>
            <a:off x="2876812" y="1641279"/>
            <a:ext cx="183889" cy="200222"/>
            <a:chOff x="2876812" y="1641279"/>
            <a:chExt cx="183889" cy="200222"/>
          </a:xfrm>
        </p:grpSpPr>
        <p:sp>
          <p:nvSpPr>
            <p:cNvPr id="707" name="SMARTInkShape-4726"/>
            <p:cNvSpPr/>
            <p:nvPr>
              <p:custDataLst>
                <p:tags r:id="rId125"/>
              </p:custDataLst>
            </p:nvPr>
          </p:nvSpPr>
          <p:spPr>
            <a:xfrm>
              <a:off x="2956612" y="1641279"/>
              <a:ext cx="21539" cy="200222"/>
            </a:xfrm>
            <a:custGeom>
              <a:avLst/>
              <a:gdLst/>
              <a:ahLst/>
              <a:cxnLst/>
              <a:rect l="0" t="0" r="0" b="0"/>
              <a:pathLst>
                <a:path w="21539" h="200222">
                  <a:moveTo>
                    <a:pt x="8838" y="3371"/>
                  </a:moveTo>
                  <a:lnTo>
                    <a:pt x="8838" y="3371"/>
                  </a:lnTo>
                  <a:lnTo>
                    <a:pt x="5467" y="0"/>
                  </a:lnTo>
                  <a:lnTo>
                    <a:pt x="3768" y="418"/>
                  </a:lnTo>
                  <a:lnTo>
                    <a:pt x="0" y="4646"/>
                  </a:lnTo>
                  <a:lnTo>
                    <a:pt x="124" y="7748"/>
                  </a:lnTo>
                  <a:lnTo>
                    <a:pt x="10783" y="40436"/>
                  </a:lnTo>
                  <a:lnTo>
                    <a:pt x="13882" y="81538"/>
                  </a:lnTo>
                  <a:lnTo>
                    <a:pt x="18172" y="119351"/>
                  </a:lnTo>
                  <a:lnTo>
                    <a:pt x="20541" y="159640"/>
                  </a:lnTo>
                  <a:lnTo>
                    <a:pt x="21538" y="200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SMARTInkShape-4727"/>
            <p:cNvSpPr/>
            <p:nvPr>
              <p:custDataLst>
                <p:tags r:id="rId126"/>
              </p:custDataLst>
            </p:nvPr>
          </p:nvSpPr>
          <p:spPr>
            <a:xfrm>
              <a:off x="2876812" y="1708150"/>
              <a:ext cx="183889" cy="25401"/>
            </a:xfrm>
            <a:custGeom>
              <a:avLst/>
              <a:gdLst/>
              <a:ahLst/>
              <a:cxnLst/>
              <a:rect l="0" t="0" r="0" b="0"/>
              <a:pathLst>
                <a:path w="183889" h="25401">
                  <a:moveTo>
                    <a:pt x="6088" y="25400"/>
                  </a:moveTo>
                  <a:lnTo>
                    <a:pt x="6088" y="25400"/>
                  </a:lnTo>
                  <a:lnTo>
                    <a:pt x="0" y="25400"/>
                  </a:lnTo>
                  <a:lnTo>
                    <a:pt x="9929" y="24694"/>
                  </a:lnTo>
                  <a:lnTo>
                    <a:pt x="49824" y="16562"/>
                  </a:lnTo>
                  <a:lnTo>
                    <a:pt x="95169" y="10473"/>
                  </a:lnTo>
                  <a:lnTo>
                    <a:pt x="134239" y="7571"/>
                  </a:lnTo>
                  <a:lnTo>
                    <a:pt x="1838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2" name="SMARTInkShape-Group1042"/>
          <p:cNvGrpSpPr/>
          <p:nvPr/>
        </p:nvGrpSpPr>
        <p:grpSpPr>
          <a:xfrm>
            <a:off x="2128845" y="1562100"/>
            <a:ext cx="141023" cy="234630"/>
            <a:chOff x="2128845" y="1562100"/>
            <a:chExt cx="141023" cy="234630"/>
          </a:xfrm>
        </p:grpSpPr>
        <p:sp>
          <p:nvSpPr>
            <p:cNvPr id="710" name="SMARTInkShape-4728"/>
            <p:cNvSpPr/>
            <p:nvPr>
              <p:custDataLst>
                <p:tags r:id="rId123"/>
              </p:custDataLst>
            </p:nvPr>
          </p:nvSpPr>
          <p:spPr>
            <a:xfrm>
              <a:off x="2235200" y="1578331"/>
              <a:ext cx="34668" cy="212370"/>
            </a:xfrm>
            <a:custGeom>
              <a:avLst/>
              <a:gdLst/>
              <a:ahLst/>
              <a:cxnLst/>
              <a:rect l="0" t="0" r="0" b="0"/>
              <a:pathLst>
                <a:path w="34668" h="212370">
                  <a:moveTo>
                    <a:pt x="0" y="21869"/>
                  </a:moveTo>
                  <a:lnTo>
                    <a:pt x="0" y="21869"/>
                  </a:lnTo>
                  <a:lnTo>
                    <a:pt x="10113" y="8385"/>
                  </a:lnTo>
                  <a:lnTo>
                    <a:pt x="20722" y="1765"/>
                  </a:lnTo>
                  <a:lnTo>
                    <a:pt x="26515" y="0"/>
                  </a:lnTo>
                  <a:lnTo>
                    <a:pt x="30376" y="939"/>
                  </a:lnTo>
                  <a:lnTo>
                    <a:pt x="32951" y="3682"/>
                  </a:lnTo>
                  <a:lnTo>
                    <a:pt x="34667" y="7628"/>
                  </a:lnTo>
                  <a:lnTo>
                    <a:pt x="30740" y="54043"/>
                  </a:lnTo>
                  <a:lnTo>
                    <a:pt x="26455" y="99407"/>
                  </a:lnTo>
                  <a:lnTo>
                    <a:pt x="20513" y="144786"/>
                  </a:lnTo>
                  <a:lnTo>
                    <a:pt x="19243" y="189254"/>
                  </a:lnTo>
                  <a:lnTo>
                    <a:pt x="19050" y="2123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SMARTInkShape-4729"/>
            <p:cNvSpPr/>
            <p:nvPr>
              <p:custDataLst>
                <p:tags r:id="rId124"/>
              </p:custDataLst>
            </p:nvPr>
          </p:nvSpPr>
          <p:spPr>
            <a:xfrm>
              <a:off x="2128845" y="1562100"/>
              <a:ext cx="61906" cy="234630"/>
            </a:xfrm>
            <a:custGeom>
              <a:avLst/>
              <a:gdLst/>
              <a:ahLst/>
              <a:cxnLst/>
              <a:rect l="0" t="0" r="0" b="0"/>
              <a:pathLst>
                <a:path w="61906" h="234630">
                  <a:moveTo>
                    <a:pt x="61905" y="0"/>
                  </a:moveTo>
                  <a:lnTo>
                    <a:pt x="61905" y="0"/>
                  </a:lnTo>
                  <a:lnTo>
                    <a:pt x="58534" y="24419"/>
                  </a:lnTo>
                  <a:lnTo>
                    <a:pt x="46710" y="61451"/>
                  </a:lnTo>
                  <a:lnTo>
                    <a:pt x="36848" y="103155"/>
                  </a:lnTo>
                  <a:lnTo>
                    <a:pt x="24735" y="142516"/>
                  </a:lnTo>
                  <a:lnTo>
                    <a:pt x="12870" y="182005"/>
                  </a:lnTo>
                  <a:lnTo>
                    <a:pt x="1994" y="225929"/>
                  </a:lnTo>
                  <a:lnTo>
                    <a:pt x="0" y="234468"/>
                  </a:lnTo>
                  <a:lnTo>
                    <a:pt x="879" y="234629"/>
                  </a:lnTo>
                  <a:lnTo>
                    <a:pt x="11105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8" name="SMARTInkShape-Group1043"/>
          <p:cNvGrpSpPr/>
          <p:nvPr/>
        </p:nvGrpSpPr>
        <p:grpSpPr>
          <a:xfrm>
            <a:off x="1556142" y="1562100"/>
            <a:ext cx="1002026" cy="387351"/>
            <a:chOff x="1556142" y="1562100"/>
            <a:chExt cx="1002026" cy="387351"/>
          </a:xfrm>
        </p:grpSpPr>
        <p:sp>
          <p:nvSpPr>
            <p:cNvPr id="713" name="SMARTInkShape-4730"/>
            <p:cNvSpPr/>
            <p:nvPr>
              <p:custDataLst>
                <p:tags r:id="rId118"/>
              </p:custDataLst>
            </p:nvPr>
          </p:nvSpPr>
          <p:spPr>
            <a:xfrm>
              <a:off x="2493556" y="1778339"/>
              <a:ext cx="64612" cy="171112"/>
            </a:xfrm>
            <a:custGeom>
              <a:avLst/>
              <a:gdLst/>
              <a:ahLst/>
              <a:cxnLst/>
              <a:rect l="0" t="0" r="0" b="0"/>
              <a:pathLst>
                <a:path w="64612" h="171112">
                  <a:moveTo>
                    <a:pt x="59144" y="12361"/>
                  </a:moveTo>
                  <a:lnTo>
                    <a:pt x="59144" y="12361"/>
                  </a:lnTo>
                  <a:lnTo>
                    <a:pt x="62515" y="8990"/>
                  </a:lnTo>
                  <a:lnTo>
                    <a:pt x="64170" y="5453"/>
                  </a:lnTo>
                  <a:lnTo>
                    <a:pt x="64611" y="3523"/>
                  </a:lnTo>
                  <a:lnTo>
                    <a:pt x="62789" y="2235"/>
                  </a:lnTo>
                  <a:lnTo>
                    <a:pt x="38901" y="0"/>
                  </a:lnTo>
                  <a:lnTo>
                    <a:pt x="24061" y="3132"/>
                  </a:lnTo>
                  <a:lnTo>
                    <a:pt x="15094" y="10376"/>
                  </a:lnTo>
                  <a:lnTo>
                    <a:pt x="7111" y="20651"/>
                  </a:lnTo>
                  <a:lnTo>
                    <a:pt x="1211" y="32273"/>
                  </a:lnTo>
                  <a:lnTo>
                    <a:pt x="0" y="48257"/>
                  </a:lnTo>
                  <a:lnTo>
                    <a:pt x="2519" y="65004"/>
                  </a:lnTo>
                  <a:lnTo>
                    <a:pt x="8342" y="77150"/>
                  </a:lnTo>
                  <a:lnTo>
                    <a:pt x="45404" y="119681"/>
                  </a:lnTo>
                  <a:lnTo>
                    <a:pt x="60566" y="143233"/>
                  </a:lnTo>
                  <a:lnTo>
                    <a:pt x="60798" y="148292"/>
                  </a:lnTo>
                  <a:lnTo>
                    <a:pt x="57292" y="159558"/>
                  </a:lnTo>
                  <a:lnTo>
                    <a:pt x="51030" y="167858"/>
                  </a:lnTo>
                  <a:lnTo>
                    <a:pt x="47384" y="171059"/>
                  </a:lnTo>
                  <a:lnTo>
                    <a:pt x="1994" y="1711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SMARTInkShape-4731"/>
            <p:cNvSpPr/>
            <p:nvPr>
              <p:custDataLst>
                <p:tags r:id="rId119"/>
              </p:custDataLst>
            </p:nvPr>
          </p:nvSpPr>
          <p:spPr>
            <a:xfrm>
              <a:off x="2345055" y="1780650"/>
              <a:ext cx="55246" cy="151992"/>
            </a:xfrm>
            <a:custGeom>
              <a:avLst/>
              <a:gdLst/>
              <a:ahLst/>
              <a:cxnLst/>
              <a:rect l="0" t="0" r="0" b="0"/>
              <a:pathLst>
                <a:path w="55246" h="151992">
                  <a:moveTo>
                    <a:pt x="55245" y="41800"/>
                  </a:moveTo>
                  <a:lnTo>
                    <a:pt x="55245" y="41800"/>
                  </a:lnTo>
                  <a:lnTo>
                    <a:pt x="55245" y="38429"/>
                  </a:lnTo>
                  <a:lnTo>
                    <a:pt x="53363" y="34892"/>
                  </a:lnTo>
                  <a:lnTo>
                    <a:pt x="50175" y="29558"/>
                  </a:lnTo>
                  <a:lnTo>
                    <a:pt x="40498" y="10767"/>
                  </a:lnTo>
                  <a:lnTo>
                    <a:pt x="33874" y="3313"/>
                  </a:lnTo>
                  <a:lnTo>
                    <a:pt x="28578" y="0"/>
                  </a:lnTo>
                  <a:lnTo>
                    <a:pt x="20110" y="409"/>
                  </a:lnTo>
                  <a:lnTo>
                    <a:pt x="14888" y="1506"/>
                  </a:lnTo>
                  <a:lnTo>
                    <a:pt x="7205" y="6488"/>
                  </a:lnTo>
                  <a:lnTo>
                    <a:pt x="4168" y="9792"/>
                  </a:lnTo>
                  <a:lnTo>
                    <a:pt x="794" y="19108"/>
                  </a:lnTo>
                  <a:lnTo>
                    <a:pt x="0" y="30303"/>
                  </a:lnTo>
                  <a:lnTo>
                    <a:pt x="1999" y="42335"/>
                  </a:lnTo>
                  <a:lnTo>
                    <a:pt x="10462" y="57637"/>
                  </a:lnTo>
                  <a:lnTo>
                    <a:pt x="39108" y="96873"/>
                  </a:lnTo>
                  <a:lnTo>
                    <a:pt x="44075" y="110256"/>
                  </a:lnTo>
                  <a:lnTo>
                    <a:pt x="44871" y="123731"/>
                  </a:lnTo>
                  <a:lnTo>
                    <a:pt x="44096" y="130287"/>
                  </a:lnTo>
                  <a:lnTo>
                    <a:pt x="39471" y="139454"/>
                  </a:lnTo>
                  <a:lnTo>
                    <a:pt x="28934" y="148580"/>
                  </a:lnTo>
                  <a:lnTo>
                    <a:pt x="25004" y="151087"/>
                  </a:lnTo>
                  <a:lnTo>
                    <a:pt x="14994" y="151991"/>
                  </a:lnTo>
                  <a:lnTo>
                    <a:pt x="9361" y="151244"/>
                  </a:lnTo>
                  <a:lnTo>
                    <a:pt x="5606" y="149335"/>
                  </a:lnTo>
                  <a:lnTo>
                    <a:pt x="3102" y="146651"/>
                  </a:lnTo>
                  <a:lnTo>
                    <a:pt x="1433" y="143451"/>
                  </a:lnTo>
                  <a:lnTo>
                    <a:pt x="1731" y="139200"/>
                  </a:lnTo>
                  <a:lnTo>
                    <a:pt x="10795" y="118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SMARTInkShape-4732"/>
            <p:cNvSpPr/>
            <p:nvPr>
              <p:custDataLst>
                <p:tags r:id="rId120"/>
              </p:custDataLst>
            </p:nvPr>
          </p:nvSpPr>
          <p:spPr>
            <a:xfrm>
              <a:off x="2067967" y="1562100"/>
              <a:ext cx="319634" cy="76201"/>
            </a:xfrm>
            <a:custGeom>
              <a:avLst/>
              <a:gdLst/>
              <a:ahLst/>
              <a:cxnLst/>
              <a:rect l="0" t="0" r="0" b="0"/>
              <a:pathLst>
                <a:path w="319634" h="76201">
                  <a:moveTo>
                    <a:pt x="52933" y="76200"/>
                  </a:moveTo>
                  <a:lnTo>
                    <a:pt x="52933" y="76200"/>
                  </a:lnTo>
                  <a:lnTo>
                    <a:pt x="10016" y="72829"/>
                  </a:lnTo>
                  <a:lnTo>
                    <a:pt x="0" y="70733"/>
                  </a:lnTo>
                  <a:lnTo>
                    <a:pt x="6" y="69027"/>
                  </a:lnTo>
                  <a:lnTo>
                    <a:pt x="3775" y="63369"/>
                  </a:lnTo>
                  <a:lnTo>
                    <a:pt x="38637" y="46036"/>
                  </a:lnTo>
                  <a:lnTo>
                    <a:pt x="85543" y="29554"/>
                  </a:lnTo>
                  <a:lnTo>
                    <a:pt x="121519" y="19956"/>
                  </a:lnTo>
                  <a:lnTo>
                    <a:pt x="157499" y="12397"/>
                  </a:lnTo>
                  <a:lnTo>
                    <a:pt x="200411" y="7436"/>
                  </a:lnTo>
                  <a:lnTo>
                    <a:pt x="234190" y="3775"/>
                  </a:lnTo>
                  <a:lnTo>
                    <a:pt x="278794" y="1119"/>
                  </a:lnTo>
                  <a:lnTo>
                    <a:pt x="3196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SMARTInkShape-4733"/>
            <p:cNvSpPr/>
            <p:nvPr>
              <p:custDataLst>
                <p:tags r:id="rId121"/>
              </p:custDataLst>
            </p:nvPr>
          </p:nvSpPr>
          <p:spPr>
            <a:xfrm>
              <a:off x="1689100" y="1574921"/>
              <a:ext cx="183268" cy="280225"/>
            </a:xfrm>
            <a:custGeom>
              <a:avLst/>
              <a:gdLst/>
              <a:ahLst/>
              <a:cxnLst/>
              <a:rect l="0" t="0" r="0" b="0"/>
              <a:pathLst>
                <a:path w="183268" h="280225">
                  <a:moveTo>
                    <a:pt x="177800" y="31629"/>
                  </a:moveTo>
                  <a:lnTo>
                    <a:pt x="177800" y="31629"/>
                  </a:lnTo>
                  <a:lnTo>
                    <a:pt x="181171" y="31629"/>
                  </a:lnTo>
                  <a:lnTo>
                    <a:pt x="182164" y="29512"/>
                  </a:lnTo>
                  <a:lnTo>
                    <a:pt x="183267" y="21516"/>
                  </a:lnTo>
                  <a:lnTo>
                    <a:pt x="181876" y="14669"/>
                  </a:lnTo>
                  <a:lnTo>
                    <a:pt x="177126" y="6848"/>
                  </a:lnTo>
                  <a:lnTo>
                    <a:pt x="175234" y="4525"/>
                  </a:lnTo>
                  <a:lnTo>
                    <a:pt x="167487" y="1944"/>
                  </a:lnTo>
                  <a:lnTo>
                    <a:pt x="120026" y="0"/>
                  </a:lnTo>
                  <a:lnTo>
                    <a:pt x="85185" y="1776"/>
                  </a:lnTo>
                  <a:lnTo>
                    <a:pt x="68749" y="8673"/>
                  </a:lnTo>
                  <a:lnTo>
                    <a:pt x="62766" y="12092"/>
                  </a:lnTo>
                  <a:lnTo>
                    <a:pt x="54237" y="21535"/>
                  </a:lnTo>
                  <a:lnTo>
                    <a:pt x="43012" y="44844"/>
                  </a:lnTo>
                  <a:lnTo>
                    <a:pt x="43773" y="86199"/>
                  </a:lnTo>
                  <a:lnTo>
                    <a:pt x="46272" y="124771"/>
                  </a:lnTo>
                  <a:lnTo>
                    <a:pt x="49905" y="140025"/>
                  </a:lnTo>
                  <a:lnTo>
                    <a:pt x="50909" y="141287"/>
                  </a:lnTo>
                  <a:lnTo>
                    <a:pt x="52284" y="141423"/>
                  </a:lnTo>
                  <a:lnTo>
                    <a:pt x="56398" y="140399"/>
                  </a:lnTo>
                  <a:lnTo>
                    <a:pt x="70538" y="137859"/>
                  </a:lnTo>
                  <a:lnTo>
                    <a:pt x="74542" y="136316"/>
                  </a:lnTo>
                  <a:lnTo>
                    <a:pt x="84635" y="136482"/>
                  </a:lnTo>
                  <a:lnTo>
                    <a:pt x="108362" y="142338"/>
                  </a:lnTo>
                  <a:lnTo>
                    <a:pt x="118952" y="149978"/>
                  </a:lnTo>
                  <a:lnTo>
                    <a:pt x="127656" y="160428"/>
                  </a:lnTo>
                  <a:lnTo>
                    <a:pt x="133877" y="172129"/>
                  </a:lnTo>
                  <a:lnTo>
                    <a:pt x="137975" y="197358"/>
                  </a:lnTo>
                  <a:lnTo>
                    <a:pt x="132447" y="223805"/>
                  </a:lnTo>
                  <a:lnTo>
                    <a:pt x="118501" y="246144"/>
                  </a:lnTo>
                  <a:lnTo>
                    <a:pt x="90850" y="266169"/>
                  </a:lnTo>
                  <a:lnTo>
                    <a:pt x="59217" y="278765"/>
                  </a:lnTo>
                  <a:lnTo>
                    <a:pt x="30873" y="280224"/>
                  </a:lnTo>
                  <a:lnTo>
                    <a:pt x="0" y="2475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SMARTInkShape-4734"/>
            <p:cNvSpPr/>
            <p:nvPr>
              <p:custDataLst>
                <p:tags r:id="rId122"/>
              </p:custDataLst>
            </p:nvPr>
          </p:nvSpPr>
          <p:spPr>
            <a:xfrm>
              <a:off x="1556142" y="1593850"/>
              <a:ext cx="12309" cy="279401"/>
            </a:xfrm>
            <a:custGeom>
              <a:avLst/>
              <a:gdLst/>
              <a:ahLst/>
              <a:cxnLst/>
              <a:rect l="0" t="0" r="0" b="0"/>
              <a:pathLst>
                <a:path w="12309" h="279401">
                  <a:moveTo>
                    <a:pt x="5958" y="0"/>
                  </a:moveTo>
                  <a:lnTo>
                    <a:pt x="5958" y="0"/>
                  </a:lnTo>
                  <a:lnTo>
                    <a:pt x="2587" y="0"/>
                  </a:lnTo>
                  <a:lnTo>
                    <a:pt x="1594" y="706"/>
                  </a:lnTo>
                  <a:lnTo>
                    <a:pt x="932" y="1882"/>
                  </a:lnTo>
                  <a:lnTo>
                    <a:pt x="0" y="8789"/>
                  </a:lnTo>
                  <a:lnTo>
                    <a:pt x="4668" y="54568"/>
                  </a:lnTo>
                  <a:lnTo>
                    <a:pt x="7457" y="90016"/>
                  </a:lnTo>
                  <a:lnTo>
                    <a:pt x="11350" y="129807"/>
                  </a:lnTo>
                  <a:lnTo>
                    <a:pt x="12119" y="171142"/>
                  </a:lnTo>
                  <a:lnTo>
                    <a:pt x="12283" y="215415"/>
                  </a:lnTo>
                  <a:lnTo>
                    <a:pt x="12305" y="258126"/>
                  </a:lnTo>
                  <a:lnTo>
                    <a:pt x="12308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3" name="SMARTInkShape-Group1044"/>
          <p:cNvGrpSpPr/>
          <p:nvPr/>
        </p:nvGrpSpPr>
        <p:grpSpPr>
          <a:xfrm>
            <a:off x="1114421" y="431800"/>
            <a:ext cx="657230" cy="494016"/>
            <a:chOff x="1114421" y="431800"/>
            <a:chExt cx="657230" cy="494016"/>
          </a:xfrm>
        </p:grpSpPr>
        <p:sp>
          <p:nvSpPr>
            <p:cNvPr id="719" name="SMARTInkShape-4735"/>
            <p:cNvSpPr/>
            <p:nvPr>
              <p:custDataLst>
                <p:tags r:id="rId114"/>
              </p:custDataLst>
            </p:nvPr>
          </p:nvSpPr>
          <p:spPr>
            <a:xfrm>
              <a:off x="1303605" y="466830"/>
              <a:ext cx="61646" cy="318486"/>
            </a:xfrm>
            <a:custGeom>
              <a:avLst/>
              <a:gdLst/>
              <a:ahLst/>
              <a:cxnLst/>
              <a:rect l="0" t="0" r="0" b="0"/>
              <a:pathLst>
                <a:path w="61646" h="318486">
                  <a:moveTo>
                    <a:pt x="61645" y="9420"/>
                  </a:moveTo>
                  <a:lnTo>
                    <a:pt x="61645" y="9420"/>
                  </a:lnTo>
                  <a:lnTo>
                    <a:pt x="61645" y="582"/>
                  </a:lnTo>
                  <a:lnTo>
                    <a:pt x="60939" y="0"/>
                  </a:lnTo>
                  <a:lnTo>
                    <a:pt x="59764" y="318"/>
                  </a:lnTo>
                  <a:lnTo>
                    <a:pt x="58274" y="1235"/>
                  </a:lnTo>
                  <a:lnTo>
                    <a:pt x="46718" y="43730"/>
                  </a:lnTo>
                  <a:lnTo>
                    <a:pt x="34681" y="90333"/>
                  </a:lnTo>
                  <a:lnTo>
                    <a:pt x="27077" y="134555"/>
                  </a:lnTo>
                  <a:lnTo>
                    <a:pt x="19147" y="180110"/>
                  </a:lnTo>
                  <a:lnTo>
                    <a:pt x="12511" y="218402"/>
                  </a:lnTo>
                  <a:lnTo>
                    <a:pt x="4406" y="261923"/>
                  </a:lnTo>
                  <a:lnTo>
                    <a:pt x="0" y="287671"/>
                  </a:lnTo>
                  <a:lnTo>
                    <a:pt x="576" y="312704"/>
                  </a:lnTo>
                  <a:lnTo>
                    <a:pt x="1882" y="317442"/>
                  </a:lnTo>
                  <a:lnTo>
                    <a:pt x="3459" y="318485"/>
                  </a:lnTo>
                  <a:lnTo>
                    <a:pt x="5215" y="317063"/>
                  </a:lnTo>
                  <a:lnTo>
                    <a:pt x="17195" y="295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SMARTInkShape-4736"/>
            <p:cNvSpPr/>
            <p:nvPr>
              <p:custDataLst>
                <p:tags r:id="rId115"/>
              </p:custDataLst>
            </p:nvPr>
          </p:nvSpPr>
          <p:spPr>
            <a:xfrm>
              <a:off x="1485900" y="476250"/>
              <a:ext cx="24257" cy="273051"/>
            </a:xfrm>
            <a:custGeom>
              <a:avLst/>
              <a:gdLst/>
              <a:ahLst/>
              <a:cxnLst/>
              <a:rect l="0" t="0" r="0" b="0"/>
              <a:pathLst>
                <a:path w="24257" h="273051">
                  <a:moveTo>
                    <a:pt x="12700" y="0"/>
                  </a:moveTo>
                  <a:lnTo>
                    <a:pt x="12700" y="0"/>
                  </a:lnTo>
                  <a:lnTo>
                    <a:pt x="21538" y="0"/>
                  </a:lnTo>
                  <a:lnTo>
                    <a:pt x="22826" y="706"/>
                  </a:lnTo>
                  <a:lnTo>
                    <a:pt x="23684" y="1881"/>
                  </a:lnTo>
                  <a:lnTo>
                    <a:pt x="24256" y="3371"/>
                  </a:lnTo>
                  <a:lnTo>
                    <a:pt x="20104" y="37590"/>
                  </a:lnTo>
                  <a:lnTo>
                    <a:pt x="15208" y="80596"/>
                  </a:lnTo>
                  <a:lnTo>
                    <a:pt x="13443" y="124931"/>
                  </a:lnTo>
                  <a:lnTo>
                    <a:pt x="12920" y="166525"/>
                  </a:lnTo>
                  <a:lnTo>
                    <a:pt x="10862" y="204736"/>
                  </a:lnTo>
                  <a:lnTo>
                    <a:pt x="7241" y="249208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SMARTInkShape-4737"/>
            <p:cNvSpPr/>
            <p:nvPr>
              <p:custDataLst>
                <p:tags r:id="rId116"/>
              </p:custDataLst>
            </p:nvPr>
          </p:nvSpPr>
          <p:spPr>
            <a:xfrm>
              <a:off x="1114421" y="431800"/>
              <a:ext cx="555630" cy="120651"/>
            </a:xfrm>
            <a:custGeom>
              <a:avLst/>
              <a:gdLst/>
              <a:ahLst/>
              <a:cxnLst/>
              <a:rect l="0" t="0" r="0" b="0"/>
              <a:pathLst>
                <a:path w="555630" h="120651">
                  <a:moveTo>
                    <a:pt x="28579" y="120650"/>
                  </a:moveTo>
                  <a:lnTo>
                    <a:pt x="28579" y="120650"/>
                  </a:lnTo>
                  <a:lnTo>
                    <a:pt x="0" y="120650"/>
                  </a:lnTo>
                  <a:lnTo>
                    <a:pt x="46862" y="106835"/>
                  </a:lnTo>
                  <a:lnTo>
                    <a:pt x="93182" y="94167"/>
                  </a:lnTo>
                  <a:lnTo>
                    <a:pt x="133877" y="83719"/>
                  </a:lnTo>
                  <a:lnTo>
                    <a:pt x="177214" y="75057"/>
                  </a:lnTo>
                  <a:lnTo>
                    <a:pt x="224705" y="64651"/>
                  </a:lnTo>
                  <a:lnTo>
                    <a:pt x="259680" y="56721"/>
                  </a:lnTo>
                  <a:lnTo>
                    <a:pt x="297096" y="48492"/>
                  </a:lnTo>
                  <a:lnTo>
                    <a:pt x="337244" y="40132"/>
                  </a:lnTo>
                  <a:lnTo>
                    <a:pt x="378606" y="31712"/>
                  </a:lnTo>
                  <a:lnTo>
                    <a:pt x="416274" y="23972"/>
                  </a:lnTo>
                  <a:lnTo>
                    <a:pt x="455464" y="15648"/>
                  </a:lnTo>
                  <a:lnTo>
                    <a:pt x="497415" y="8713"/>
                  </a:lnTo>
                  <a:lnTo>
                    <a:pt x="5556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SMARTInkShape-4738"/>
            <p:cNvSpPr/>
            <p:nvPr>
              <p:custDataLst>
                <p:tags r:id="rId117"/>
              </p:custDataLst>
            </p:nvPr>
          </p:nvSpPr>
          <p:spPr>
            <a:xfrm>
              <a:off x="1611387" y="768766"/>
              <a:ext cx="160264" cy="157050"/>
            </a:xfrm>
            <a:custGeom>
              <a:avLst/>
              <a:gdLst/>
              <a:ahLst/>
              <a:cxnLst/>
              <a:rect l="0" t="0" r="0" b="0"/>
              <a:pathLst>
                <a:path w="160264" h="157050">
                  <a:moveTo>
                    <a:pt x="90413" y="18634"/>
                  </a:moveTo>
                  <a:lnTo>
                    <a:pt x="90413" y="18634"/>
                  </a:lnTo>
                  <a:lnTo>
                    <a:pt x="81575" y="4328"/>
                  </a:lnTo>
                  <a:lnTo>
                    <a:pt x="73785" y="1692"/>
                  </a:lnTo>
                  <a:lnTo>
                    <a:pt x="54908" y="0"/>
                  </a:lnTo>
                  <a:lnTo>
                    <a:pt x="44294" y="5414"/>
                  </a:lnTo>
                  <a:lnTo>
                    <a:pt x="20233" y="22765"/>
                  </a:lnTo>
                  <a:lnTo>
                    <a:pt x="11479" y="38814"/>
                  </a:lnTo>
                  <a:lnTo>
                    <a:pt x="111" y="76869"/>
                  </a:lnTo>
                  <a:lnTo>
                    <a:pt x="0" y="109737"/>
                  </a:lnTo>
                  <a:lnTo>
                    <a:pt x="4603" y="126387"/>
                  </a:lnTo>
                  <a:lnTo>
                    <a:pt x="7807" y="132803"/>
                  </a:lnTo>
                  <a:lnTo>
                    <a:pt x="20773" y="143694"/>
                  </a:lnTo>
                  <a:lnTo>
                    <a:pt x="39001" y="151827"/>
                  </a:lnTo>
                  <a:lnTo>
                    <a:pt x="79552" y="157049"/>
                  </a:lnTo>
                  <a:lnTo>
                    <a:pt x="122056" y="154709"/>
                  </a:lnTo>
                  <a:lnTo>
                    <a:pt x="160263" y="145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6" name="SMARTInkShape-Group1045"/>
          <p:cNvGrpSpPr/>
          <p:nvPr/>
        </p:nvGrpSpPr>
        <p:grpSpPr>
          <a:xfrm>
            <a:off x="2133600" y="517329"/>
            <a:ext cx="247651" cy="289122"/>
            <a:chOff x="2133600" y="517329"/>
            <a:chExt cx="247651" cy="289122"/>
          </a:xfrm>
        </p:grpSpPr>
        <p:sp>
          <p:nvSpPr>
            <p:cNvPr id="724" name="SMARTInkShape-4739"/>
            <p:cNvSpPr/>
            <p:nvPr>
              <p:custDataLst>
                <p:tags r:id="rId112"/>
              </p:custDataLst>
            </p:nvPr>
          </p:nvSpPr>
          <p:spPr>
            <a:xfrm>
              <a:off x="2241550" y="517329"/>
              <a:ext cx="44451" cy="289122"/>
            </a:xfrm>
            <a:custGeom>
              <a:avLst/>
              <a:gdLst/>
              <a:ahLst/>
              <a:cxnLst/>
              <a:rect l="0" t="0" r="0" b="0"/>
              <a:pathLst>
                <a:path w="44451" h="289122">
                  <a:moveTo>
                    <a:pt x="44450" y="3371"/>
                  </a:moveTo>
                  <a:lnTo>
                    <a:pt x="44450" y="3371"/>
                  </a:lnTo>
                  <a:lnTo>
                    <a:pt x="34311" y="2665"/>
                  </a:lnTo>
                  <a:lnTo>
                    <a:pt x="26773" y="0"/>
                  </a:lnTo>
                  <a:lnTo>
                    <a:pt x="23493" y="418"/>
                  </a:lnTo>
                  <a:lnTo>
                    <a:pt x="20601" y="2108"/>
                  </a:lnTo>
                  <a:lnTo>
                    <a:pt x="17967" y="4646"/>
                  </a:lnTo>
                  <a:lnTo>
                    <a:pt x="10890" y="25072"/>
                  </a:lnTo>
                  <a:lnTo>
                    <a:pt x="7246" y="64991"/>
                  </a:lnTo>
                  <a:lnTo>
                    <a:pt x="6527" y="111446"/>
                  </a:lnTo>
                  <a:lnTo>
                    <a:pt x="6385" y="155325"/>
                  </a:lnTo>
                  <a:lnTo>
                    <a:pt x="5651" y="197755"/>
                  </a:lnTo>
                  <a:lnTo>
                    <a:pt x="1988" y="233827"/>
                  </a:lnTo>
                  <a:lnTo>
                    <a:pt x="0" y="289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SMARTInkShape-4740"/>
            <p:cNvSpPr/>
            <p:nvPr>
              <p:custDataLst>
                <p:tags r:id="rId113"/>
              </p:custDataLst>
            </p:nvPr>
          </p:nvSpPr>
          <p:spPr>
            <a:xfrm>
              <a:off x="2133600" y="615950"/>
              <a:ext cx="247651" cy="43568"/>
            </a:xfrm>
            <a:custGeom>
              <a:avLst/>
              <a:gdLst/>
              <a:ahLst/>
              <a:cxnLst/>
              <a:rect l="0" t="0" r="0" b="0"/>
              <a:pathLst>
                <a:path w="247651" h="43568">
                  <a:moveTo>
                    <a:pt x="0" y="38100"/>
                  </a:moveTo>
                  <a:lnTo>
                    <a:pt x="0" y="38100"/>
                  </a:lnTo>
                  <a:lnTo>
                    <a:pt x="0" y="41471"/>
                  </a:lnTo>
                  <a:lnTo>
                    <a:pt x="706" y="42464"/>
                  </a:lnTo>
                  <a:lnTo>
                    <a:pt x="1881" y="43126"/>
                  </a:lnTo>
                  <a:lnTo>
                    <a:pt x="3371" y="43567"/>
                  </a:lnTo>
                  <a:lnTo>
                    <a:pt x="47410" y="32862"/>
                  </a:lnTo>
                  <a:lnTo>
                    <a:pt x="92829" y="20315"/>
                  </a:lnTo>
                  <a:lnTo>
                    <a:pt x="135459" y="14204"/>
                  </a:lnTo>
                  <a:lnTo>
                    <a:pt x="181718" y="8633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1" name="SMARTInkShape-Group1046"/>
          <p:cNvGrpSpPr/>
          <p:nvPr/>
        </p:nvGrpSpPr>
        <p:grpSpPr>
          <a:xfrm>
            <a:off x="2604298" y="498580"/>
            <a:ext cx="424653" cy="418955"/>
            <a:chOff x="2604298" y="498580"/>
            <a:chExt cx="424653" cy="418955"/>
          </a:xfrm>
        </p:grpSpPr>
        <p:sp>
          <p:nvSpPr>
            <p:cNvPr id="727" name="SMARTInkShape-4741"/>
            <p:cNvSpPr/>
            <p:nvPr>
              <p:custDataLst>
                <p:tags r:id="rId108"/>
              </p:custDataLst>
            </p:nvPr>
          </p:nvSpPr>
          <p:spPr>
            <a:xfrm>
              <a:off x="2705100" y="498580"/>
              <a:ext cx="62207" cy="257071"/>
            </a:xfrm>
            <a:custGeom>
              <a:avLst/>
              <a:gdLst/>
              <a:ahLst/>
              <a:cxnLst/>
              <a:rect l="0" t="0" r="0" b="0"/>
              <a:pathLst>
                <a:path w="62207" h="257071">
                  <a:moveTo>
                    <a:pt x="57150" y="9420"/>
                  </a:moveTo>
                  <a:lnTo>
                    <a:pt x="57150" y="9420"/>
                  </a:lnTo>
                  <a:lnTo>
                    <a:pt x="57150" y="582"/>
                  </a:lnTo>
                  <a:lnTo>
                    <a:pt x="57855" y="0"/>
                  </a:lnTo>
                  <a:lnTo>
                    <a:pt x="59031" y="318"/>
                  </a:lnTo>
                  <a:lnTo>
                    <a:pt x="60521" y="1235"/>
                  </a:lnTo>
                  <a:lnTo>
                    <a:pt x="62176" y="6017"/>
                  </a:lnTo>
                  <a:lnTo>
                    <a:pt x="62206" y="16374"/>
                  </a:lnTo>
                  <a:lnTo>
                    <a:pt x="56476" y="63266"/>
                  </a:lnTo>
                  <a:lnTo>
                    <a:pt x="48550" y="106604"/>
                  </a:lnTo>
                  <a:lnTo>
                    <a:pt x="35552" y="145617"/>
                  </a:lnTo>
                  <a:lnTo>
                    <a:pt x="21666" y="186182"/>
                  </a:lnTo>
                  <a:lnTo>
                    <a:pt x="8615" y="225012"/>
                  </a:lnTo>
                  <a:lnTo>
                    <a:pt x="0" y="257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SMARTInkShape-4742"/>
            <p:cNvSpPr/>
            <p:nvPr>
              <p:custDataLst>
                <p:tags r:id="rId109"/>
              </p:custDataLst>
            </p:nvPr>
          </p:nvSpPr>
          <p:spPr>
            <a:xfrm>
              <a:off x="2844800" y="518735"/>
              <a:ext cx="25358" cy="249616"/>
            </a:xfrm>
            <a:custGeom>
              <a:avLst/>
              <a:gdLst/>
              <a:ahLst/>
              <a:cxnLst/>
              <a:rect l="0" t="0" r="0" b="0"/>
              <a:pathLst>
                <a:path w="25358" h="249616">
                  <a:moveTo>
                    <a:pt x="0" y="21015"/>
                  </a:moveTo>
                  <a:lnTo>
                    <a:pt x="0" y="21015"/>
                  </a:lnTo>
                  <a:lnTo>
                    <a:pt x="19773" y="6709"/>
                  </a:lnTo>
                  <a:lnTo>
                    <a:pt x="22899" y="2192"/>
                  </a:lnTo>
                  <a:lnTo>
                    <a:pt x="23733" y="0"/>
                  </a:lnTo>
                  <a:lnTo>
                    <a:pt x="25253" y="45659"/>
                  </a:lnTo>
                  <a:lnTo>
                    <a:pt x="25357" y="83193"/>
                  </a:lnTo>
                  <a:lnTo>
                    <a:pt x="24686" y="126326"/>
                  </a:lnTo>
                  <a:lnTo>
                    <a:pt x="20372" y="170385"/>
                  </a:lnTo>
                  <a:lnTo>
                    <a:pt x="14860" y="215349"/>
                  </a:lnTo>
                  <a:lnTo>
                    <a:pt x="12700" y="249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SMARTInkShape-4743"/>
            <p:cNvSpPr/>
            <p:nvPr>
              <p:custDataLst>
                <p:tags r:id="rId110"/>
              </p:custDataLst>
            </p:nvPr>
          </p:nvSpPr>
          <p:spPr>
            <a:xfrm>
              <a:off x="2604298" y="508000"/>
              <a:ext cx="361153" cy="63501"/>
            </a:xfrm>
            <a:custGeom>
              <a:avLst/>
              <a:gdLst/>
              <a:ahLst/>
              <a:cxnLst/>
              <a:rect l="0" t="0" r="0" b="0"/>
              <a:pathLst>
                <a:path w="361153" h="63501">
                  <a:moveTo>
                    <a:pt x="24602" y="63500"/>
                  </a:moveTo>
                  <a:lnTo>
                    <a:pt x="24602" y="63500"/>
                  </a:lnTo>
                  <a:lnTo>
                    <a:pt x="1458" y="54662"/>
                  </a:lnTo>
                  <a:lnTo>
                    <a:pt x="0" y="51963"/>
                  </a:lnTo>
                  <a:lnTo>
                    <a:pt x="440" y="48753"/>
                  </a:lnTo>
                  <a:lnTo>
                    <a:pt x="2144" y="45202"/>
                  </a:lnTo>
                  <a:lnTo>
                    <a:pt x="28139" y="33462"/>
                  </a:lnTo>
                  <a:lnTo>
                    <a:pt x="73863" y="21047"/>
                  </a:lnTo>
                  <a:lnTo>
                    <a:pt x="114143" y="15173"/>
                  </a:lnTo>
                  <a:lnTo>
                    <a:pt x="151792" y="10062"/>
                  </a:lnTo>
                  <a:lnTo>
                    <a:pt x="198075" y="2719"/>
                  </a:lnTo>
                  <a:lnTo>
                    <a:pt x="237573" y="806"/>
                  </a:lnTo>
                  <a:lnTo>
                    <a:pt x="273303" y="358"/>
                  </a:lnTo>
                  <a:lnTo>
                    <a:pt x="3611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SMARTInkShape-4744"/>
            <p:cNvSpPr/>
            <p:nvPr>
              <p:custDataLst>
                <p:tags r:id="rId111"/>
              </p:custDataLst>
            </p:nvPr>
          </p:nvSpPr>
          <p:spPr>
            <a:xfrm>
              <a:off x="2921000" y="731893"/>
              <a:ext cx="107951" cy="185642"/>
            </a:xfrm>
            <a:custGeom>
              <a:avLst/>
              <a:gdLst/>
              <a:ahLst/>
              <a:cxnLst/>
              <a:rect l="0" t="0" r="0" b="0"/>
              <a:pathLst>
                <a:path w="107951" h="185642">
                  <a:moveTo>
                    <a:pt x="107950" y="17407"/>
                  </a:moveTo>
                  <a:lnTo>
                    <a:pt x="107950" y="17407"/>
                  </a:lnTo>
                  <a:lnTo>
                    <a:pt x="101208" y="17407"/>
                  </a:lnTo>
                  <a:lnTo>
                    <a:pt x="58150" y="465"/>
                  </a:lnTo>
                  <a:lnTo>
                    <a:pt x="42778" y="0"/>
                  </a:lnTo>
                  <a:lnTo>
                    <a:pt x="33594" y="2144"/>
                  </a:lnTo>
                  <a:lnTo>
                    <a:pt x="27160" y="7331"/>
                  </a:lnTo>
                  <a:lnTo>
                    <a:pt x="24457" y="10690"/>
                  </a:lnTo>
                  <a:lnTo>
                    <a:pt x="23334" y="21947"/>
                  </a:lnTo>
                  <a:lnTo>
                    <a:pt x="25893" y="35653"/>
                  </a:lnTo>
                  <a:lnTo>
                    <a:pt x="46327" y="74843"/>
                  </a:lnTo>
                  <a:lnTo>
                    <a:pt x="69540" y="116884"/>
                  </a:lnTo>
                  <a:lnTo>
                    <a:pt x="86722" y="147359"/>
                  </a:lnTo>
                  <a:lnTo>
                    <a:pt x="89578" y="160065"/>
                  </a:lnTo>
                  <a:lnTo>
                    <a:pt x="89352" y="165429"/>
                  </a:lnTo>
                  <a:lnTo>
                    <a:pt x="87084" y="170416"/>
                  </a:lnTo>
                  <a:lnTo>
                    <a:pt x="78921" y="179720"/>
                  </a:lnTo>
                  <a:lnTo>
                    <a:pt x="62592" y="184796"/>
                  </a:lnTo>
                  <a:lnTo>
                    <a:pt x="43341" y="185641"/>
                  </a:lnTo>
                  <a:lnTo>
                    <a:pt x="0" y="163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7" name="SMARTInkShape-Group1047"/>
          <p:cNvGrpSpPr/>
          <p:nvPr/>
        </p:nvGrpSpPr>
        <p:grpSpPr>
          <a:xfrm>
            <a:off x="3346450" y="501650"/>
            <a:ext cx="1009651" cy="454090"/>
            <a:chOff x="3346450" y="501650"/>
            <a:chExt cx="1009651" cy="454090"/>
          </a:xfrm>
        </p:grpSpPr>
        <p:sp>
          <p:nvSpPr>
            <p:cNvPr id="732" name="SMARTInkShape-4745"/>
            <p:cNvSpPr/>
            <p:nvPr>
              <p:custDataLst>
                <p:tags r:id="rId103"/>
              </p:custDataLst>
            </p:nvPr>
          </p:nvSpPr>
          <p:spPr>
            <a:xfrm>
              <a:off x="3346450" y="673100"/>
              <a:ext cx="209551" cy="6351"/>
            </a:xfrm>
            <a:custGeom>
              <a:avLst/>
              <a:gdLst/>
              <a:ahLst/>
              <a:cxnLst/>
              <a:rect l="0" t="0" r="0" b="0"/>
              <a:pathLst>
                <a:path w="209551" h="6351">
                  <a:moveTo>
                    <a:pt x="0" y="6350"/>
                  </a:moveTo>
                  <a:lnTo>
                    <a:pt x="0" y="6350"/>
                  </a:lnTo>
                  <a:lnTo>
                    <a:pt x="41113" y="6350"/>
                  </a:lnTo>
                  <a:lnTo>
                    <a:pt x="83443" y="6350"/>
                  </a:lnTo>
                  <a:lnTo>
                    <a:pt x="125383" y="6350"/>
                  </a:lnTo>
                  <a:lnTo>
                    <a:pt x="171420" y="5644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SMARTInkShape-4746"/>
            <p:cNvSpPr/>
            <p:nvPr>
              <p:custDataLst>
                <p:tags r:id="rId104"/>
              </p:custDataLst>
            </p:nvPr>
          </p:nvSpPr>
          <p:spPr>
            <a:xfrm>
              <a:off x="3429590" y="584200"/>
              <a:ext cx="18461" cy="260351"/>
            </a:xfrm>
            <a:custGeom>
              <a:avLst/>
              <a:gdLst/>
              <a:ahLst/>
              <a:cxnLst/>
              <a:rect l="0" t="0" r="0" b="0"/>
              <a:pathLst>
                <a:path w="18461" h="260351">
                  <a:moveTo>
                    <a:pt x="18460" y="0"/>
                  </a:moveTo>
                  <a:lnTo>
                    <a:pt x="18460" y="0"/>
                  </a:lnTo>
                  <a:lnTo>
                    <a:pt x="15089" y="0"/>
                  </a:lnTo>
                  <a:lnTo>
                    <a:pt x="11552" y="3763"/>
                  </a:lnTo>
                  <a:lnTo>
                    <a:pt x="9622" y="6742"/>
                  </a:lnTo>
                  <a:lnTo>
                    <a:pt x="6099" y="49627"/>
                  </a:lnTo>
                  <a:lnTo>
                    <a:pt x="5827" y="89060"/>
                  </a:lnTo>
                  <a:lnTo>
                    <a:pt x="2397" y="136298"/>
                  </a:lnTo>
                  <a:lnTo>
                    <a:pt x="0" y="180368"/>
                  </a:lnTo>
                  <a:lnTo>
                    <a:pt x="1408" y="221581"/>
                  </a:lnTo>
                  <a:lnTo>
                    <a:pt x="576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SMARTInkShape-4747"/>
            <p:cNvSpPr/>
            <p:nvPr>
              <p:custDataLst>
                <p:tags r:id="rId105"/>
              </p:custDataLst>
            </p:nvPr>
          </p:nvSpPr>
          <p:spPr>
            <a:xfrm>
              <a:off x="3735775" y="501650"/>
              <a:ext cx="410776" cy="50801"/>
            </a:xfrm>
            <a:custGeom>
              <a:avLst/>
              <a:gdLst/>
              <a:ahLst/>
              <a:cxnLst/>
              <a:rect l="0" t="0" r="0" b="0"/>
              <a:pathLst>
                <a:path w="410776" h="50801">
                  <a:moveTo>
                    <a:pt x="36125" y="50800"/>
                  </a:moveTo>
                  <a:lnTo>
                    <a:pt x="36125" y="50800"/>
                  </a:lnTo>
                  <a:lnTo>
                    <a:pt x="2046" y="50800"/>
                  </a:lnTo>
                  <a:lnTo>
                    <a:pt x="0" y="50094"/>
                  </a:lnTo>
                  <a:lnTo>
                    <a:pt x="47" y="48919"/>
                  </a:lnTo>
                  <a:lnTo>
                    <a:pt x="1490" y="47429"/>
                  </a:lnTo>
                  <a:lnTo>
                    <a:pt x="37269" y="42961"/>
                  </a:lnTo>
                  <a:lnTo>
                    <a:pt x="83780" y="35689"/>
                  </a:lnTo>
                  <a:lnTo>
                    <a:pt x="116807" y="31619"/>
                  </a:lnTo>
                  <a:lnTo>
                    <a:pt x="154533" y="27459"/>
                  </a:lnTo>
                  <a:lnTo>
                    <a:pt x="187764" y="23257"/>
                  </a:lnTo>
                  <a:lnTo>
                    <a:pt x="230868" y="16926"/>
                  </a:lnTo>
                  <a:lnTo>
                    <a:pt x="270451" y="13952"/>
                  </a:lnTo>
                  <a:lnTo>
                    <a:pt x="308990" y="9700"/>
                  </a:lnTo>
                  <a:lnTo>
                    <a:pt x="340137" y="7839"/>
                  </a:lnTo>
                  <a:lnTo>
                    <a:pt x="410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SMARTInkShape-4748"/>
            <p:cNvSpPr/>
            <p:nvPr>
              <p:custDataLst>
                <p:tags r:id="rId106"/>
              </p:custDataLst>
            </p:nvPr>
          </p:nvSpPr>
          <p:spPr>
            <a:xfrm>
              <a:off x="4118760" y="746230"/>
              <a:ext cx="80432" cy="171661"/>
            </a:xfrm>
            <a:custGeom>
              <a:avLst/>
              <a:gdLst/>
              <a:ahLst/>
              <a:cxnLst/>
              <a:rect l="0" t="0" r="0" b="0"/>
              <a:pathLst>
                <a:path w="80432" h="171661">
                  <a:moveTo>
                    <a:pt x="65890" y="9420"/>
                  </a:moveTo>
                  <a:lnTo>
                    <a:pt x="65890" y="9420"/>
                  </a:lnTo>
                  <a:lnTo>
                    <a:pt x="65890" y="6049"/>
                  </a:lnTo>
                  <a:lnTo>
                    <a:pt x="62127" y="2512"/>
                  </a:lnTo>
                  <a:lnTo>
                    <a:pt x="59148" y="582"/>
                  </a:lnTo>
                  <a:lnTo>
                    <a:pt x="55751" y="0"/>
                  </a:lnTo>
                  <a:lnTo>
                    <a:pt x="32665" y="5897"/>
                  </a:lnTo>
                  <a:lnTo>
                    <a:pt x="14224" y="18158"/>
                  </a:lnTo>
                  <a:lnTo>
                    <a:pt x="8119" y="23416"/>
                  </a:lnTo>
                  <a:lnTo>
                    <a:pt x="716" y="40457"/>
                  </a:lnTo>
                  <a:lnTo>
                    <a:pt x="0" y="49790"/>
                  </a:lnTo>
                  <a:lnTo>
                    <a:pt x="797" y="53267"/>
                  </a:lnTo>
                  <a:lnTo>
                    <a:pt x="12031" y="71644"/>
                  </a:lnTo>
                  <a:lnTo>
                    <a:pt x="58439" y="107170"/>
                  </a:lnTo>
                  <a:lnTo>
                    <a:pt x="72697" y="124461"/>
                  </a:lnTo>
                  <a:lnTo>
                    <a:pt x="79028" y="136749"/>
                  </a:lnTo>
                  <a:lnTo>
                    <a:pt x="80431" y="145503"/>
                  </a:lnTo>
                  <a:lnTo>
                    <a:pt x="79817" y="148826"/>
                  </a:lnTo>
                  <a:lnTo>
                    <a:pt x="65469" y="163614"/>
                  </a:lnTo>
                  <a:lnTo>
                    <a:pt x="53003" y="169673"/>
                  </a:lnTo>
                  <a:lnTo>
                    <a:pt x="41112" y="171660"/>
                  </a:lnTo>
                  <a:lnTo>
                    <a:pt x="31124" y="170192"/>
                  </a:lnTo>
                  <a:lnTo>
                    <a:pt x="27896" y="168107"/>
                  </a:lnTo>
                  <a:lnTo>
                    <a:pt x="25744" y="165305"/>
                  </a:lnTo>
                  <a:lnTo>
                    <a:pt x="24309" y="162027"/>
                  </a:lnTo>
                  <a:lnTo>
                    <a:pt x="24058" y="159136"/>
                  </a:lnTo>
                  <a:lnTo>
                    <a:pt x="27790" y="149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SMARTInkShape-4749"/>
            <p:cNvSpPr/>
            <p:nvPr>
              <p:custDataLst>
                <p:tags r:id="rId107"/>
              </p:custDataLst>
            </p:nvPr>
          </p:nvSpPr>
          <p:spPr>
            <a:xfrm>
              <a:off x="4273550" y="775683"/>
              <a:ext cx="82551" cy="180057"/>
            </a:xfrm>
            <a:custGeom>
              <a:avLst/>
              <a:gdLst/>
              <a:ahLst/>
              <a:cxnLst/>
              <a:rect l="0" t="0" r="0" b="0"/>
              <a:pathLst>
                <a:path w="82551" h="180057">
                  <a:moveTo>
                    <a:pt x="82550" y="18067"/>
                  </a:moveTo>
                  <a:lnTo>
                    <a:pt x="82550" y="18067"/>
                  </a:lnTo>
                  <a:lnTo>
                    <a:pt x="82550" y="11325"/>
                  </a:lnTo>
                  <a:lnTo>
                    <a:pt x="81139" y="8633"/>
                  </a:lnTo>
                  <a:lnTo>
                    <a:pt x="75808" y="3761"/>
                  </a:lnTo>
                  <a:lnTo>
                    <a:pt x="58131" y="423"/>
                  </a:lnTo>
                  <a:lnTo>
                    <a:pt x="32649" y="0"/>
                  </a:lnTo>
                  <a:lnTo>
                    <a:pt x="18533" y="4169"/>
                  </a:lnTo>
                  <a:lnTo>
                    <a:pt x="12235" y="7892"/>
                  </a:lnTo>
                  <a:lnTo>
                    <a:pt x="10979" y="11989"/>
                  </a:lnTo>
                  <a:lnTo>
                    <a:pt x="11464" y="24068"/>
                  </a:lnTo>
                  <a:lnTo>
                    <a:pt x="19677" y="38843"/>
                  </a:lnTo>
                  <a:lnTo>
                    <a:pt x="55324" y="81161"/>
                  </a:lnTo>
                  <a:lnTo>
                    <a:pt x="73723" y="113629"/>
                  </a:lnTo>
                  <a:lnTo>
                    <a:pt x="79934" y="133557"/>
                  </a:lnTo>
                  <a:lnTo>
                    <a:pt x="75743" y="147477"/>
                  </a:lnTo>
                  <a:lnTo>
                    <a:pt x="71662" y="155141"/>
                  </a:lnTo>
                  <a:lnTo>
                    <a:pt x="57720" y="167418"/>
                  </a:lnTo>
                  <a:lnTo>
                    <a:pt x="41177" y="176167"/>
                  </a:lnTo>
                  <a:lnTo>
                    <a:pt x="26767" y="180056"/>
                  </a:lnTo>
                  <a:lnTo>
                    <a:pt x="20667" y="177565"/>
                  </a:lnTo>
                  <a:lnTo>
                    <a:pt x="0" y="151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0" name="SMARTInkShape-Group1048"/>
          <p:cNvGrpSpPr/>
          <p:nvPr/>
        </p:nvGrpSpPr>
        <p:grpSpPr>
          <a:xfrm>
            <a:off x="3864573" y="504461"/>
            <a:ext cx="150760" cy="257540"/>
            <a:chOff x="3864573" y="504461"/>
            <a:chExt cx="150760" cy="257540"/>
          </a:xfrm>
        </p:grpSpPr>
        <p:sp>
          <p:nvSpPr>
            <p:cNvPr id="738" name="SMARTInkShape-4750"/>
            <p:cNvSpPr/>
            <p:nvPr>
              <p:custDataLst>
                <p:tags r:id="rId101"/>
              </p:custDataLst>
            </p:nvPr>
          </p:nvSpPr>
          <p:spPr>
            <a:xfrm>
              <a:off x="3864573" y="521583"/>
              <a:ext cx="71545" cy="221368"/>
            </a:xfrm>
            <a:custGeom>
              <a:avLst/>
              <a:gdLst/>
              <a:ahLst/>
              <a:cxnLst/>
              <a:rect l="0" t="0" r="0" b="0"/>
              <a:pathLst>
                <a:path w="71545" h="221368">
                  <a:moveTo>
                    <a:pt x="66077" y="5467"/>
                  </a:moveTo>
                  <a:lnTo>
                    <a:pt x="66077" y="5467"/>
                  </a:lnTo>
                  <a:lnTo>
                    <a:pt x="71544" y="0"/>
                  </a:lnTo>
                  <a:lnTo>
                    <a:pt x="68794" y="2749"/>
                  </a:lnTo>
                  <a:lnTo>
                    <a:pt x="57646" y="44672"/>
                  </a:lnTo>
                  <a:lnTo>
                    <a:pt x="42382" y="89490"/>
                  </a:lnTo>
                  <a:lnTo>
                    <a:pt x="21572" y="136633"/>
                  </a:lnTo>
                  <a:lnTo>
                    <a:pt x="5523" y="178354"/>
                  </a:lnTo>
                  <a:lnTo>
                    <a:pt x="0" y="203292"/>
                  </a:lnTo>
                  <a:lnTo>
                    <a:pt x="2577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SMARTInkShape-4751"/>
            <p:cNvSpPr/>
            <p:nvPr>
              <p:custDataLst>
                <p:tags r:id="rId102"/>
              </p:custDataLst>
            </p:nvPr>
          </p:nvSpPr>
          <p:spPr>
            <a:xfrm>
              <a:off x="3987800" y="504461"/>
              <a:ext cx="27533" cy="257540"/>
            </a:xfrm>
            <a:custGeom>
              <a:avLst/>
              <a:gdLst/>
              <a:ahLst/>
              <a:cxnLst/>
              <a:rect l="0" t="0" r="0" b="0"/>
              <a:pathLst>
                <a:path w="27533" h="257540">
                  <a:moveTo>
                    <a:pt x="0" y="35289"/>
                  </a:moveTo>
                  <a:lnTo>
                    <a:pt x="0" y="35289"/>
                  </a:lnTo>
                  <a:lnTo>
                    <a:pt x="17676" y="6678"/>
                  </a:lnTo>
                  <a:lnTo>
                    <a:pt x="23849" y="1406"/>
                  </a:lnTo>
                  <a:lnTo>
                    <a:pt x="26482" y="0"/>
                  </a:lnTo>
                  <a:lnTo>
                    <a:pt x="27532" y="1180"/>
                  </a:lnTo>
                  <a:lnTo>
                    <a:pt x="24974" y="45055"/>
                  </a:lnTo>
                  <a:lnTo>
                    <a:pt x="20413" y="81457"/>
                  </a:lnTo>
                  <a:lnTo>
                    <a:pt x="14593" y="123209"/>
                  </a:lnTo>
                  <a:lnTo>
                    <a:pt x="9106" y="166153"/>
                  </a:lnTo>
                  <a:lnTo>
                    <a:pt x="6461" y="204591"/>
                  </a:lnTo>
                  <a:lnTo>
                    <a:pt x="0" y="257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4" name="SMARTInkShape-Group1049"/>
          <p:cNvGrpSpPr/>
          <p:nvPr/>
        </p:nvGrpSpPr>
        <p:grpSpPr>
          <a:xfrm>
            <a:off x="4711700" y="517042"/>
            <a:ext cx="381001" cy="225909"/>
            <a:chOff x="4711700" y="517042"/>
            <a:chExt cx="381001" cy="225909"/>
          </a:xfrm>
        </p:grpSpPr>
        <p:sp>
          <p:nvSpPr>
            <p:cNvPr id="741" name="SMARTInkShape-4752"/>
            <p:cNvSpPr/>
            <p:nvPr>
              <p:custDataLst>
                <p:tags r:id="rId98"/>
              </p:custDataLst>
            </p:nvPr>
          </p:nvSpPr>
          <p:spPr>
            <a:xfrm>
              <a:off x="4711700" y="628650"/>
              <a:ext cx="146051" cy="19051"/>
            </a:xfrm>
            <a:custGeom>
              <a:avLst/>
              <a:gdLst/>
              <a:ahLst/>
              <a:cxnLst/>
              <a:rect l="0" t="0" r="0" b="0"/>
              <a:pathLst>
                <a:path w="146051" h="19051">
                  <a:moveTo>
                    <a:pt x="0" y="19050"/>
                  </a:moveTo>
                  <a:lnTo>
                    <a:pt x="0" y="19050"/>
                  </a:lnTo>
                  <a:lnTo>
                    <a:pt x="39680" y="8219"/>
                  </a:lnTo>
                  <a:lnTo>
                    <a:pt x="87121" y="1832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SMARTInkShape-4753"/>
            <p:cNvSpPr/>
            <p:nvPr>
              <p:custDataLst>
                <p:tags r:id="rId99"/>
              </p:custDataLst>
            </p:nvPr>
          </p:nvSpPr>
          <p:spPr>
            <a:xfrm>
              <a:off x="4728454" y="685800"/>
              <a:ext cx="205497" cy="46960"/>
            </a:xfrm>
            <a:custGeom>
              <a:avLst/>
              <a:gdLst/>
              <a:ahLst/>
              <a:cxnLst/>
              <a:rect l="0" t="0" r="0" b="0"/>
              <a:pathLst>
                <a:path w="205497" h="46960">
                  <a:moveTo>
                    <a:pt x="34046" y="19050"/>
                  </a:moveTo>
                  <a:lnTo>
                    <a:pt x="34046" y="19050"/>
                  </a:lnTo>
                  <a:lnTo>
                    <a:pt x="0" y="41540"/>
                  </a:lnTo>
                  <a:lnTo>
                    <a:pt x="765" y="43216"/>
                  </a:lnTo>
                  <a:lnTo>
                    <a:pt x="7260" y="46959"/>
                  </a:lnTo>
                  <a:lnTo>
                    <a:pt x="47543" y="44972"/>
                  </a:lnTo>
                  <a:lnTo>
                    <a:pt x="82338" y="39744"/>
                  </a:lnTo>
                  <a:lnTo>
                    <a:pt x="126044" y="32316"/>
                  </a:lnTo>
                  <a:lnTo>
                    <a:pt x="165021" y="18042"/>
                  </a:lnTo>
                  <a:lnTo>
                    <a:pt x="2054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SMARTInkShape-4754"/>
            <p:cNvSpPr/>
            <p:nvPr>
              <p:custDataLst>
                <p:tags r:id="rId100"/>
              </p:custDataLst>
            </p:nvPr>
          </p:nvSpPr>
          <p:spPr>
            <a:xfrm>
              <a:off x="5067300" y="517042"/>
              <a:ext cx="25401" cy="225909"/>
            </a:xfrm>
            <a:custGeom>
              <a:avLst/>
              <a:gdLst/>
              <a:ahLst/>
              <a:cxnLst/>
              <a:rect l="0" t="0" r="0" b="0"/>
              <a:pathLst>
                <a:path w="25401" h="225909">
                  <a:moveTo>
                    <a:pt x="25400" y="3658"/>
                  </a:moveTo>
                  <a:lnTo>
                    <a:pt x="25400" y="3658"/>
                  </a:lnTo>
                  <a:lnTo>
                    <a:pt x="25400" y="0"/>
                  </a:lnTo>
                  <a:lnTo>
                    <a:pt x="20331" y="46181"/>
                  </a:lnTo>
                  <a:lnTo>
                    <a:pt x="15274" y="85324"/>
                  </a:lnTo>
                  <a:lnTo>
                    <a:pt x="11327" y="131189"/>
                  </a:lnTo>
                  <a:lnTo>
                    <a:pt x="3962" y="171372"/>
                  </a:lnTo>
                  <a:lnTo>
                    <a:pt x="0" y="225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8" name="SMARTInkShape-Group1050"/>
          <p:cNvGrpSpPr/>
          <p:nvPr/>
        </p:nvGrpSpPr>
        <p:grpSpPr>
          <a:xfrm>
            <a:off x="530029" y="1546447"/>
            <a:ext cx="527706" cy="358554"/>
            <a:chOff x="530029" y="1546447"/>
            <a:chExt cx="527706" cy="358554"/>
          </a:xfrm>
        </p:grpSpPr>
        <p:sp>
          <p:nvSpPr>
            <p:cNvPr id="745" name="SMARTInkShape-4755"/>
            <p:cNvSpPr/>
            <p:nvPr>
              <p:custDataLst>
                <p:tags r:id="rId95"/>
              </p:custDataLst>
            </p:nvPr>
          </p:nvSpPr>
          <p:spPr>
            <a:xfrm>
              <a:off x="530029" y="1657350"/>
              <a:ext cx="422472" cy="12193"/>
            </a:xfrm>
            <a:custGeom>
              <a:avLst/>
              <a:gdLst/>
              <a:ahLst/>
              <a:cxnLst/>
              <a:rect l="0" t="0" r="0" b="0"/>
              <a:pathLst>
                <a:path w="422472" h="12193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5069"/>
                  </a:lnTo>
                  <a:lnTo>
                    <a:pt x="4646" y="8838"/>
                  </a:lnTo>
                  <a:lnTo>
                    <a:pt x="47353" y="12192"/>
                  </a:lnTo>
                  <a:lnTo>
                    <a:pt x="91427" y="10668"/>
                  </a:lnTo>
                  <a:lnTo>
                    <a:pt x="137176" y="7629"/>
                  </a:lnTo>
                  <a:lnTo>
                    <a:pt x="182482" y="6729"/>
                  </a:lnTo>
                  <a:lnTo>
                    <a:pt x="217737" y="6519"/>
                  </a:lnTo>
                  <a:lnTo>
                    <a:pt x="263502" y="5694"/>
                  </a:lnTo>
                  <a:lnTo>
                    <a:pt x="298196" y="3001"/>
                  </a:lnTo>
                  <a:lnTo>
                    <a:pt x="331019" y="1334"/>
                  </a:lnTo>
                  <a:lnTo>
                    <a:pt x="369739" y="395"/>
                  </a:lnTo>
                  <a:lnTo>
                    <a:pt x="422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SMARTInkShape-4756"/>
            <p:cNvSpPr/>
            <p:nvPr>
              <p:custDataLst>
                <p:tags r:id="rId96"/>
              </p:custDataLst>
            </p:nvPr>
          </p:nvSpPr>
          <p:spPr>
            <a:xfrm>
              <a:off x="540727" y="1720850"/>
              <a:ext cx="411774" cy="106574"/>
            </a:xfrm>
            <a:custGeom>
              <a:avLst/>
              <a:gdLst/>
              <a:ahLst/>
              <a:cxnLst/>
              <a:rect l="0" t="0" r="0" b="0"/>
              <a:pathLst>
                <a:path w="411774" h="106574">
                  <a:moveTo>
                    <a:pt x="43473" y="76200"/>
                  </a:moveTo>
                  <a:lnTo>
                    <a:pt x="43473" y="76200"/>
                  </a:lnTo>
                  <a:lnTo>
                    <a:pt x="2279" y="98554"/>
                  </a:lnTo>
                  <a:lnTo>
                    <a:pt x="488" y="100981"/>
                  </a:lnTo>
                  <a:lnTo>
                    <a:pt x="0" y="103304"/>
                  </a:lnTo>
                  <a:lnTo>
                    <a:pt x="3202" y="104853"/>
                  </a:lnTo>
                  <a:lnTo>
                    <a:pt x="16167" y="106573"/>
                  </a:lnTo>
                  <a:lnTo>
                    <a:pt x="61964" y="98950"/>
                  </a:lnTo>
                  <a:lnTo>
                    <a:pt x="108326" y="92218"/>
                  </a:lnTo>
                  <a:lnTo>
                    <a:pt x="154669" y="81088"/>
                  </a:lnTo>
                  <a:lnTo>
                    <a:pt x="193856" y="70907"/>
                  </a:lnTo>
                  <a:lnTo>
                    <a:pt x="233375" y="62324"/>
                  </a:lnTo>
                  <a:lnTo>
                    <a:pt x="271896" y="51941"/>
                  </a:lnTo>
                  <a:lnTo>
                    <a:pt x="304920" y="42135"/>
                  </a:lnTo>
                  <a:lnTo>
                    <a:pt x="339588" y="31427"/>
                  </a:lnTo>
                  <a:lnTo>
                    <a:pt x="4117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SMARTInkShape-4757"/>
            <p:cNvSpPr/>
            <p:nvPr>
              <p:custDataLst>
                <p:tags r:id="rId97"/>
              </p:custDataLst>
            </p:nvPr>
          </p:nvSpPr>
          <p:spPr>
            <a:xfrm>
              <a:off x="806315" y="1546447"/>
              <a:ext cx="251420" cy="358554"/>
            </a:xfrm>
            <a:custGeom>
              <a:avLst/>
              <a:gdLst/>
              <a:ahLst/>
              <a:cxnLst/>
              <a:rect l="0" t="0" r="0" b="0"/>
              <a:pathLst>
                <a:path w="251420" h="358554">
                  <a:moveTo>
                    <a:pt x="82685" y="2953"/>
                  </a:moveTo>
                  <a:lnTo>
                    <a:pt x="82685" y="2953"/>
                  </a:lnTo>
                  <a:lnTo>
                    <a:pt x="35689" y="0"/>
                  </a:lnTo>
                  <a:lnTo>
                    <a:pt x="0" y="7799"/>
                  </a:lnTo>
                  <a:lnTo>
                    <a:pt x="1456" y="10417"/>
                  </a:lnTo>
                  <a:lnTo>
                    <a:pt x="21066" y="23509"/>
                  </a:lnTo>
                  <a:lnTo>
                    <a:pt x="54785" y="38050"/>
                  </a:lnTo>
                  <a:lnTo>
                    <a:pt x="97780" y="58194"/>
                  </a:lnTo>
                  <a:lnTo>
                    <a:pt x="135214" y="75138"/>
                  </a:lnTo>
                  <a:lnTo>
                    <a:pt x="174841" y="96700"/>
                  </a:lnTo>
                  <a:lnTo>
                    <a:pt x="216469" y="125188"/>
                  </a:lnTo>
                  <a:lnTo>
                    <a:pt x="226908" y="133126"/>
                  </a:lnTo>
                  <a:lnTo>
                    <a:pt x="240388" y="153235"/>
                  </a:lnTo>
                  <a:lnTo>
                    <a:pt x="251419" y="190526"/>
                  </a:lnTo>
                  <a:lnTo>
                    <a:pt x="243217" y="221749"/>
                  </a:lnTo>
                  <a:lnTo>
                    <a:pt x="227382" y="247698"/>
                  </a:lnTo>
                  <a:lnTo>
                    <a:pt x="197998" y="274724"/>
                  </a:lnTo>
                  <a:lnTo>
                    <a:pt x="156623" y="302210"/>
                  </a:lnTo>
                  <a:lnTo>
                    <a:pt x="114416" y="329496"/>
                  </a:lnTo>
                  <a:lnTo>
                    <a:pt x="50935" y="3585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5" name="SMARTInkShape-Group1051"/>
          <p:cNvGrpSpPr/>
          <p:nvPr/>
        </p:nvGrpSpPr>
        <p:grpSpPr>
          <a:xfrm>
            <a:off x="3349141" y="1550622"/>
            <a:ext cx="935465" cy="524194"/>
            <a:chOff x="3349141" y="1550622"/>
            <a:chExt cx="935465" cy="524194"/>
          </a:xfrm>
        </p:grpSpPr>
        <p:sp>
          <p:nvSpPr>
            <p:cNvPr id="749" name="SMARTInkShape-4758"/>
            <p:cNvSpPr/>
            <p:nvPr>
              <p:custDataLst>
                <p:tags r:id="rId89"/>
              </p:custDataLst>
            </p:nvPr>
          </p:nvSpPr>
          <p:spPr>
            <a:xfrm>
              <a:off x="3349141" y="1844893"/>
              <a:ext cx="257660" cy="25078"/>
            </a:xfrm>
            <a:custGeom>
              <a:avLst/>
              <a:gdLst/>
              <a:ahLst/>
              <a:cxnLst/>
              <a:rect l="0" t="0" r="0" b="0"/>
              <a:pathLst>
                <a:path w="257660" h="25078">
                  <a:moveTo>
                    <a:pt x="3659" y="15657"/>
                  </a:moveTo>
                  <a:lnTo>
                    <a:pt x="3659" y="15657"/>
                  </a:lnTo>
                  <a:lnTo>
                    <a:pt x="288" y="19028"/>
                  </a:lnTo>
                  <a:lnTo>
                    <a:pt x="0" y="20726"/>
                  </a:lnTo>
                  <a:lnTo>
                    <a:pt x="515" y="22565"/>
                  </a:lnTo>
                  <a:lnTo>
                    <a:pt x="1563" y="24495"/>
                  </a:lnTo>
                  <a:lnTo>
                    <a:pt x="5084" y="25077"/>
                  </a:lnTo>
                  <a:lnTo>
                    <a:pt x="48941" y="15809"/>
                  </a:lnTo>
                  <a:lnTo>
                    <a:pt x="89826" y="11233"/>
                  </a:lnTo>
                  <a:lnTo>
                    <a:pt x="131138" y="4618"/>
                  </a:lnTo>
                  <a:lnTo>
                    <a:pt x="172742" y="0"/>
                  </a:lnTo>
                  <a:lnTo>
                    <a:pt x="211802" y="1767"/>
                  </a:lnTo>
                  <a:lnTo>
                    <a:pt x="257659" y="2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SMARTInkShape-4759"/>
            <p:cNvSpPr/>
            <p:nvPr>
              <p:custDataLst>
                <p:tags r:id="rId90"/>
              </p:custDataLst>
            </p:nvPr>
          </p:nvSpPr>
          <p:spPr>
            <a:xfrm>
              <a:off x="3421031" y="1949450"/>
              <a:ext cx="217520" cy="125366"/>
            </a:xfrm>
            <a:custGeom>
              <a:avLst/>
              <a:gdLst/>
              <a:ahLst/>
              <a:cxnLst/>
              <a:rect l="0" t="0" r="0" b="0"/>
              <a:pathLst>
                <a:path w="217520" h="125366">
                  <a:moveTo>
                    <a:pt x="39719" y="0"/>
                  </a:moveTo>
                  <a:lnTo>
                    <a:pt x="39719" y="0"/>
                  </a:lnTo>
                  <a:lnTo>
                    <a:pt x="249" y="11937"/>
                  </a:lnTo>
                  <a:lnTo>
                    <a:pt x="0" y="12191"/>
                  </a:lnTo>
                  <a:lnTo>
                    <a:pt x="540" y="12361"/>
                  </a:lnTo>
                  <a:lnTo>
                    <a:pt x="39824" y="17749"/>
                  </a:lnTo>
                  <a:lnTo>
                    <a:pt x="66404" y="24936"/>
                  </a:lnTo>
                  <a:lnTo>
                    <a:pt x="78862" y="34366"/>
                  </a:lnTo>
                  <a:lnTo>
                    <a:pt x="82041" y="39844"/>
                  </a:lnTo>
                  <a:lnTo>
                    <a:pt x="83693" y="51575"/>
                  </a:lnTo>
                  <a:lnTo>
                    <a:pt x="78313" y="63845"/>
                  </a:lnTo>
                  <a:lnTo>
                    <a:pt x="56012" y="90226"/>
                  </a:lnTo>
                  <a:lnTo>
                    <a:pt x="23249" y="115642"/>
                  </a:lnTo>
                  <a:lnTo>
                    <a:pt x="21683" y="118722"/>
                  </a:lnTo>
                  <a:lnTo>
                    <a:pt x="21345" y="121482"/>
                  </a:lnTo>
                  <a:lnTo>
                    <a:pt x="22531" y="123321"/>
                  </a:lnTo>
                  <a:lnTo>
                    <a:pt x="24732" y="124547"/>
                  </a:lnTo>
                  <a:lnTo>
                    <a:pt x="27612" y="125365"/>
                  </a:lnTo>
                  <a:lnTo>
                    <a:pt x="72083" y="117243"/>
                  </a:lnTo>
                  <a:lnTo>
                    <a:pt x="111789" y="110312"/>
                  </a:lnTo>
                  <a:lnTo>
                    <a:pt x="151243" y="101648"/>
                  </a:lnTo>
                  <a:lnTo>
                    <a:pt x="195804" y="89772"/>
                  </a:lnTo>
                  <a:lnTo>
                    <a:pt x="217519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SMARTInkShape-4760"/>
            <p:cNvSpPr/>
            <p:nvPr>
              <p:custDataLst>
                <p:tags r:id="rId91"/>
              </p:custDataLst>
            </p:nvPr>
          </p:nvSpPr>
          <p:spPr>
            <a:xfrm>
              <a:off x="4217984" y="1797311"/>
              <a:ext cx="66622" cy="151809"/>
            </a:xfrm>
            <a:custGeom>
              <a:avLst/>
              <a:gdLst/>
              <a:ahLst/>
              <a:cxnLst/>
              <a:rect l="0" t="0" r="0" b="0"/>
              <a:pathLst>
                <a:path w="66622" h="151809">
                  <a:moveTo>
                    <a:pt x="55566" y="6089"/>
                  </a:moveTo>
                  <a:lnTo>
                    <a:pt x="55566" y="6089"/>
                  </a:lnTo>
                  <a:lnTo>
                    <a:pt x="58937" y="2718"/>
                  </a:lnTo>
                  <a:lnTo>
                    <a:pt x="58519" y="1725"/>
                  </a:lnTo>
                  <a:lnTo>
                    <a:pt x="54291" y="622"/>
                  </a:lnTo>
                  <a:lnTo>
                    <a:pt x="37236" y="0"/>
                  </a:lnTo>
                  <a:lnTo>
                    <a:pt x="24136" y="3618"/>
                  </a:lnTo>
                  <a:lnTo>
                    <a:pt x="6742" y="13588"/>
                  </a:lnTo>
                  <a:lnTo>
                    <a:pt x="1850" y="17439"/>
                  </a:lnTo>
                  <a:lnTo>
                    <a:pt x="0" y="22122"/>
                  </a:lnTo>
                  <a:lnTo>
                    <a:pt x="177" y="27361"/>
                  </a:lnTo>
                  <a:lnTo>
                    <a:pt x="4137" y="38121"/>
                  </a:lnTo>
                  <a:lnTo>
                    <a:pt x="44488" y="84475"/>
                  </a:lnTo>
                  <a:lnTo>
                    <a:pt x="56831" y="102692"/>
                  </a:lnTo>
                  <a:lnTo>
                    <a:pt x="66621" y="131900"/>
                  </a:lnTo>
                  <a:lnTo>
                    <a:pt x="61890" y="141733"/>
                  </a:lnTo>
                  <a:lnTo>
                    <a:pt x="57665" y="147318"/>
                  </a:lnTo>
                  <a:lnTo>
                    <a:pt x="52027" y="150336"/>
                  </a:lnTo>
                  <a:lnTo>
                    <a:pt x="38236" y="151808"/>
                  </a:lnTo>
                  <a:lnTo>
                    <a:pt x="11116" y="139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SMARTInkShape-4761"/>
            <p:cNvSpPr/>
            <p:nvPr>
              <p:custDataLst>
                <p:tags r:id="rId92"/>
              </p:custDataLst>
            </p:nvPr>
          </p:nvSpPr>
          <p:spPr>
            <a:xfrm>
              <a:off x="3425341" y="1550622"/>
              <a:ext cx="132923" cy="214679"/>
            </a:xfrm>
            <a:custGeom>
              <a:avLst/>
              <a:gdLst/>
              <a:ahLst/>
              <a:cxnLst/>
              <a:rect l="0" t="0" r="0" b="0"/>
              <a:pathLst>
                <a:path w="132923" h="214679">
                  <a:moveTo>
                    <a:pt x="3659" y="17828"/>
                  </a:moveTo>
                  <a:lnTo>
                    <a:pt x="3659" y="17828"/>
                  </a:lnTo>
                  <a:lnTo>
                    <a:pt x="288" y="17828"/>
                  </a:lnTo>
                  <a:lnTo>
                    <a:pt x="0" y="17122"/>
                  </a:lnTo>
                  <a:lnTo>
                    <a:pt x="1563" y="14457"/>
                  </a:lnTo>
                  <a:lnTo>
                    <a:pt x="29990" y="2901"/>
                  </a:lnTo>
                  <a:lnTo>
                    <a:pt x="51756" y="0"/>
                  </a:lnTo>
                  <a:lnTo>
                    <a:pt x="79450" y="2511"/>
                  </a:lnTo>
                  <a:lnTo>
                    <a:pt x="86642" y="5500"/>
                  </a:lnTo>
                  <a:lnTo>
                    <a:pt x="96514" y="14466"/>
                  </a:lnTo>
                  <a:lnTo>
                    <a:pt x="101372" y="23624"/>
                  </a:lnTo>
                  <a:lnTo>
                    <a:pt x="102668" y="28042"/>
                  </a:lnTo>
                  <a:lnTo>
                    <a:pt x="100345" y="40477"/>
                  </a:lnTo>
                  <a:lnTo>
                    <a:pt x="93902" y="54000"/>
                  </a:lnTo>
                  <a:lnTo>
                    <a:pt x="72520" y="74179"/>
                  </a:lnTo>
                  <a:lnTo>
                    <a:pt x="58027" y="85011"/>
                  </a:lnTo>
                  <a:lnTo>
                    <a:pt x="56045" y="88374"/>
                  </a:lnTo>
                  <a:lnTo>
                    <a:pt x="55516" y="90259"/>
                  </a:lnTo>
                  <a:lnTo>
                    <a:pt x="58692" y="96116"/>
                  </a:lnTo>
                  <a:lnTo>
                    <a:pt x="70294" y="107347"/>
                  </a:lnTo>
                  <a:lnTo>
                    <a:pt x="87138" y="117730"/>
                  </a:lnTo>
                  <a:lnTo>
                    <a:pt x="99322" y="124318"/>
                  </a:lnTo>
                  <a:lnTo>
                    <a:pt x="126906" y="148524"/>
                  </a:lnTo>
                  <a:lnTo>
                    <a:pt x="132048" y="156113"/>
                  </a:lnTo>
                  <a:lnTo>
                    <a:pt x="132922" y="166071"/>
                  </a:lnTo>
                  <a:lnTo>
                    <a:pt x="132168" y="171690"/>
                  </a:lnTo>
                  <a:lnTo>
                    <a:pt x="130254" y="176142"/>
                  </a:lnTo>
                  <a:lnTo>
                    <a:pt x="124364" y="182969"/>
                  </a:lnTo>
                  <a:lnTo>
                    <a:pt x="103003" y="194151"/>
                  </a:lnTo>
                  <a:lnTo>
                    <a:pt x="59527" y="200947"/>
                  </a:lnTo>
                  <a:lnTo>
                    <a:pt x="47539" y="202931"/>
                  </a:lnTo>
                  <a:lnTo>
                    <a:pt x="22709" y="214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SMARTInkShape-4762"/>
            <p:cNvSpPr/>
            <p:nvPr>
              <p:custDataLst>
                <p:tags r:id="rId93"/>
              </p:custDataLst>
            </p:nvPr>
          </p:nvSpPr>
          <p:spPr>
            <a:xfrm>
              <a:off x="4078798" y="1790700"/>
              <a:ext cx="77719" cy="149706"/>
            </a:xfrm>
            <a:custGeom>
              <a:avLst/>
              <a:gdLst/>
              <a:ahLst/>
              <a:cxnLst/>
              <a:rect l="0" t="0" r="0" b="0"/>
              <a:pathLst>
                <a:path w="77719" h="149706">
                  <a:moveTo>
                    <a:pt x="61402" y="0"/>
                  </a:moveTo>
                  <a:lnTo>
                    <a:pt x="61402" y="0"/>
                  </a:lnTo>
                  <a:lnTo>
                    <a:pt x="43240" y="706"/>
                  </a:lnTo>
                  <a:lnTo>
                    <a:pt x="8523" y="12865"/>
                  </a:lnTo>
                  <a:lnTo>
                    <a:pt x="2623" y="17007"/>
                  </a:lnTo>
                  <a:lnTo>
                    <a:pt x="0" y="21199"/>
                  </a:lnTo>
                  <a:lnTo>
                    <a:pt x="712" y="23305"/>
                  </a:lnTo>
                  <a:lnTo>
                    <a:pt x="21804" y="41760"/>
                  </a:lnTo>
                  <a:lnTo>
                    <a:pt x="51202" y="64223"/>
                  </a:lnTo>
                  <a:lnTo>
                    <a:pt x="71224" y="89043"/>
                  </a:lnTo>
                  <a:lnTo>
                    <a:pt x="76351" y="103545"/>
                  </a:lnTo>
                  <a:lnTo>
                    <a:pt x="77718" y="111363"/>
                  </a:lnTo>
                  <a:lnTo>
                    <a:pt x="75474" y="123813"/>
                  </a:lnTo>
                  <a:lnTo>
                    <a:pt x="69067" y="134050"/>
                  </a:lnTo>
                  <a:lnTo>
                    <a:pt x="59165" y="143304"/>
                  </a:lnTo>
                  <a:lnTo>
                    <a:pt x="47707" y="148357"/>
                  </a:lnTo>
                  <a:lnTo>
                    <a:pt x="41689" y="149705"/>
                  </a:lnTo>
                  <a:lnTo>
                    <a:pt x="37677" y="149192"/>
                  </a:lnTo>
                  <a:lnTo>
                    <a:pt x="35002" y="147439"/>
                  </a:lnTo>
                  <a:lnTo>
                    <a:pt x="33218" y="144859"/>
                  </a:lnTo>
                  <a:lnTo>
                    <a:pt x="36002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SMARTInkShape-4763"/>
            <p:cNvSpPr/>
            <p:nvPr>
              <p:custDataLst>
                <p:tags r:id="rId94"/>
              </p:custDataLst>
            </p:nvPr>
          </p:nvSpPr>
          <p:spPr>
            <a:xfrm>
              <a:off x="3830517" y="1641721"/>
              <a:ext cx="296984" cy="72780"/>
            </a:xfrm>
            <a:custGeom>
              <a:avLst/>
              <a:gdLst/>
              <a:ahLst/>
              <a:cxnLst/>
              <a:rect l="0" t="0" r="0" b="0"/>
              <a:pathLst>
                <a:path w="296984" h="72780">
                  <a:moveTo>
                    <a:pt x="55683" y="72779"/>
                  </a:moveTo>
                  <a:lnTo>
                    <a:pt x="55683" y="72779"/>
                  </a:lnTo>
                  <a:lnTo>
                    <a:pt x="8714" y="56892"/>
                  </a:lnTo>
                  <a:lnTo>
                    <a:pt x="0" y="55135"/>
                  </a:lnTo>
                  <a:lnTo>
                    <a:pt x="217" y="52549"/>
                  </a:lnTo>
                  <a:lnTo>
                    <a:pt x="7983" y="44032"/>
                  </a:lnTo>
                  <a:lnTo>
                    <a:pt x="31593" y="30708"/>
                  </a:lnTo>
                  <a:lnTo>
                    <a:pt x="71044" y="17823"/>
                  </a:lnTo>
                  <a:lnTo>
                    <a:pt x="104138" y="11195"/>
                  </a:lnTo>
                  <a:lnTo>
                    <a:pt x="150943" y="5378"/>
                  </a:lnTo>
                  <a:lnTo>
                    <a:pt x="192799" y="1773"/>
                  </a:lnTo>
                  <a:lnTo>
                    <a:pt x="233423" y="0"/>
                  </a:lnTo>
                  <a:lnTo>
                    <a:pt x="296983" y="92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8" name="SMARTInkShape-Group1052"/>
          <p:cNvGrpSpPr/>
          <p:nvPr/>
        </p:nvGrpSpPr>
        <p:grpSpPr>
          <a:xfrm>
            <a:off x="3911600" y="1621225"/>
            <a:ext cx="112352" cy="220276"/>
            <a:chOff x="3911600" y="1621225"/>
            <a:chExt cx="112352" cy="220276"/>
          </a:xfrm>
        </p:grpSpPr>
        <p:sp>
          <p:nvSpPr>
            <p:cNvPr id="756" name="SMARTInkShape-4764"/>
            <p:cNvSpPr/>
            <p:nvPr>
              <p:custDataLst>
                <p:tags r:id="rId87"/>
              </p:custDataLst>
            </p:nvPr>
          </p:nvSpPr>
          <p:spPr>
            <a:xfrm>
              <a:off x="4000500" y="1621225"/>
              <a:ext cx="23452" cy="220276"/>
            </a:xfrm>
            <a:custGeom>
              <a:avLst/>
              <a:gdLst/>
              <a:ahLst/>
              <a:cxnLst/>
              <a:rect l="0" t="0" r="0" b="0"/>
              <a:pathLst>
                <a:path w="23452" h="220276">
                  <a:moveTo>
                    <a:pt x="0" y="36125"/>
                  </a:moveTo>
                  <a:lnTo>
                    <a:pt x="0" y="36125"/>
                  </a:lnTo>
                  <a:lnTo>
                    <a:pt x="14305" y="2046"/>
                  </a:lnTo>
                  <a:lnTo>
                    <a:pt x="16592" y="0"/>
                  </a:lnTo>
                  <a:lnTo>
                    <a:pt x="18823" y="48"/>
                  </a:lnTo>
                  <a:lnTo>
                    <a:pt x="21015" y="1490"/>
                  </a:lnTo>
                  <a:lnTo>
                    <a:pt x="23451" y="8737"/>
                  </a:lnTo>
                  <a:lnTo>
                    <a:pt x="21644" y="50863"/>
                  </a:lnTo>
                  <a:lnTo>
                    <a:pt x="19819" y="95368"/>
                  </a:lnTo>
                  <a:lnTo>
                    <a:pt x="15906" y="136464"/>
                  </a:lnTo>
                  <a:lnTo>
                    <a:pt x="9359" y="182836"/>
                  </a:lnTo>
                  <a:lnTo>
                    <a:pt x="0" y="220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SMARTInkShape-4765"/>
            <p:cNvSpPr/>
            <p:nvPr>
              <p:custDataLst>
                <p:tags r:id="rId88"/>
              </p:custDataLst>
            </p:nvPr>
          </p:nvSpPr>
          <p:spPr>
            <a:xfrm>
              <a:off x="3911600" y="1632833"/>
              <a:ext cx="43568" cy="202318"/>
            </a:xfrm>
            <a:custGeom>
              <a:avLst/>
              <a:gdLst/>
              <a:ahLst/>
              <a:cxnLst/>
              <a:rect l="0" t="0" r="0" b="0"/>
              <a:pathLst>
                <a:path w="43568" h="202318">
                  <a:moveTo>
                    <a:pt x="38100" y="5467"/>
                  </a:moveTo>
                  <a:lnTo>
                    <a:pt x="38100" y="5467"/>
                  </a:lnTo>
                  <a:lnTo>
                    <a:pt x="43567" y="0"/>
                  </a:lnTo>
                  <a:lnTo>
                    <a:pt x="29669" y="37434"/>
                  </a:lnTo>
                  <a:lnTo>
                    <a:pt x="18433" y="72794"/>
                  </a:lnTo>
                  <a:lnTo>
                    <a:pt x="8737" y="115506"/>
                  </a:lnTo>
                  <a:lnTo>
                    <a:pt x="1638" y="161626"/>
                  </a:lnTo>
                  <a:lnTo>
                    <a:pt x="0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6" name="SMARTInkShape-Group1053"/>
          <p:cNvGrpSpPr/>
          <p:nvPr/>
        </p:nvGrpSpPr>
        <p:grpSpPr>
          <a:xfrm>
            <a:off x="4591050" y="1595440"/>
            <a:ext cx="673101" cy="300308"/>
            <a:chOff x="4591050" y="1595440"/>
            <a:chExt cx="673101" cy="300308"/>
          </a:xfrm>
        </p:grpSpPr>
        <p:sp>
          <p:nvSpPr>
            <p:cNvPr id="759" name="SMARTInkShape-4766"/>
            <p:cNvSpPr/>
            <p:nvPr>
              <p:custDataLst>
                <p:tags r:id="rId80"/>
              </p:custDataLst>
            </p:nvPr>
          </p:nvSpPr>
          <p:spPr>
            <a:xfrm>
              <a:off x="4991100" y="1601606"/>
              <a:ext cx="43307" cy="189095"/>
            </a:xfrm>
            <a:custGeom>
              <a:avLst/>
              <a:gdLst/>
              <a:ahLst/>
              <a:cxnLst/>
              <a:rect l="0" t="0" r="0" b="0"/>
              <a:pathLst>
                <a:path w="43307" h="189095">
                  <a:moveTo>
                    <a:pt x="31750" y="17644"/>
                  </a:moveTo>
                  <a:lnTo>
                    <a:pt x="31750" y="17644"/>
                  </a:lnTo>
                  <a:lnTo>
                    <a:pt x="43306" y="0"/>
                  </a:lnTo>
                  <a:lnTo>
                    <a:pt x="35511" y="33316"/>
                  </a:lnTo>
                  <a:lnTo>
                    <a:pt x="25321" y="75630"/>
                  </a:lnTo>
                  <a:lnTo>
                    <a:pt x="13729" y="120663"/>
                  </a:lnTo>
                  <a:lnTo>
                    <a:pt x="0" y="189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SMARTInkShape-4767"/>
            <p:cNvSpPr/>
            <p:nvPr>
              <p:custDataLst>
                <p:tags r:id="rId81"/>
              </p:custDataLst>
            </p:nvPr>
          </p:nvSpPr>
          <p:spPr>
            <a:xfrm>
              <a:off x="4876800" y="1609242"/>
              <a:ext cx="79859" cy="168759"/>
            </a:xfrm>
            <a:custGeom>
              <a:avLst/>
              <a:gdLst/>
              <a:ahLst/>
              <a:cxnLst/>
              <a:rect l="0" t="0" r="0" b="0"/>
              <a:pathLst>
                <a:path w="79859" h="168759">
                  <a:moveTo>
                    <a:pt x="76200" y="3658"/>
                  </a:moveTo>
                  <a:lnTo>
                    <a:pt x="76200" y="3658"/>
                  </a:lnTo>
                  <a:lnTo>
                    <a:pt x="79858" y="0"/>
                  </a:lnTo>
                  <a:lnTo>
                    <a:pt x="53263" y="28006"/>
                  </a:lnTo>
                  <a:lnTo>
                    <a:pt x="33633" y="67272"/>
                  </a:lnTo>
                  <a:lnTo>
                    <a:pt x="14551" y="112607"/>
                  </a:lnTo>
                  <a:lnTo>
                    <a:pt x="3065" y="147148"/>
                  </a:lnTo>
                  <a:lnTo>
                    <a:pt x="0" y="168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SMARTInkShape-4768"/>
            <p:cNvSpPr/>
            <p:nvPr>
              <p:custDataLst>
                <p:tags r:id="rId82"/>
              </p:custDataLst>
            </p:nvPr>
          </p:nvSpPr>
          <p:spPr>
            <a:xfrm>
              <a:off x="4662665" y="1651000"/>
              <a:ext cx="17286" cy="190501"/>
            </a:xfrm>
            <a:custGeom>
              <a:avLst/>
              <a:gdLst/>
              <a:ahLst/>
              <a:cxnLst/>
              <a:rect l="0" t="0" r="0" b="0"/>
              <a:pathLst>
                <a:path w="17286" h="190501">
                  <a:moveTo>
                    <a:pt x="10935" y="0"/>
                  </a:moveTo>
                  <a:lnTo>
                    <a:pt x="10935" y="0"/>
                  </a:lnTo>
                  <a:lnTo>
                    <a:pt x="4193" y="3371"/>
                  </a:lnTo>
                  <a:lnTo>
                    <a:pt x="2207" y="5775"/>
                  </a:lnTo>
                  <a:lnTo>
                    <a:pt x="0" y="12209"/>
                  </a:lnTo>
                  <a:lnTo>
                    <a:pt x="3858" y="57174"/>
                  </a:lnTo>
                  <a:lnTo>
                    <a:pt x="4369" y="97530"/>
                  </a:lnTo>
                  <a:lnTo>
                    <a:pt x="4521" y="135123"/>
                  </a:lnTo>
                  <a:lnTo>
                    <a:pt x="17285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SMARTInkShape-4769"/>
            <p:cNvSpPr/>
            <p:nvPr>
              <p:custDataLst>
                <p:tags r:id="rId83"/>
              </p:custDataLst>
            </p:nvPr>
          </p:nvSpPr>
          <p:spPr>
            <a:xfrm>
              <a:off x="4591050" y="1714500"/>
              <a:ext cx="146051" cy="19051"/>
            </a:xfrm>
            <a:custGeom>
              <a:avLst/>
              <a:gdLst/>
              <a:ahLst/>
              <a:cxnLst/>
              <a:rect l="0" t="0" r="0" b="0"/>
              <a:pathLst>
                <a:path w="146051" h="1905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3371" y="9460"/>
                  </a:lnTo>
                  <a:lnTo>
                    <a:pt x="8789" y="11260"/>
                  </a:lnTo>
                  <a:lnTo>
                    <a:pt x="49527" y="13216"/>
                  </a:lnTo>
                  <a:lnTo>
                    <a:pt x="90953" y="17008"/>
                  </a:lnTo>
                  <a:lnTo>
                    <a:pt x="1460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SMARTInkShape-4770"/>
            <p:cNvSpPr/>
            <p:nvPr>
              <p:custDataLst>
                <p:tags r:id="rId84"/>
              </p:custDataLst>
            </p:nvPr>
          </p:nvSpPr>
          <p:spPr>
            <a:xfrm>
              <a:off x="5207000" y="1758950"/>
              <a:ext cx="57151" cy="136798"/>
            </a:xfrm>
            <a:custGeom>
              <a:avLst/>
              <a:gdLst/>
              <a:ahLst/>
              <a:cxnLst/>
              <a:rect l="0" t="0" r="0" b="0"/>
              <a:pathLst>
                <a:path w="57151" h="136798">
                  <a:moveTo>
                    <a:pt x="57150" y="0"/>
                  </a:moveTo>
                  <a:lnTo>
                    <a:pt x="57150" y="0"/>
                  </a:lnTo>
                  <a:lnTo>
                    <a:pt x="25362" y="705"/>
                  </a:lnTo>
                  <a:lnTo>
                    <a:pt x="15741" y="3371"/>
                  </a:lnTo>
                  <a:lnTo>
                    <a:pt x="12610" y="6481"/>
                  </a:lnTo>
                  <a:lnTo>
                    <a:pt x="9132" y="15580"/>
                  </a:lnTo>
                  <a:lnTo>
                    <a:pt x="10545" y="32603"/>
                  </a:lnTo>
                  <a:lnTo>
                    <a:pt x="30187" y="73296"/>
                  </a:lnTo>
                  <a:lnTo>
                    <a:pt x="46244" y="114045"/>
                  </a:lnTo>
                  <a:lnTo>
                    <a:pt x="46351" y="119774"/>
                  </a:lnTo>
                  <a:lnTo>
                    <a:pt x="42708" y="129903"/>
                  </a:lnTo>
                  <a:lnTo>
                    <a:pt x="39055" y="133169"/>
                  </a:lnTo>
                  <a:lnTo>
                    <a:pt x="29352" y="136797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SMARTInkShape-4771"/>
            <p:cNvSpPr/>
            <p:nvPr>
              <p:custDataLst>
                <p:tags r:id="rId85"/>
              </p:custDataLst>
            </p:nvPr>
          </p:nvSpPr>
          <p:spPr>
            <a:xfrm>
              <a:off x="5083927" y="1740783"/>
              <a:ext cx="53224" cy="134317"/>
            </a:xfrm>
            <a:custGeom>
              <a:avLst/>
              <a:gdLst/>
              <a:ahLst/>
              <a:cxnLst/>
              <a:rect l="0" t="0" r="0" b="0"/>
              <a:pathLst>
                <a:path w="53224" h="134317">
                  <a:moveTo>
                    <a:pt x="53223" y="5467"/>
                  </a:moveTo>
                  <a:lnTo>
                    <a:pt x="53223" y="5467"/>
                  </a:lnTo>
                  <a:lnTo>
                    <a:pt x="44384" y="5467"/>
                  </a:lnTo>
                  <a:lnTo>
                    <a:pt x="19814" y="0"/>
                  </a:lnTo>
                  <a:lnTo>
                    <a:pt x="11798" y="1391"/>
                  </a:lnTo>
                  <a:lnTo>
                    <a:pt x="8673" y="2750"/>
                  </a:lnTo>
                  <a:lnTo>
                    <a:pt x="3319" y="8022"/>
                  </a:lnTo>
                  <a:lnTo>
                    <a:pt x="904" y="11404"/>
                  </a:lnTo>
                  <a:lnTo>
                    <a:pt x="0" y="15069"/>
                  </a:lnTo>
                  <a:lnTo>
                    <a:pt x="875" y="22905"/>
                  </a:lnTo>
                  <a:lnTo>
                    <a:pt x="5336" y="35250"/>
                  </a:lnTo>
                  <a:lnTo>
                    <a:pt x="22597" y="60086"/>
                  </a:lnTo>
                  <a:lnTo>
                    <a:pt x="35290" y="73313"/>
                  </a:lnTo>
                  <a:lnTo>
                    <a:pt x="43127" y="93459"/>
                  </a:lnTo>
                  <a:lnTo>
                    <a:pt x="45208" y="106664"/>
                  </a:lnTo>
                  <a:lnTo>
                    <a:pt x="42371" y="117706"/>
                  </a:lnTo>
                  <a:lnTo>
                    <a:pt x="39638" y="122626"/>
                  </a:lnTo>
                  <a:lnTo>
                    <a:pt x="29076" y="129975"/>
                  </a:lnTo>
                  <a:lnTo>
                    <a:pt x="17796" y="134182"/>
                  </a:lnTo>
                  <a:lnTo>
                    <a:pt x="14789" y="134316"/>
                  </a:lnTo>
                  <a:lnTo>
                    <a:pt x="12783" y="133699"/>
                  </a:lnTo>
                  <a:lnTo>
                    <a:pt x="11446" y="131172"/>
                  </a:lnTo>
                  <a:lnTo>
                    <a:pt x="8773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SMARTInkShape-4772"/>
            <p:cNvSpPr/>
            <p:nvPr>
              <p:custDataLst>
                <p:tags r:id="rId86"/>
              </p:custDataLst>
            </p:nvPr>
          </p:nvSpPr>
          <p:spPr>
            <a:xfrm>
              <a:off x="4826323" y="1595440"/>
              <a:ext cx="272728" cy="42861"/>
            </a:xfrm>
            <a:custGeom>
              <a:avLst/>
              <a:gdLst/>
              <a:ahLst/>
              <a:cxnLst/>
              <a:rect l="0" t="0" r="0" b="0"/>
              <a:pathLst>
                <a:path w="272728" h="42861">
                  <a:moveTo>
                    <a:pt x="44127" y="42860"/>
                  </a:moveTo>
                  <a:lnTo>
                    <a:pt x="44127" y="42860"/>
                  </a:lnTo>
                  <a:lnTo>
                    <a:pt x="12144" y="34022"/>
                  </a:lnTo>
                  <a:lnTo>
                    <a:pt x="3337" y="28113"/>
                  </a:lnTo>
                  <a:lnTo>
                    <a:pt x="0" y="24562"/>
                  </a:lnTo>
                  <a:lnTo>
                    <a:pt x="3421" y="20784"/>
                  </a:lnTo>
                  <a:lnTo>
                    <a:pt x="35202" y="9429"/>
                  </a:lnTo>
                  <a:lnTo>
                    <a:pt x="81779" y="1988"/>
                  </a:lnTo>
                  <a:lnTo>
                    <a:pt x="119656" y="0"/>
                  </a:lnTo>
                  <a:lnTo>
                    <a:pt x="163795" y="2252"/>
                  </a:lnTo>
                  <a:lnTo>
                    <a:pt x="272727" y="4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0" name="SMARTInkShape-Group1054"/>
          <p:cNvGrpSpPr/>
          <p:nvPr/>
        </p:nvGrpSpPr>
        <p:grpSpPr>
          <a:xfrm>
            <a:off x="5607050" y="1581150"/>
            <a:ext cx="380118" cy="190501"/>
            <a:chOff x="5607050" y="1581150"/>
            <a:chExt cx="380118" cy="190501"/>
          </a:xfrm>
        </p:grpSpPr>
        <p:sp>
          <p:nvSpPr>
            <p:cNvPr id="767" name="SMARTInkShape-4773"/>
            <p:cNvSpPr/>
            <p:nvPr>
              <p:custDataLst>
                <p:tags r:id="rId77"/>
              </p:custDataLst>
            </p:nvPr>
          </p:nvSpPr>
          <p:spPr>
            <a:xfrm>
              <a:off x="5607050" y="1651000"/>
              <a:ext cx="139701" cy="31751"/>
            </a:xfrm>
            <a:custGeom>
              <a:avLst/>
              <a:gdLst/>
              <a:ahLst/>
              <a:cxnLst/>
              <a:rect l="0" t="0" r="0" b="0"/>
              <a:pathLst>
                <a:path w="139701" h="3175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705" y="8728"/>
                  </a:lnTo>
                  <a:lnTo>
                    <a:pt x="1881" y="10052"/>
                  </a:lnTo>
                  <a:lnTo>
                    <a:pt x="15580" y="15548"/>
                  </a:lnTo>
                  <a:lnTo>
                    <a:pt x="58241" y="19064"/>
                  </a:lnTo>
                  <a:lnTo>
                    <a:pt x="94867" y="23915"/>
                  </a:lnTo>
                  <a:lnTo>
                    <a:pt x="13970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SMARTInkShape-4774"/>
            <p:cNvSpPr/>
            <p:nvPr>
              <p:custDataLst>
                <p:tags r:id="rId78"/>
              </p:custDataLst>
            </p:nvPr>
          </p:nvSpPr>
          <p:spPr>
            <a:xfrm>
              <a:off x="5624481" y="1733550"/>
              <a:ext cx="185770" cy="35658"/>
            </a:xfrm>
            <a:custGeom>
              <a:avLst/>
              <a:gdLst/>
              <a:ahLst/>
              <a:cxnLst/>
              <a:rect l="0" t="0" r="0" b="0"/>
              <a:pathLst>
                <a:path w="185770" h="35658">
                  <a:moveTo>
                    <a:pt x="39719" y="0"/>
                  </a:moveTo>
                  <a:lnTo>
                    <a:pt x="39719" y="0"/>
                  </a:lnTo>
                  <a:lnTo>
                    <a:pt x="8637" y="21662"/>
                  </a:lnTo>
                  <a:lnTo>
                    <a:pt x="1681" y="29854"/>
                  </a:lnTo>
                  <a:lnTo>
                    <a:pt x="249" y="32602"/>
                  </a:lnTo>
                  <a:lnTo>
                    <a:pt x="0" y="34435"/>
                  </a:lnTo>
                  <a:lnTo>
                    <a:pt x="540" y="35657"/>
                  </a:lnTo>
                  <a:lnTo>
                    <a:pt x="36892" y="33253"/>
                  </a:lnTo>
                  <a:lnTo>
                    <a:pt x="77373" y="30784"/>
                  </a:lnTo>
                  <a:lnTo>
                    <a:pt x="118530" y="23154"/>
                  </a:lnTo>
                  <a:lnTo>
                    <a:pt x="18576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SMARTInkShape-4775"/>
            <p:cNvSpPr/>
            <p:nvPr>
              <p:custDataLst>
                <p:tags r:id="rId79"/>
              </p:custDataLst>
            </p:nvPr>
          </p:nvSpPr>
          <p:spPr>
            <a:xfrm>
              <a:off x="5962650" y="1581150"/>
              <a:ext cx="24518" cy="190501"/>
            </a:xfrm>
            <a:custGeom>
              <a:avLst/>
              <a:gdLst/>
              <a:ahLst/>
              <a:cxnLst/>
              <a:rect l="0" t="0" r="0" b="0"/>
              <a:pathLst>
                <a:path w="24518" h="190501">
                  <a:moveTo>
                    <a:pt x="19050" y="0"/>
                  </a:moveTo>
                  <a:lnTo>
                    <a:pt x="19050" y="0"/>
                  </a:lnTo>
                  <a:lnTo>
                    <a:pt x="22421" y="0"/>
                  </a:lnTo>
                  <a:lnTo>
                    <a:pt x="23414" y="2117"/>
                  </a:lnTo>
                  <a:lnTo>
                    <a:pt x="24517" y="10113"/>
                  </a:lnTo>
                  <a:lnTo>
                    <a:pt x="18376" y="57436"/>
                  </a:lnTo>
                  <a:lnTo>
                    <a:pt x="10451" y="102911"/>
                  </a:lnTo>
                  <a:lnTo>
                    <a:pt x="5009" y="146432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4" name="SMARTInkShape-Group1055"/>
          <p:cNvGrpSpPr/>
          <p:nvPr/>
        </p:nvGrpSpPr>
        <p:grpSpPr>
          <a:xfrm>
            <a:off x="605942" y="2902833"/>
            <a:ext cx="350298" cy="278518"/>
            <a:chOff x="605942" y="2902833"/>
            <a:chExt cx="350298" cy="278518"/>
          </a:xfrm>
        </p:grpSpPr>
        <p:sp>
          <p:nvSpPr>
            <p:cNvPr id="771" name="SMARTInkShape-4776"/>
            <p:cNvSpPr/>
            <p:nvPr>
              <p:custDataLst>
                <p:tags r:id="rId74"/>
              </p:custDataLst>
            </p:nvPr>
          </p:nvSpPr>
          <p:spPr>
            <a:xfrm>
              <a:off x="605942" y="2984500"/>
              <a:ext cx="238609" cy="30868"/>
            </a:xfrm>
            <a:custGeom>
              <a:avLst/>
              <a:gdLst/>
              <a:ahLst/>
              <a:cxnLst/>
              <a:rect l="0" t="0" r="0" b="0"/>
              <a:pathLst>
                <a:path w="238609" h="30868">
                  <a:moveTo>
                    <a:pt x="3658" y="25400"/>
                  </a:moveTo>
                  <a:lnTo>
                    <a:pt x="3658" y="25400"/>
                  </a:lnTo>
                  <a:lnTo>
                    <a:pt x="287" y="28771"/>
                  </a:lnTo>
                  <a:lnTo>
                    <a:pt x="0" y="29764"/>
                  </a:lnTo>
                  <a:lnTo>
                    <a:pt x="513" y="30426"/>
                  </a:lnTo>
                  <a:lnTo>
                    <a:pt x="1562" y="30867"/>
                  </a:lnTo>
                  <a:lnTo>
                    <a:pt x="45445" y="22845"/>
                  </a:lnTo>
                  <a:lnTo>
                    <a:pt x="77263" y="16503"/>
                  </a:lnTo>
                  <a:lnTo>
                    <a:pt x="110220" y="11333"/>
                  </a:lnTo>
                  <a:lnTo>
                    <a:pt x="143682" y="6683"/>
                  </a:lnTo>
                  <a:lnTo>
                    <a:pt x="184847" y="1980"/>
                  </a:lnTo>
                  <a:lnTo>
                    <a:pt x="2386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SMARTInkShape-4777"/>
            <p:cNvSpPr/>
            <p:nvPr>
              <p:custDataLst>
                <p:tags r:id="rId75"/>
              </p:custDataLst>
            </p:nvPr>
          </p:nvSpPr>
          <p:spPr>
            <a:xfrm>
              <a:off x="631397" y="3054350"/>
              <a:ext cx="276654" cy="74517"/>
            </a:xfrm>
            <a:custGeom>
              <a:avLst/>
              <a:gdLst/>
              <a:ahLst/>
              <a:cxnLst/>
              <a:rect l="0" t="0" r="0" b="0"/>
              <a:pathLst>
                <a:path w="276654" h="74517">
                  <a:moveTo>
                    <a:pt x="98853" y="25400"/>
                  </a:moveTo>
                  <a:lnTo>
                    <a:pt x="98853" y="25400"/>
                  </a:lnTo>
                  <a:lnTo>
                    <a:pt x="56758" y="46448"/>
                  </a:lnTo>
                  <a:lnTo>
                    <a:pt x="11160" y="67674"/>
                  </a:lnTo>
                  <a:lnTo>
                    <a:pt x="0" y="74516"/>
                  </a:lnTo>
                  <a:lnTo>
                    <a:pt x="40941" y="69071"/>
                  </a:lnTo>
                  <a:lnTo>
                    <a:pt x="85611" y="61229"/>
                  </a:lnTo>
                  <a:lnTo>
                    <a:pt x="129737" y="51616"/>
                  </a:lnTo>
                  <a:lnTo>
                    <a:pt x="162909" y="43872"/>
                  </a:lnTo>
                  <a:lnTo>
                    <a:pt x="209555" y="31579"/>
                  </a:lnTo>
                  <a:lnTo>
                    <a:pt x="253129" y="18153"/>
                  </a:lnTo>
                  <a:lnTo>
                    <a:pt x="2766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SMARTInkShape-4778"/>
            <p:cNvSpPr/>
            <p:nvPr>
              <p:custDataLst>
                <p:tags r:id="rId76"/>
              </p:custDataLst>
            </p:nvPr>
          </p:nvSpPr>
          <p:spPr>
            <a:xfrm>
              <a:off x="798279" y="2902833"/>
              <a:ext cx="157961" cy="278518"/>
            </a:xfrm>
            <a:custGeom>
              <a:avLst/>
              <a:gdLst/>
              <a:ahLst/>
              <a:cxnLst/>
              <a:rect l="0" t="0" r="0" b="0"/>
              <a:pathLst>
                <a:path w="157961" h="278518">
                  <a:moveTo>
                    <a:pt x="8171" y="5467"/>
                  </a:moveTo>
                  <a:lnTo>
                    <a:pt x="8171" y="5467"/>
                  </a:lnTo>
                  <a:lnTo>
                    <a:pt x="149" y="1103"/>
                  </a:lnTo>
                  <a:lnTo>
                    <a:pt x="0" y="441"/>
                  </a:lnTo>
                  <a:lnTo>
                    <a:pt x="607" y="0"/>
                  </a:lnTo>
                  <a:lnTo>
                    <a:pt x="45906" y="2566"/>
                  </a:lnTo>
                  <a:lnTo>
                    <a:pt x="91198" y="20808"/>
                  </a:lnTo>
                  <a:lnTo>
                    <a:pt x="129202" y="48975"/>
                  </a:lnTo>
                  <a:lnTo>
                    <a:pt x="140985" y="63610"/>
                  </a:lnTo>
                  <a:lnTo>
                    <a:pt x="156284" y="96105"/>
                  </a:lnTo>
                  <a:lnTo>
                    <a:pt x="157960" y="109956"/>
                  </a:lnTo>
                  <a:lnTo>
                    <a:pt x="155169" y="153342"/>
                  </a:lnTo>
                  <a:lnTo>
                    <a:pt x="149276" y="197801"/>
                  </a:lnTo>
                  <a:lnTo>
                    <a:pt x="122471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9" name="SMARTInkShape-Group1056"/>
          <p:cNvGrpSpPr/>
          <p:nvPr/>
        </p:nvGrpSpPr>
        <p:grpSpPr>
          <a:xfrm>
            <a:off x="1696492" y="2857839"/>
            <a:ext cx="360909" cy="576115"/>
            <a:chOff x="1696492" y="2857839"/>
            <a:chExt cx="360909" cy="576115"/>
          </a:xfrm>
        </p:grpSpPr>
        <p:sp>
          <p:nvSpPr>
            <p:cNvPr id="775" name="SMARTInkShape-4779"/>
            <p:cNvSpPr/>
            <p:nvPr>
              <p:custDataLst>
                <p:tags r:id="rId70"/>
              </p:custDataLst>
            </p:nvPr>
          </p:nvSpPr>
          <p:spPr>
            <a:xfrm>
              <a:off x="1709294" y="2864811"/>
              <a:ext cx="113217" cy="208160"/>
            </a:xfrm>
            <a:custGeom>
              <a:avLst/>
              <a:gdLst/>
              <a:ahLst/>
              <a:cxnLst/>
              <a:rect l="0" t="0" r="0" b="0"/>
              <a:pathLst>
                <a:path w="113217" h="208160">
                  <a:moveTo>
                    <a:pt x="11556" y="11739"/>
                  </a:moveTo>
                  <a:lnTo>
                    <a:pt x="11556" y="11739"/>
                  </a:lnTo>
                  <a:lnTo>
                    <a:pt x="8185" y="15110"/>
                  </a:lnTo>
                  <a:lnTo>
                    <a:pt x="6486" y="15397"/>
                  </a:lnTo>
                  <a:lnTo>
                    <a:pt x="4648" y="14883"/>
                  </a:lnTo>
                  <a:lnTo>
                    <a:pt x="0" y="12360"/>
                  </a:lnTo>
                  <a:lnTo>
                    <a:pt x="324" y="12153"/>
                  </a:lnTo>
                  <a:lnTo>
                    <a:pt x="2566" y="11923"/>
                  </a:lnTo>
                  <a:lnTo>
                    <a:pt x="5914" y="9939"/>
                  </a:lnTo>
                  <a:lnTo>
                    <a:pt x="7795" y="8423"/>
                  </a:lnTo>
                  <a:lnTo>
                    <a:pt x="53955" y="1202"/>
                  </a:lnTo>
                  <a:lnTo>
                    <a:pt x="67794" y="0"/>
                  </a:lnTo>
                  <a:lnTo>
                    <a:pt x="81001" y="3229"/>
                  </a:lnTo>
                  <a:lnTo>
                    <a:pt x="87486" y="6066"/>
                  </a:lnTo>
                  <a:lnTo>
                    <a:pt x="91809" y="9368"/>
                  </a:lnTo>
                  <a:lnTo>
                    <a:pt x="96613" y="16800"/>
                  </a:lnTo>
                  <a:lnTo>
                    <a:pt x="96483" y="21463"/>
                  </a:lnTo>
                  <a:lnTo>
                    <a:pt x="92575" y="32288"/>
                  </a:lnTo>
                  <a:lnTo>
                    <a:pt x="57407" y="73672"/>
                  </a:lnTo>
                  <a:lnTo>
                    <a:pt x="40625" y="87454"/>
                  </a:lnTo>
                  <a:lnTo>
                    <a:pt x="37681" y="92939"/>
                  </a:lnTo>
                  <a:lnTo>
                    <a:pt x="38850" y="93389"/>
                  </a:lnTo>
                  <a:lnTo>
                    <a:pt x="50866" y="95993"/>
                  </a:lnTo>
                  <a:lnTo>
                    <a:pt x="87096" y="110902"/>
                  </a:lnTo>
                  <a:lnTo>
                    <a:pt x="104729" y="127198"/>
                  </a:lnTo>
                  <a:lnTo>
                    <a:pt x="109654" y="133162"/>
                  </a:lnTo>
                  <a:lnTo>
                    <a:pt x="112233" y="139254"/>
                  </a:lnTo>
                  <a:lnTo>
                    <a:pt x="113216" y="151668"/>
                  </a:lnTo>
                  <a:lnTo>
                    <a:pt x="109420" y="162359"/>
                  </a:lnTo>
                  <a:lnTo>
                    <a:pt x="101618" y="172520"/>
                  </a:lnTo>
                  <a:lnTo>
                    <a:pt x="82064" y="188729"/>
                  </a:lnTo>
                  <a:lnTo>
                    <a:pt x="49742" y="203691"/>
                  </a:lnTo>
                  <a:lnTo>
                    <a:pt x="12838" y="208159"/>
                  </a:lnTo>
                  <a:lnTo>
                    <a:pt x="11000" y="207597"/>
                  </a:lnTo>
                  <a:lnTo>
                    <a:pt x="17906" y="195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SMARTInkShape-4780"/>
            <p:cNvSpPr/>
            <p:nvPr>
              <p:custDataLst>
                <p:tags r:id="rId71"/>
              </p:custDataLst>
            </p:nvPr>
          </p:nvSpPr>
          <p:spPr>
            <a:xfrm>
              <a:off x="1949934" y="2857839"/>
              <a:ext cx="78267" cy="190162"/>
            </a:xfrm>
            <a:custGeom>
              <a:avLst/>
              <a:gdLst/>
              <a:ahLst/>
              <a:cxnLst/>
              <a:rect l="0" t="0" r="0" b="0"/>
              <a:pathLst>
                <a:path w="78267" h="190162">
                  <a:moveTo>
                    <a:pt x="69366" y="12361"/>
                  </a:moveTo>
                  <a:lnTo>
                    <a:pt x="69366" y="12361"/>
                  </a:lnTo>
                  <a:lnTo>
                    <a:pt x="69366" y="8990"/>
                  </a:lnTo>
                  <a:lnTo>
                    <a:pt x="67484" y="5454"/>
                  </a:lnTo>
                  <a:lnTo>
                    <a:pt x="65995" y="3523"/>
                  </a:lnTo>
                  <a:lnTo>
                    <a:pt x="60577" y="1377"/>
                  </a:lnTo>
                  <a:lnTo>
                    <a:pt x="52343" y="0"/>
                  </a:lnTo>
                  <a:lnTo>
                    <a:pt x="14427" y="9129"/>
                  </a:lnTo>
                  <a:lnTo>
                    <a:pt x="5032" y="14774"/>
                  </a:lnTo>
                  <a:lnTo>
                    <a:pt x="3193" y="17498"/>
                  </a:lnTo>
                  <a:lnTo>
                    <a:pt x="605" y="27367"/>
                  </a:lnTo>
                  <a:lnTo>
                    <a:pt x="0" y="32671"/>
                  </a:lnTo>
                  <a:lnTo>
                    <a:pt x="4681" y="51259"/>
                  </a:lnTo>
                  <a:lnTo>
                    <a:pt x="12167" y="72087"/>
                  </a:lnTo>
                  <a:lnTo>
                    <a:pt x="13594" y="73345"/>
                  </a:lnTo>
                  <a:lnTo>
                    <a:pt x="17062" y="74743"/>
                  </a:lnTo>
                  <a:lnTo>
                    <a:pt x="20955" y="75364"/>
                  </a:lnTo>
                  <a:lnTo>
                    <a:pt x="25037" y="73759"/>
                  </a:lnTo>
                  <a:lnTo>
                    <a:pt x="27113" y="72343"/>
                  </a:lnTo>
                  <a:lnTo>
                    <a:pt x="36777" y="70350"/>
                  </a:lnTo>
                  <a:lnTo>
                    <a:pt x="42653" y="71766"/>
                  </a:lnTo>
                  <a:lnTo>
                    <a:pt x="58740" y="81097"/>
                  </a:lnTo>
                  <a:lnTo>
                    <a:pt x="64173" y="87831"/>
                  </a:lnTo>
                  <a:lnTo>
                    <a:pt x="77748" y="124175"/>
                  </a:lnTo>
                  <a:lnTo>
                    <a:pt x="78266" y="136375"/>
                  </a:lnTo>
                  <a:lnTo>
                    <a:pt x="75438" y="146500"/>
                  </a:lnTo>
                  <a:lnTo>
                    <a:pt x="58189" y="168819"/>
                  </a:lnTo>
                  <a:lnTo>
                    <a:pt x="45907" y="178271"/>
                  </a:lnTo>
                  <a:lnTo>
                    <a:pt x="33330" y="182170"/>
                  </a:lnTo>
                  <a:lnTo>
                    <a:pt x="17145" y="184192"/>
                  </a:lnTo>
                  <a:lnTo>
                    <a:pt x="5866" y="190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SMARTInkShape-4781"/>
            <p:cNvSpPr/>
            <p:nvPr>
              <p:custDataLst>
                <p:tags r:id="rId72"/>
              </p:custDataLst>
            </p:nvPr>
          </p:nvSpPr>
          <p:spPr>
            <a:xfrm>
              <a:off x="1696492" y="3187700"/>
              <a:ext cx="360909" cy="27882"/>
            </a:xfrm>
            <a:custGeom>
              <a:avLst/>
              <a:gdLst/>
              <a:ahLst/>
              <a:cxnLst/>
              <a:rect l="0" t="0" r="0" b="0"/>
              <a:pathLst>
                <a:path w="360909" h="27882">
                  <a:moveTo>
                    <a:pt x="30708" y="12700"/>
                  </a:moveTo>
                  <a:lnTo>
                    <a:pt x="30708" y="12700"/>
                  </a:lnTo>
                  <a:lnTo>
                    <a:pt x="0" y="27005"/>
                  </a:lnTo>
                  <a:lnTo>
                    <a:pt x="358" y="27881"/>
                  </a:lnTo>
                  <a:lnTo>
                    <a:pt x="45093" y="21347"/>
                  </a:lnTo>
                  <a:lnTo>
                    <a:pt x="92293" y="15741"/>
                  </a:lnTo>
                  <a:lnTo>
                    <a:pt x="128635" y="10524"/>
                  </a:lnTo>
                  <a:lnTo>
                    <a:pt x="168305" y="8205"/>
                  </a:lnTo>
                  <a:lnTo>
                    <a:pt x="213451" y="3528"/>
                  </a:lnTo>
                  <a:lnTo>
                    <a:pt x="245277" y="1568"/>
                  </a:lnTo>
                  <a:lnTo>
                    <a:pt x="278472" y="697"/>
                  </a:lnTo>
                  <a:lnTo>
                    <a:pt x="318138" y="207"/>
                  </a:lnTo>
                  <a:lnTo>
                    <a:pt x="3609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SMARTInkShape-4782"/>
            <p:cNvSpPr/>
            <p:nvPr>
              <p:custDataLst>
                <p:tags r:id="rId73"/>
              </p:custDataLst>
            </p:nvPr>
          </p:nvSpPr>
          <p:spPr>
            <a:xfrm>
              <a:off x="1849615" y="3333750"/>
              <a:ext cx="207786" cy="100204"/>
            </a:xfrm>
            <a:custGeom>
              <a:avLst/>
              <a:gdLst/>
              <a:ahLst/>
              <a:cxnLst/>
              <a:rect l="0" t="0" r="0" b="0"/>
              <a:pathLst>
                <a:path w="207786" h="100204">
                  <a:moveTo>
                    <a:pt x="10935" y="0"/>
                  </a:moveTo>
                  <a:lnTo>
                    <a:pt x="10935" y="0"/>
                  </a:lnTo>
                  <a:lnTo>
                    <a:pt x="4193" y="3371"/>
                  </a:lnTo>
                  <a:lnTo>
                    <a:pt x="2207" y="5775"/>
                  </a:lnTo>
                  <a:lnTo>
                    <a:pt x="0" y="12209"/>
                  </a:lnTo>
                  <a:lnTo>
                    <a:pt x="117" y="13784"/>
                  </a:lnTo>
                  <a:lnTo>
                    <a:pt x="901" y="14128"/>
                  </a:lnTo>
                  <a:lnTo>
                    <a:pt x="3653" y="12629"/>
                  </a:lnTo>
                  <a:lnTo>
                    <a:pt x="7228" y="9611"/>
                  </a:lnTo>
                  <a:lnTo>
                    <a:pt x="29775" y="2630"/>
                  </a:lnTo>
                  <a:lnTo>
                    <a:pt x="71725" y="231"/>
                  </a:lnTo>
                  <a:lnTo>
                    <a:pt x="82873" y="102"/>
                  </a:lnTo>
                  <a:lnTo>
                    <a:pt x="86410" y="2185"/>
                  </a:lnTo>
                  <a:lnTo>
                    <a:pt x="88768" y="5690"/>
                  </a:lnTo>
                  <a:lnTo>
                    <a:pt x="90341" y="10143"/>
                  </a:lnTo>
                  <a:lnTo>
                    <a:pt x="88324" y="20736"/>
                  </a:lnTo>
                  <a:lnTo>
                    <a:pt x="75532" y="44783"/>
                  </a:lnTo>
                  <a:lnTo>
                    <a:pt x="41175" y="89399"/>
                  </a:lnTo>
                  <a:lnTo>
                    <a:pt x="41678" y="92055"/>
                  </a:lnTo>
                  <a:lnTo>
                    <a:pt x="44130" y="94531"/>
                  </a:lnTo>
                  <a:lnTo>
                    <a:pt x="47882" y="96887"/>
                  </a:lnTo>
                  <a:lnTo>
                    <a:pt x="63275" y="100203"/>
                  </a:lnTo>
                  <a:lnTo>
                    <a:pt x="108423" y="95549"/>
                  </a:lnTo>
                  <a:lnTo>
                    <a:pt x="151847" y="86323"/>
                  </a:lnTo>
                  <a:lnTo>
                    <a:pt x="207785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5" name="SMARTInkShape-Group1057"/>
          <p:cNvGrpSpPr/>
          <p:nvPr/>
        </p:nvGrpSpPr>
        <p:grpSpPr>
          <a:xfrm>
            <a:off x="2336960" y="2959100"/>
            <a:ext cx="514583" cy="267010"/>
            <a:chOff x="2336960" y="2959100"/>
            <a:chExt cx="514583" cy="267010"/>
          </a:xfrm>
        </p:grpSpPr>
        <p:sp>
          <p:nvSpPr>
            <p:cNvPr id="780" name="SMARTInkShape-4783"/>
            <p:cNvSpPr/>
            <p:nvPr>
              <p:custDataLst>
                <p:tags r:id="rId65"/>
              </p:custDataLst>
            </p:nvPr>
          </p:nvSpPr>
          <p:spPr>
            <a:xfrm>
              <a:off x="2387600" y="2959100"/>
              <a:ext cx="57151" cy="171451"/>
            </a:xfrm>
            <a:custGeom>
              <a:avLst/>
              <a:gdLst/>
              <a:ahLst/>
              <a:cxnLst/>
              <a:rect l="0" t="0" r="0" b="0"/>
              <a:pathLst>
                <a:path w="57151" h="171451">
                  <a:moveTo>
                    <a:pt x="57150" y="0"/>
                  </a:moveTo>
                  <a:lnTo>
                    <a:pt x="57150" y="0"/>
                  </a:lnTo>
                  <a:lnTo>
                    <a:pt x="44941" y="12209"/>
                  </a:lnTo>
                  <a:lnTo>
                    <a:pt x="30212" y="52687"/>
                  </a:lnTo>
                  <a:lnTo>
                    <a:pt x="14513" y="93506"/>
                  </a:lnTo>
                  <a:lnTo>
                    <a:pt x="3598" y="127518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SMARTInkShape-4784"/>
            <p:cNvSpPr/>
            <p:nvPr>
              <p:custDataLst>
                <p:tags r:id="rId66"/>
              </p:custDataLst>
            </p:nvPr>
          </p:nvSpPr>
          <p:spPr>
            <a:xfrm>
              <a:off x="2509133" y="2962079"/>
              <a:ext cx="5468" cy="187522"/>
            </a:xfrm>
            <a:custGeom>
              <a:avLst/>
              <a:gdLst/>
              <a:ahLst/>
              <a:cxnLst/>
              <a:rect l="0" t="0" r="0" b="0"/>
              <a:pathLst>
                <a:path w="5468" h="187522">
                  <a:moveTo>
                    <a:pt x="5467" y="3371"/>
                  </a:moveTo>
                  <a:lnTo>
                    <a:pt x="5467" y="3371"/>
                  </a:lnTo>
                  <a:lnTo>
                    <a:pt x="5467" y="0"/>
                  </a:lnTo>
                  <a:lnTo>
                    <a:pt x="0" y="44629"/>
                  </a:lnTo>
                  <a:lnTo>
                    <a:pt x="3655" y="84140"/>
                  </a:lnTo>
                  <a:lnTo>
                    <a:pt x="4930" y="121769"/>
                  </a:lnTo>
                  <a:lnTo>
                    <a:pt x="5467" y="187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SMARTInkShape-4785"/>
            <p:cNvSpPr/>
            <p:nvPr>
              <p:custDataLst>
                <p:tags r:id="rId67"/>
              </p:custDataLst>
            </p:nvPr>
          </p:nvSpPr>
          <p:spPr>
            <a:xfrm>
              <a:off x="2336960" y="2984500"/>
              <a:ext cx="272891" cy="31751"/>
            </a:xfrm>
            <a:custGeom>
              <a:avLst/>
              <a:gdLst/>
              <a:ahLst/>
              <a:cxnLst/>
              <a:rect l="0" t="0" r="0" b="0"/>
              <a:pathLst>
                <a:path w="272891" h="31751">
                  <a:moveTo>
                    <a:pt x="25240" y="31750"/>
                  </a:moveTo>
                  <a:lnTo>
                    <a:pt x="25240" y="31750"/>
                  </a:lnTo>
                  <a:lnTo>
                    <a:pt x="7078" y="31044"/>
                  </a:lnTo>
                  <a:lnTo>
                    <a:pt x="0" y="28379"/>
                  </a:lnTo>
                  <a:lnTo>
                    <a:pt x="652" y="27386"/>
                  </a:lnTo>
                  <a:lnTo>
                    <a:pt x="42265" y="16141"/>
                  </a:lnTo>
                  <a:lnTo>
                    <a:pt x="75283" y="8859"/>
                  </a:lnTo>
                  <a:lnTo>
                    <a:pt x="106748" y="4408"/>
                  </a:lnTo>
                  <a:lnTo>
                    <a:pt x="141899" y="1959"/>
                  </a:lnTo>
                  <a:lnTo>
                    <a:pt x="175866" y="870"/>
                  </a:lnTo>
                  <a:lnTo>
                    <a:pt x="216234" y="258"/>
                  </a:lnTo>
                  <a:lnTo>
                    <a:pt x="2728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SMARTInkShape-4786"/>
            <p:cNvSpPr/>
            <p:nvPr>
              <p:custDataLst>
                <p:tags r:id="rId68"/>
              </p:custDataLst>
            </p:nvPr>
          </p:nvSpPr>
          <p:spPr>
            <a:xfrm>
              <a:off x="2627023" y="3111839"/>
              <a:ext cx="52678" cy="114271"/>
            </a:xfrm>
            <a:custGeom>
              <a:avLst/>
              <a:gdLst/>
              <a:ahLst/>
              <a:cxnLst/>
              <a:rect l="0" t="0" r="0" b="0"/>
              <a:pathLst>
                <a:path w="52678" h="114271">
                  <a:moveTo>
                    <a:pt x="52677" y="12361"/>
                  </a:moveTo>
                  <a:lnTo>
                    <a:pt x="52677" y="12361"/>
                  </a:lnTo>
                  <a:lnTo>
                    <a:pt x="49306" y="12361"/>
                  </a:lnTo>
                  <a:lnTo>
                    <a:pt x="7322" y="0"/>
                  </a:lnTo>
                  <a:lnTo>
                    <a:pt x="4801" y="1298"/>
                  </a:lnTo>
                  <a:lnTo>
                    <a:pt x="120" y="6503"/>
                  </a:lnTo>
                  <a:lnTo>
                    <a:pt x="0" y="9867"/>
                  </a:lnTo>
                  <a:lnTo>
                    <a:pt x="3630" y="17367"/>
                  </a:lnTo>
                  <a:lnTo>
                    <a:pt x="43429" y="60182"/>
                  </a:lnTo>
                  <a:lnTo>
                    <a:pt x="48566" y="72891"/>
                  </a:lnTo>
                  <a:lnTo>
                    <a:pt x="51865" y="97303"/>
                  </a:lnTo>
                  <a:lnTo>
                    <a:pt x="50019" y="102150"/>
                  </a:lnTo>
                  <a:lnTo>
                    <a:pt x="42324" y="111299"/>
                  </a:lnTo>
                  <a:lnTo>
                    <a:pt x="37308" y="113597"/>
                  </a:lnTo>
                  <a:lnTo>
                    <a:pt x="26091" y="114270"/>
                  </a:lnTo>
                  <a:lnTo>
                    <a:pt x="22253" y="112756"/>
                  </a:lnTo>
                  <a:lnTo>
                    <a:pt x="19694" y="110335"/>
                  </a:lnTo>
                  <a:lnTo>
                    <a:pt x="17988" y="107311"/>
                  </a:lnTo>
                  <a:lnTo>
                    <a:pt x="18262" y="103177"/>
                  </a:lnTo>
                  <a:lnTo>
                    <a:pt x="27277" y="82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SMARTInkShape-4787"/>
            <p:cNvSpPr/>
            <p:nvPr>
              <p:custDataLst>
                <p:tags r:id="rId69"/>
              </p:custDataLst>
            </p:nvPr>
          </p:nvSpPr>
          <p:spPr>
            <a:xfrm>
              <a:off x="2774950" y="3077262"/>
              <a:ext cx="76593" cy="146699"/>
            </a:xfrm>
            <a:custGeom>
              <a:avLst/>
              <a:gdLst/>
              <a:ahLst/>
              <a:cxnLst/>
              <a:rect l="0" t="0" r="0" b="0"/>
              <a:pathLst>
                <a:path w="76593" h="146699">
                  <a:moveTo>
                    <a:pt x="69850" y="8838"/>
                  </a:moveTo>
                  <a:lnTo>
                    <a:pt x="69850" y="8838"/>
                  </a:lnTo>
                  <a:lnTo>
                    <a:pt x="76592" y="5467"/>
                  </a:lnTo>
                  <a:lnTo>
                    <a:pt x="76461" y="3769"/>
                  </a:lnTo>
                  <a:lnTo>
                    <a:pt x="70672" y="0"/>
                  </a:lnTo>
                  <a:lnTo>
                    <a:pt x="48770" y="653"/>
                  </a:lnTo>
                  <a:lnTo>
                    <a:pt x="35552" y="5435"/>
                  </a:lnTo>
                  <a:lnTo>
                    <a:pt x="12196" y="23375"/>
                  </a:lnTo>
                  <a:lnTo>
                    <a:pt x="5421" y="33173"/>
                  </a:lnTo>
                  <a:lnTo>
                    <a:pt x="3614" y="37761"/>
                  </a:lnTo>
                  <a:lnTo>
                    <a:pt x="3488" y="46623"/>
                  </a:lnTo>
                  <a:lnTo>
                    <a:pt x="4442" y="50961"/>
                  </a:lnTo>
                  <a:lnTo>
                    <a:pt x="23058" y="75455"/>
                  </a:lnTo>
                  <a:lnTo>
                    <a:pt x="61331" y="112400"/>
                  </a:lnTo>
                  <a:lnTo>
                    <a:pt x="64170" y="118096"/>
                  </a:lnTo>
                  <a:lnTo>
                    <a:pt x="64652" y="123305"/>
                  </a:lnTo>
                  <a:lnTo>
                    <a:pt x="61425" y="132854"/>
                  </a:lnTo>
                  <a:lnTo>
                    <a:pt x="51524" y="139921"/>
                  </a:lnTo>
                  <a:lnTo>
                    <a:pt x="31965" y="145985"/>
                  </a:lnTo>
                  <a:lnTo>
                    <a:pt x="19851" y="146698"/>
                  </a:lnTo>
                  <a:lnTo>
                    <a:pt x="0" y="142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9" name="SMARTInkShape-Group1058"/>
          <p:cNvGrpSpPr/>
          <p:nvPr/>
        </p:nvGrpSpPr>
        <p:grpSpPr>
          <a:xfrm>
            <a:off x="3160524" y="2898579"/>
            <a:ext cx="385529" cy="225622"/>
            <a:chOff x="3160524" y="2898579"/>
            <a:chExt cx="385529" cy="225622"/>
          </a:xfrm>
        </p:grpSpPr>
        <p:sp>
          <p:nvSpPr>
            <p:cNvPr id="786" name="SMARTInkShape-4788"/>
            <p:cNvSpPr/>
            <p:nvPr>
              <p:custDataLst>
                <p:tags r:id="rId62"/>
              </p:custDataLst>
            </p:nvPr>
          </p:nvSpPr>
          <p:spPr>
            <a:xfrm>
              <a:off x="3160524" y="3003550"/>
              <a:ext cx="166877" cy="5763"/>
            </a:xfrm>
            <a:custGeom>
              <a:avLst/>
              <a:gdLst/>
              <a:ahLst/>
              <a:cxnLst/>
              <a:rect l="0" t="0" r="0" b="0"/>
              <a:pathLst>
                <a:path w="166877" h="5763">
                  <a:moveTo>
                    <a:pt x="14476" y="0"/>
                  </a:moveTo>
                  <a:lnTo>
                    <a:pt x="14476" y="0"/>
                  </a:lnTo>
                  <a:lnTo>
                    <a:pt x="2543" y="5026"/>
                  </a:lnTo>
                  <a:lnTo>
                    <a:pt x="171" y="5467"/>
                  </a:lnTo>
                  <a:lnTo>
                    <a:pt x="0" y="5762"/>
                  </a:lnTo>
                  <a:lnTo>
                    <a:pt x="36938" y="5593"/>
                  </a:lnTo>
                  <a:lnTo>
                    <a:pt x="81995" y="1314"/>
                  </a:lnTo>
                  <a:lnTo>
                    <a:pt x="124552" y="259"/>
                  </a:lnTo>
                  <a:lnTo>
                    <a:pt x="1668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SMARTInkShape-4789"/>
            <p:cNvSpPr/>
            <p:nvPr>
              <p:custDataLst>
                <p:tags r:id="rId63"/>
              </p:custDataLst>
            </p:nvPr>
          </p:nvSpPr>
          <p:spPr>
            <a:xfrm>
              <a:off x="3216962" y="3073400"/>
              <a:ext cx="161239" cy="45535"/>
            </a:xfrm>
            <a:custGeom>
              <a:avLst/>
              <a:gdLst/>
              <a:ahLst/>
              <a:cxnLst/>
              <a:rect l="0" t="0" r="0" b="0"/>
              <a:pathLst>
                <a:path w="161239" h="45535">
                  <a:moveTo>
                    <a:pt x="8838" y="31750"/>
                  </a:moveTo>
                  <a:lnTo>
                    <a:pt x="8838" y="31750"/>
                  </a:lnTo>
                  <a:lnTo>
                    <a:pt x="3768" y="37525"/>
                  </a:lnTo>
                  <a:lnTo>
                    <a:pt x="0" y="43959"/>
                  </a:lnTo>
                  <a:lnTo>
                    <a:pt x="1535" y="45534"/>
                  </a:lnTo>
                  <a:lnTo>
                    <a:pt x="10766" y="45402"/>
                  </a:lnTo>
                  <a:lnTo>
                    <a:pt x="55275" y="35786"/>
                  </a:lnTo>
                  <a:lnTo>
                    <a:pt x="98327" y="24714"/>
                  </a:lnTo>
                  <a:lnTo>
                    <a:pt x="1612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SMARTInkShape-4790"/>
            <p:cNvSpPr/>
            <p:nvPr>
              <p:custDataLst>
                <p:tags r:id="rId64"/>
              </p:custDataLst>
            </p:nvPr>
          </p:nvSpPr>
          <p:spPr>
            <a:xfrm>
              <a:off x="3524250" y="2898579"/>
              <a:ext cx="21803" cy="225622"/>
            </a:xfrm>
            <a:custGeom>
              <a:avLst/>
              <a:gdLst/>
              <a:ahLst/>
              <a:cxnLst/>
              <a:rect l="0" t="0" r="0" b="0"/>
              <a:pathLst>
                <a:path w="21803" h="225622">
                  <a:moveTo>
                    <a:pt x="12700" y="3371"/>
                  </a:moveTo>
                  <a:lnTo>
                    <a:pt x="12700" y="3371"/>
                  </a:lnTo>
                  <a:lnTo>
                    <a:pt x="16071" y="0"/>
                  </a:lnTo>
                  <a:lnTo>
                    <a:pt x="17769" y="418"/>
                  </a:lnTo>
                  <a:lnTo>
                    <a:pt x="21538" y="4646"/>
                  </a:lnTo>
                  <a:lnTo>
                    <a:pt x="21802" y="13110"/>
                  </a:lnTo>
                  <a:lnTo>
                    <a:pt x="19593" y="52646"/>
                  </a:lnTo>
                  <a:lnTo>
                    <a:pt x="12469" y="91819"/>
                  </a:lnTo>
                  <a:lnTo>
                    <a:pt x="5274" y="138752"/>
                  </a:lnTo>
                  <a:lnTo>
                    <a:pt x="1043" y="179455"/>
                  </a:lnTo>
                  <a:lnTo>
                    <a:pt x="0" y="225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3" name="SMARTInkShape-Group1059"/>
          <p:cNvGrpSpPr/>
          <p:nvPr/>
        </p:nvGrpSpPr>
        <p:grpSpPr>
          <a:xfrm>
            <a:off x="4130192" y="2901950"/>
            <a:ext cx="463922" cy="298451"/>
            <a:chOff x="4130192" y="2901950"/>
            <a:chExt cx="463922" cy="298451"/>
          </a:xfrm>
        </p:grpSpPr>
        <p:sp>
          <p:nvSpPr>
            <p:cNvPr id="790" name="SMARTInkShape-4791"/>
            <p:cNvSpPr/>
            <p:nvPr>
              <p:custDataLst>
                <p:tags r:id="rId59"/>
              </p:custDataLst>
            </p:nvPr>
          </p:nvSpPr>
          <p:spPr>
            <a:xfrm>
              <a:off x="4188512" y="3060700"/>
              <a:ext cx="351739" cy="60591"/>
            </a:xfrm>
            <a:custGeom>
              <a:avLst/>
              <a:gdLst/>
              <a:ahLst/>
              <a:cxnLst/>
              <a:rect l="0" t="0" r="0" b="0"/>
              <a:pathLst>
                <a:path w="351739" h="60591">
                  <a:moveTo>
                    <a:pt x="8838" y="38100"/>
                  </a:moveTo>
                  <a:lnTo>
                    <a:pt x="8838" y="38100"/>
                  </a:lnTo>
                  <a:lnTo>
                    <a:pt x="5467" y="41471"/>
                  </a:lnTo>
                  <a:lnTo>
                    <a:pt x="0" y="53680"/>
                  </a:lnTo>
                  <a:lnTo>
                    <a:pt x="1535" y="56953"/>
                  </a:lnTo>
                  <a:lnTo>
                    <a:pt x="5380" y="59136"/>
                  </a:lnTo>
                  <a:lnTo>
                    <a:pt x="10766" y="60590"/>
                  </a:lnTo>
                  <a:lnTo>
                    <a:pt x="49827" y="58561"/>
                  </a:lnTo>
                  <a:lnTo>
                    <a:pt x="88716" y="56862"/>
                  </a:lnTo>
                  <a:lnTo>
                    <a:pt x="124302" y="53965"/>
                  </a:lnTo>
                  <a:lnTo>
                    <a:pt x="170520" y="48367"/>
                  </a:lnTo>
                  <a:lnTo>
                    <a:pt x="211025" y="42240"/>
                  </a:lnTo>
                  <a:lnTo>
                    <a:pt x="256027" y="36801"/>
                  </a:lnTo>
                  <a:lnTo>
                    <a:pt x="301742" y="23133"/>
                  </a:lnTo>
                  <a:lnTo>
                    <a:pt x="3517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SMARTInkShape-4792"/>
            <p:cNvSpPr/>
            <p:nvPr>
              <p:custDataLst>
                <p:tags r:id="rId60"/>
              </p:custDataLst>
            </p:nvPr>
          </p:nvSpPr>
          <p:spPr>
            <a:xfrm>
              <a:off x="4130192" y="3003550"/>
              <a:ext cx="295759" cy="12701"/>
            </a:xfrm>
            <a:custGeom>
              <a:avLst/>
              <a:gdLst/>
              <a:ahLst/>
              <a:cxnLst/>
              <a:rect l="0" t="0" r="0" b="0"/>
              <a:pathLst>
                <a:path w="295759" h="12701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4364"/>
                  </a:lnTo>
                  <a:lnTo>
                    <a:pt x="514" y="5026"/>
                  </a:lnTo>
                  <a:lnTo>
                    <a:pt x="1562" y="5467"/>
                  </a:lnTo>
                  <a:lnTo>
                    <a:pt x="48589" y="4352"/>
                  </a:lnTo>
                  <a:lnTo>
                    <a:pt x="87056" y="1289"/>
                  </a:lnTo>
                  <a:lnTo>
                    <a:pt x="132080" y="255"/>
                  </a:lnTo>
                  <a:lnTo>
                    <a:pt x="165808" y="3446"/>
                  </a:lnTo>
                  <a:lnTo>
                    <a:pt x="196845" y="5059"/>
                  </a:lnTo>
                  <a:lnTo>
                    <a:pt x="242697" y="7849"/>
                  </a:lnTo>
                  <a:lnTo>
                    <a:pt x="29575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SMARTInkShape-4793"/>
            <p:cNvSpPr/>
            <p:nvPr>
              <p:custDataLst>
                <p:tags r:id="rId61"/>
              </p:custDataLst>
            </p:nvPr>
          </p:nvSpPr>
          <p:spPr>
            <a:xfrm>
              <a:off x="4459909" y="2901950"/>
              <a:ext cx="134205" cy="298451"/>
            </a:xfrm>
            <a:custGeom>
              <a:avLst/>
              <a:gdLst/>
              <a:ahLst/>
              <a:cxnLst/>
              <a:rect l="0" t="0" r="0" b="0"/>
              <a:pathLst>
                <a:path w="134205" h="298451">
                  <a:moveTo>
                    <a:pt x="23191" y="0"/>
                  </a:moveTo>
                  <a:lnTo>
                    <a:pt x="23191" y="0"/>
                  </a:lnTo>
                  <a:lnTo>
                    <a:pt x="13078" y="0"/>
                  </a:lnTo>
                  <a:lnTo>
                    <a:pt x="8688" y="2117"/>
                  </a:lnTo>
                  <a:lnTo>
                    <a:pt x="47" y="10113"/>
                  </a:lnTo>
                  <a:lnTo>
                    <a:pt x="0" y="15209"/>
                  </a:lnTo>
                  <a:lnTo>
                    <a:pt x="7475" y="26515"/>
                  </a:lnTo>
                  <a:lnTo>
                    <a:pt x="48001" y="69065"/>
                  </a:lnTo>
                  <a:lnTo>
                    <a:pt x="90316" y="111549"/>
                  </a:lnTo>
                  <a:lnTo>
                    <a:pt x="120850" y="150895"/>
                  </a:lnTo>
                  <a:lnTo>
                    <a:pt x="130095" y="167959"/>
                  </a:lnTo>
                  <a:lnTo>
                    <a:pt x="134204" y="182598"/>
                  </a:lnTo>
                  <a:lnTo>
                    <a:pt x="133146" y="209483"/>
                  </a:lnTo>
                  <a:lnTo>
                    <a:pt x="121621" y="243162"/>
                  </a:lnTo>
                  <a:lnTo>
                    <a:pt x="101431" y="269839"/>
                  </a:lnTo>
                  <a:lnTo>
                    <a:pt x="61291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9" name="SMARTInkShape-Group1060"/>
          <p:cNvGrpSpPr/>
          <p:nvPr/>
        </p:nvGrpSpPr>
        <p:grpSpPr>
          <a:xfrm>
            <a:off x="5191645" y="2921133"/>
            <a:ext cx="527363" cy="313937"/>
            <a:chOff x="5191645" y="2921133"/>
            <a:chExt cx="527363" cy="313937"/>
          </a:xfrm>
        </p:grpSpPr>
        <p:sp>
          <p:nvSpPr>
            <p:cNvPr id="794" name="SMARTInkShape-4794"/>
            <p:cNvSpPr/>
            <p:nvPr>
              <p:custDataLst>
                <p:tags r:id="rId54"/>
              </p:custDataLst>
            </p:nvPr>
          </p:nvSpPr>
          <p:spPr>
            <a:xfrm>
              <a:off x="5648553" y="3096048"/>
              <a:ext cx="70455" cy="139022"/>
            </a:xfrm>
            <a:custGeom>
              <a:avLst/>
              <a:gdLst/>
              <a:ahLst/>
              <a:cxnLst/>
              <a:rect l="0" t="0" r="0" b="0"/>
              <a:pathLst>
                <a:path w="70455" h="139022">
                  <a:moveTo>
                    <a:pt x="47397" y="9102"/>
                  </a:moveTo>
                  <a:lnTo>
                    <a:pt x="47397" y="9102"/>
                  </a:lnTo>
                  <a:lnTo>
                    <a:pt x="50768" y="9102"/>
                  </a:lnTo>
                  <a:lnTo>
                    <a:pt x="51055" y="8396"/>
                  </a:lnTo>
                  <a:lnTo>
                    <a:pt x="49493" y="5731"/>
                  </a:lnTo>
                  <a:lnTo>
                    <a:pt x="37905" y="264"/>
                  </a:lnTo>
                  <a:lnTo>
                    <a:pt x="28832" y="0"/>
                  </a:lnTo>
                  <a:lnTo>
                    <a:pt x="8139" y="5579"/>
                  </a:lnTo>
                  <a:lnTo>
                    <a:pt x="4291" y="8870"/>
                  </a:lnTo>
                  <a:lnTo>
                    <a:pt x="17" y="18172"/>
                  </a:lnTo>
                  <a:lnTo>
                    <a:pt x="0" y="27479"/>
                  </a:lnTo>
                  <a:lnTo>
                    <a:pt x="3048" y="37025"/>
                  </a:lnTo>
                  <a:lnTo>
                    <a:pt x="13404" y="53594"/>
                  </a:lnTo>
                  <a:lnTo>
                    <a:pt x="50224" y="86443"/>
                  </a:lnTo>
                  <a:lnTo>
                    <a:pt x="53515" y="88180"/>
                  </a:lnTo>
                  <a:lnTo>
                    <a:pt x="64889" y="100736"/>
                  </a:lnTo>
                  <a:lnTo>
                    <a:pt x="69282" y="110036"/>
                  </a:lnTo>
                  <a:lnTo>
                    <a:pt x="70454" y="114491"/>
                  </a:lnTo>
                  <a:lnTo>
                    <a:pt x="69118" y="119578"/>
                  </a:lnTo>
                  <a:lnTo>
                    <a:pt x="61990" y="130874"/>
                  </a:lnTo>
                  <a:lnTo>
                    <a:pt x="56420" y="134734"/>
                  </a:lnTo>
                  <a:lnTo>
                    <a:pt x="42705" y="139021"/>
                  </a:lnTo>
                  <a:lnTo>
                    <a:pt x="9297" y="136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SMARTInkShape-4795"/>
            <p:cNvSpPr/>
            <p:nvPr>
              <p:custDataLst>
                <p:tags r:id="rId55"/>
              </p:custDataLst>
            </p:nvPr>
          </p:nvSpPr>
          <p:spPr>
            <a:xfrm>
              <a:off x="5496656" y="3102040"/>
              <a:ext cx="55005" cy="114984"/>
            </a:xfrm>
            <a:custGeom>
              <a:avLst/>
              <a:gdLst/>
              <a:ahLst/>
              <a:cxnLst/>
              <a:rect l="0" t="0" r="0" b="0"/>
              <a:pathLst>
                <a:path w="55005" h="114984">
                  <a:moveTo>
                    <a:pt x="40544" y="9460"/>
                  </a:moveTo>
                  <a:lnTo>
                    <a:pt x="40544" y="9460"/>
                  </a:lnTo>
                  <a:lnTo>
                    <a:pt x="33802" y="6089"/>
                  </a:lnTo>
                  <a:lnTo>
                    <a:pt x="11669" y="1621"/>
                  </a:lnTo>
                  <a:lnTo>
                    <a:pt x="8594" y="0"/>
                  </a:lnTo>
                  <a:lnTo>
                    <a:pt x="5838" y="331"/>
                  </a:lnTo>
                  <a:lnTo>
                    <a:pt x="3295" y="1963"/>
                  </a:lnTo>
                  <a:lnTo>
                    <a:pt x="896" y="4462"/>
                  </a:lnTo>
                  <a:lnTo>
                    <a:pt x="0" y="6833"/>
                  </a:lnTo>
                  <a:lnTo>
                    <a:pt x="109" y="9120"/>
                  </a:lnTo>
                  <a:lnTo>
                    <a:pt x="8725" y="24601"/>
                  </a:lnTo>
                  <a:lnTo>
                    <a:pt x="28887" y="53732"/>
                  </a:lnTo>
                  <a:lnTo>
                    <a:pt x="46942" y="69815"/>
                  </a:lnTo>
                  <a:lnTo>
                    <a:pt x="53501" y="80735"/>
                  </a:lnTo>
                  <a:lnTo>
                    <a:pt x="55004" y="90761"/>
                  </a:lnTo>
                  <a:lnTo>
                    <a:pt x="54417" y="95411"/>
                  </a:lnTo>
                  <a:lnTo>
                    <a:pt x="48121" y="104340"/>
                  </a:lnTo>
                  <a:lnTo>
                    <a:pt x="38973" y="111601"/>
                  </a:lnTo>
                  <a:lnTo>
                    <a:pt x="30203" y="114828"/>
                  </a:lnTo>
                  <a:lnTo>
                    <a:pt x="26594" y="114983"/>
                  </a:lnTo>
                  <a:lnTo>
                    <a:pt x="20703" y="113274"/>
                  </a:lnTo>
                  <a:lnTo>
                    <a:pt x="19555" y="111124"/>
                  </a:lnTo>
                  <a:lnTo>
                    <a:pt x="21494" y="98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SMARTInkShape-4796"/>
            <p:cNvSpPr/>
            <p:nvPr>
              <p:custDataLst>
                <p:tags r:id="rId56"/>
              </p:custDataLst>
            </p:nvPr>
          </p:nvSpPr>
          <p:spPr>
            <a:xfrm>
              <a:off x="5191645" y="2921133"/>
              <a:ext cx="339206" cy="37968"/>
            </a:xfrm>
            <a:custGeom>
              <a:avLst/>
              <a:gdLst/>
              <a:ahLst/>
              <a:cxnLst/>
              <a:rect l="0" t="0" r="0" b="0"/>
              <a:pathLst>
                <a:path w="339206" h="37968">
                  <a:moveTo>
                    <a:pt x="40755" y="37967"/>
                  </a:moveTo>
                  <a:lnTo>
                    <a:pt x="40755" y="37967"/>
                  </a:lnTo>
                  <a:lnTo>
                    <a:pt x="15007" y="36085"/>
                  </a:lnTo>
                  <a:lnTo>
                    <a:pt x="4617" y="32897"/>
                  </a:lnTo>
                  <a:lnTo>
                    <a:pt x="0" y="29129"/>
                  </a:lnTo>
                  <a:lnTo>
                    <a:pt x="885" y="27841"/>
                  </a:lnTo>
                  <a:lnTo>
                    <a:pt x="47881" y="16059"/>
                  </a:lnTo>
                  <a:lnTo>
                    <a:pt x="93172" y="8370"/>
                  </a:lnTo>
                  <a:lnTo>
                    <a:pt x="130134" y="4973"/>
                  </a:lnTo>
                  <a:lnTo>
                    <a:pt x="167896" y="1380"/>
                  </a:lnTo>
                  <a:lnTo>
                    <a:pt x="205898" y="316"/>
                  </a:lnTo>
                  <a:lnTo>
                    <a:pt x="243967" y="0"/>
                  </a:lnTo>
                  <a:lnTo>
                    <a:pt x="339205" y="6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SMARTInkShape-4797"/>
            <p:cNvSpPr/>
            <p:nvPr>
              <p:custDataLst>
                <p:tags r:id="rId57"/>
              </p:custDataLst>
            </p:nvPr>
          </p:nvSpPr>
          <p:spPr>
            <a:xfrm>
              <a:off x="5372100" y="2939554"/>
              <a:ext cx="12178" cy="165597"/>
            </a:xfrm>
            <a:custGeom>
              <a:avLst/>
              <a:gdLst/>
              <a:ahLst/>
              <a:cxnLst/>
              <a:rect l="0" t="0" r="0" b="0"/>
              <a:pathLst>
                <a:path w="12178" h="165597">
                  <a:moveTo>
                    <a:pt x="0" y="13196"/>
                  </a:moveTo>
                  <a:lnTo>
                    <a:pt x="0" y="13196"/>
                  </a:lnTo>
                  <a:lnTo>
                    <a:pt x="8728" y="810"/>
                  </a:lnTo>
                  <a:lnTo>
                    <a:pt x="10052" y="0"/>
                  </a:lnTo>
                  <a:lnTo>
                    <a:pt x="10934" y="165"/>
                  </a:lnTo>
                  <a:lnTo>
                    <a:pt x="12177" y="13882"/>
                  </a:lnTo>
                  <a:lnTo>
                    <a:pt x="7605" y="58233"/>
                  </a:lnTo>
                  <a:lnTo>
                    <a:pt x="2151" y="103976"/>
                  </a:lnTo>
                  <a:lnTo>
                    <a:pt x="0" y="1655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SMARTInkShape-4798"/>
            <p:cNvSpPr/>
            <p:nvPr>
              <p:custDataLst>
                <p:tags r:id="rId58"/>
              </p:custDataLst>
            </p:nvPr>
          </p:nvSpPr>
          <p:spPr>
            <a:xfrm>
              <a:off x="5270500" y="2927350"/>
              <a:ext cx="28471" cy="139701"/>
            </a:xfrm>
            <a:custGeom>
              <a:avLst/>
              <a:gdLst/>
              <a:ahLst/>
              <a:cxnLst/>
              <a:rect l="0" t="0" r="0" b="0"/>
              <a:pathLst>
                <a:path w="28471" h="139701">
                  <a:moveTo>
                    <a:pt x="19050" y="0"/>
                  </a:moveTo>
                  <a:lnTo>
                    <a:pt x="19050" y="0"/>
                  </a:lnTo>
                  <a:lnTo>
                    <a:pt x="27888" y="0"/>
                  </a:lnTo>
                  <a:lnTo>
                    <a:pt x="28470" y="2822"/>
                  </a:lnTo>
                  <a:lnTo>
                    <a:pt x="19988" y="44030"/>
                  </a:lnTo>
                  <a:lnTo>
                    <a:pt x="7027" y="90960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2" name="SMARTInkShape-Group1061"/>
          <p:cNvGrpSpPr/>
          <p:nvPr/>
        </p:nvGrpSpPr>
        <p:grpSpPr>
          <a:xfrm>
            <a:off x="6045200" y="2990850"/>
            <a:ext cx="190501" cy="120099"/>
            <a:chOff x="6045200" y="2990850"/>
            <a:chExt cx="190501" cy="120099"/>
          </a:xfrm>
        </p:grpSpPr>
        <p:sp>
          <p:nvSpPr>
            <p:cNvPr id="800" name="SMARTInkShape-4799"/>
            <p:cNvSpPr/>
            <p:nvPr>
              <p:custDataLst>
                <p:tags r:id="rId52"/>
              </p:custDataLst>
            </p:nvPr>
          </p:nvSpPr>
          <p:spPr>
            <a:xfrm>
              <a:off x="6089152" y="3092450"/>
              <a:ext cx="146549" cy="18499"/>
            </a:xfrm>
            <a:custGeom>
              <a:avLst/>
              <a:gdLst/>
              <a:ahLst/>
              <a:cxnLst/>
              <a:rect l="0" t="0" r="0" b="0"/>
              <a:pathLst>
                <a:path w="146549" h="18499">
                  <a:moveTo>
                    <a:pt x="13198" y="0"/>
                  </a:moveTo>
                  <a:lnTo>
                    <a:pt x="13198" y="0"/>
                  </a:lnTo>
                  <a:lnTo>
                    <a:pt x="0" y="18223"/>
                  </a:lnTo>
                  <a:lnTo>
                    <a:pt x="167" y="18498"/>
                  </a:lnTo>
                  <a:lnTo>
                    <a:pt x="14099" y="18236"/>
                  </a:lnTo>
                  <a:lnTo>
                    <a:pt x="60753" y="14003"/>
                  </a:lnTo>
                  <a:lnTo>
                    <a:pt x="103018" y="9323"/>
                  </a:lnTo>
                  <a:lnTo>
                    <a:pt x="1465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SMARTInkShape-4800"/>
            <p:cNvSpPr/>
            <p:nvPr>
              <p:custDataLst>
                <p:tags r:id="rId53"/>
              </p:custDataLst>
            </p:nvPr>
          </p:nvSpPr>
          <p:spPr>
            <a:xfrm>
              <a:off x="6045200" y="299085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11" y="4364"/>
                  </a:lnTo>
                  <a:lnTo>
                    <a:pt x="6741" y="5467"/>
                  </a:lnTo>
                  <a:lnTo>
                    <a:pt x="50216" y="3089"/>
                  </a:lnTo>
                  <a:lnTo>
                    <a:pt x="94743" y="5706"/>
                  </a:lnTo>
                  <a:lnTo>
                    <a:pt x="1397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8" name="SMARTInkShape-Group1062"/>
          <p:cNvGrpSpPr/>
          <p:nvPr/>
        </p:nvGrpSpPr>
        <p:grpSpPr>
          <a:xfrm>
            <a:off x="5042653" y="2457831"/>
            <a:ext cx="2332242" cy="1471522"/>
            <a:chOff x="5042653" y="2457831"/>
            <a:chExt cx="2332242" cy="1471522"/>
          </a:xfrm>
        </p:grpSpPr>
        <p:sp>
          <p:nvSpPr>
            <p:cNvPr id="803" name="SMARTInkShape-4801"/>
            <p:cNvSpPr/>
            <p:nvPr>
              <p:custDataLst>
                <p:tags r:id="rId47"/>
              </p:custDataLst>
            </p:nvPr>
          </p:nvSpPr>
          <p:spPr>
            <a:xfrm>
              <a:off x="5042653" y="2457831"/>
              <a:ext cx="2332242" cy="1471522"/>
            </a:xfrm>
            <a:custGeom>
              <a:avLst/>
              <a:gdLst/>
              <a:ahLst/>
              <a:cxnLst/>
              <a:rect l="0" t="0" r="0" b="0"/>
              <a:pathLst>
                <a:path w="2332242" h="1471522">
                  <a:moveTo>
                    <a:pt x="2120147" y="412369"/>
                  </a:moveTo>
                  <a:lnTo>
                    <a:pt x="2120147" y="412369"/>
                  </a:lnTo>
                  <a:lnTo>
                    <a:pt x="2099883" y="366784"/>
                  </a:lnTo>
                  <a:lnTo>
                    <a:pt x="2074561" y="327135"/>
                  </a:lnTo>
                  <a:lnTo>
                    <a:pt x="2045061" y="281531"/>
                  </a:lnTo>
                  <a:lnTo>
                    <a:pt x="2017042" y="240553"/>
                  </a:lnTo>
                  <a:lnTo>
                    <a:pt x="1980314" y="196994"/>
                  </a:lnTo>
                  <a:lnTo>
                    <a:pt x="1933497" y="158415"/>
                  </a:lnTo>
                  <a:lnTo>
                    <a:pt x="1887733" y="126625"/>
                  </a:lnTo>
                  <a:lnTo>
                    <a:pt x="1852317" y="107571"/>
                  </a:lnTo>
                  <a:lnTo>
                    <a:pt x="1813131" y="88519"/>
                  </a:lnTo>
                  <a:lnTo>
                    <a:pt x="1770240" y="71351"/>
                  </a:lnTo>
                  <a:lnTo>
                    <a:pt x="1739560" y="61838"/>
                  </a:lnTo>
                  <a:lnTo>
                    <a:pt x="1704758" y="52907"/>
                  </a:lnTo>
                  <a:lnTo>
                    <a:pt x="1668123" y="44234"/>
                  </a:lnTo>
                  <a:lnTo>
                    <a:pt x="1629265" y="35676"/>
                  </a:lnTo>
                  <a:lnTo>
                    <a:pt x="1586122" y="27168"/>
                  </a:lnTo>
                  <a:lnTo>
                    <a:pt x="1541078" y="20565"/>
                  </a:lnTo>
                  <a:lnTo>
                    <a:pt x="1495189" y="15278"/>
                  </a:lnTo>
                  <a:lnTo>
                    <a:pt x="1448922" y="10577"/>
                  </a:lnTo>
                  <a:lnTo>
                    <a:pt x="1425013" y="8335"/>
                  </a:lnTo>
                  <a:lnTo>
                    <a:pt x="1400608" y="6135"/>
                  </a:lnTo>
                  <a:lnTo>
                    <a:pt x="1375871" y="3963"/>
                  </a:lnTo>
                  <a:lnTo>
                    <a:pt x="1350208" y="2515"/>
                  </a:lnTo>
                  <a:lnTo>
                    <a:pt x="1323926" y="1550"/>
                  </a:lnTo>
                  <a:lnTo>
                    <a:pt x="1297234" y="906"/>
                  </a:lnTo>
                  <a:lnTo>
                    <a:pt x="1270266" y="477"/>
                  </a:lnTo>
                  <a:lnTo>
                    <a:pt x="1243114" y="191"/>
                  </a:lnTo>
                  <a:lnTo>
                    <a:pt x="1215842" y="0"/>
                  </a:lnTo>
                  <a:lnTo>
                    <a:pt x="1189194" y="579"/>
                  </a:lnTo>
                  <a:lnTo>
                    <a:pt x="1162961" y="1670"/>
                  </a:lnTo>
                  <a:lnTo>
                    <a:pt x="1137006" y="3103"/>
                  </a:lnTo>
                  <a:lnTo>
                    <a:pt x="1110531" y="4058"/>
                  </a:lnTo>
                  <a:lnTo>
                    <a:pt x="1083709" y="4695"/>
                  </a:lnTo>
                  <a:lnTo>
                    <a:pt x="1056654" y="5120"/>
                  </a:lnTo>
                  <a:lnTo>
                    <a:pt x="1029446" y="6108"/>
                  </a:lnTo>
                  <a:lnTo>
                    <a:pt x="1002136" y="7473"/>
                  </a:lnTo>
                  <a:lnTo>
                    <a:pt x="974755" y="9088"/>
                  </a:lnTo>
                  <a:lnTo>
                    <a:pt x="948037" y="10871"/>
                  </a:lnTo>
                  <a:lnTo>
                    <a:pt x="921757" y="12764"/>
                  </a:lnTo>
                  <a:lnTo>
                    <a:pt x="895770" y="14733"/>
                  </a:lnTo>
                  <a:lnTo>
                    <a:pt x="869978" y="16750"/>
                  </a:lnTo>
                  <a:lnTo>
                    <a:pt x="844319" y="18801"/>
                  </a:lnTo>
                  <a:lnTo>
                    <a:pt x="818743" y="20874"/>
                  </a:lnTo>
                  <a:lnTo>
                    <a:pt x="793228" y="23667"/>
                  </a:lnTo>
                  <a:lnTo>
                    <a:pt x="767751" y="26939"/>
                  </a:lnTo>
                  <a:lnTo>
                    <a:pt x="742300" y="30533"/>
                  </a:lnTo>
                  <a:lnTo>
                    <a:pt x="717571" y="34339"/>
                  </a:lnTo>
                  <a:lnTo>
                    <a:pt x="693325" y="38288"/>
                  </a:lnTo>
                  <a:lnTo>
                    <a:pt x="669400" y="42332"/>
                  </a:lnTo>
                  <a:lnTo>
                    <a:pt x="644980" y="46438"/>
                  </a:lnTo>
                  <a:lnTo>
                    <a:pt x="620236" y="50587"/>
                  </a:lnTo>
                  <a:lnTo>
                    <a:pt x="595273" y="54765"/>
                  </a:lnTo>
                  <a:lnTo>
                    <a:pt x="570870" y="59666"/>
                  </a:lnTo>
                  <a:lnTo>
                    <a:pt x="546840" y="65050"/>
                  </a:lnTo>
                  <a:lnTo>
                    <a:pt x="500149" y="76677"/>
                  </a:lnTo>
                  <a:lnTo>
                    <a:pt x="455878" y="88900"/>
                  </a:lnTo>
                  <a:lnTo>
                    <a:pt x="412685" y="103270"/>
                  </a:lnTo>
                  <a:lnTo>
                    <a:pt x="371380" y="118358"/>
                  </a:lnTo>
                  <a:lnTo>
                    <a:pt x="334208" y="132120"/>
                  </a:lnTo>
                  <a:lnTo>
                    <a:pt x="296991" y="147173"/>
                  </a:lnTo>
                  <a:lnTo>
                    <a:pt x="260693" y="163271"/>
                  </a:lnTo>
                  <a:lnTo>
                    <a:pt x="228099" y="179833"/>
                  </a:lnTo>
                  <a:lnTo>
                    <a:pt x="181982" y="208395"/>
                  </a:lnTo>
                  <a:lnTo>
                    <a:pt x="140409" y="239200"/>
                  </a:lnTo>
                  <a:lnTo>
                    <a:pt x="94211" y="285578"/>
                  </a:lnTo>
                  <a:lnTo>
                    <a:pt x="57177" y="331324"/>
                  </a:lnTo>
                  <a:lnTo>
                    <a:pt x="34991" y="370246"/>
                  </a:lnTo>
                  <a:lnTo>
                    <a:pt x="19480" y="411177"/>
                  </a:lnTo>
                  <a:lnTo>
                    <a:pt x="7829" y="451997"/>
                  </a:lnTo>
                  <a:lnTo>
                    <a:pt x="1790" y="495372"/>
                  </a:lnTo>
                  <a:lnTo>
                    <a:pt x="0" y="541385"/>
                  </a:lnTo>
                  <a:lnTo>
                    <a:pt x="287" y="574131"/>
                  </a:lnTo>
                  <a:lnTo>
                    <a:pt x="2767" y="607501"/>
                  </a:lnTo>
                  <a:lnTo>
                    <a:pt x="8129" y="654650"/>
                  </a:lnTo>
                  <a:lnTo>
                    <a:pt x="14013" y="686795"/>
                  </a:lnTo>
                  <a:lnTo>
                    <a:pt x="21332" y="719897"/>
                  </a:lnTo>
                  <a:lnTo>
                    <a:pt x="29289" y="753425"/>
                  </a:lnTo>
                  <a:lnTo>
                    <a:pt x="39410" y="787140"/>
                  </a:lnTo>
                  <a:lnTo>
                    <a:pt x="51669" y="820939"/>
                  </a:lnTo>
                  <a:lnTo>
                    <a:pt x="66525" y="854776"/>
                  </a:lnTo>
                  <a:lnTo>
                    <a:pt x="87385" y="902188"/>
                  </a:lnTo>
                  <a:lnTo>
                    <a:pt x="102389" y="934396"/>
                  </a:lnTo>
                  <a:lnTo>
                    <a:pt x="119171" y="966820"/>
                  </a:lnTo>
                  <a:lnTo>
                    <a:pt x="149158" y="1012841"/>
                  </a:lnTo>
                  <a:lnTo>
                    <a:pt x="184541" y="1057051"/>
                  </a:lnTo>
                  <a:lnTo>
                    <a:pt x="222541" y="1097980"/>
                  </a:lnTo>
                  <a:lnTo>
                    <a:pt x="265471" y="1139662"/>
                  </a:lnTo>
                  <a:lnTo>
                    <a:pt x="297251" y="1163648"/>
                  </a:lnTo>
                  <a:lnTo>
                    <a:pt x="330189" y="1187948"/>
                  </a:lnTo>
                  <a:lnTo>
                    <a:pt x="363645" y="1212154"/>
                  </a:lnTo>
                  <a:lnTo>
                    <a:pt x="397327" y="1234672"/>
                  </a:lnTo>
                  <a:lnTo>
                    <a:pt x="434875" y="1258320"/>
                  </a:lnTo>
                  <a:lnTo>
                    <a:pt x="475082" y="1281531"/>
                  </a:lnTo>
                  <a:lnTo>
                    <a:pt x="516470" y="1301254"/>
                  </a:lnTo>
                  <a:lnTo>
                    <a:pt x="560265" y="1321308"/>
                  </a:lnTo>
                  <a:lnTo>
                    <a:pt x="605599" y="1341275"/>
                  </a:lnTo>
                  <a:lnTo>
                    <a:pt x="651618" y="1359557"/>
                  </a:lnTo>
                  <a:lnTo>
                    <a:pt x="697942" y="1377090"/>
                  </a:lnTo>
                  <a:lnTo>
                    <a:pt x="745105" y="1393584"/>
                  </a:lnTo>
                  <a:lnTo>
                    <a:pt x="769536" y="1400945"/>
                  </a:lnTo>
                  <a:lnTo>
                    <a:pt x="794290" y="1407970"/>
                  </a:lnTo>
                  <a:lnTo>
                    <a:pt x="819259" y="1414769"/>
                  </a:lnTo>
                  <a:lnTo>
                    <a:pt x="844372" y="1421419"/>
                  </a:lnTo>
                  <a:lnTo>
                    <a:pt x="869580" y="1427969"/>
                  </a:lnTo>
                  <a:lnTo>
                    <a:pt x="895557" y="1433747"/>
                  </a:lnTo>
                  <a:lnTo>
                    <a:pt x="922048" y="1439009"/>
                  </a:lnTo>
                  <a:lnTo>
                    <a:pt x="948881" y="1443930"/>
                  </a:lnTo>
                  <a:lnTo>
                    <a:pt x="975235" y="1447915"/>
                  </a:lnTo>
                  <a:lnTo>
                    <a:pt x="1001274" y="1451277"/>
                  </a:lnTo>
                  <a:lnTo>
                    <a:pt x="1027098" y="1454224"/>
                  </a:lnTo>
                  <a:lnTo>
                    <a:pt x="1052781" y="1456895"/>
                  </a:lnTo>
                  <a:lnTo>
                    <a:pt x="1078370" y="1459381"/>
                  </a:lnTo>
                  <a:lnTo>
                    <a:pt x="1103895" y="1461744"/>
                  </a:lnTo>
                  <a:lnTo>
                    <a:pt x="1130790" y="1464024"/>
                  </a:lnTo>
                  <a:lnTo>
                    <a:pt x="1158599" y="1466250"/>
                  </a:lnTo>
                  <a:lnTo>
                    <a:pt x="1187015" y="1468440"/>
                  </a:lnTo>
                  <a:lnTo>
                    <a:pt x="1215131" y="1469899"/>
                  </a:lnTo>
                  <a:lnTo>
                    <a:pt x="1243047" y="1470872"/>
                  </a:lnTo>
                  <a:lnTo>
                    <a:pt x="1270830" y="1471521"/>
                  </a:lnTo>
                  <a:lnTo>
                    <a:pt x="1297819" y="1471248"/>
                  </a:lnTo>
                  <a:lnTo>
                    <a:pt x="1324278" y="1470361"/>
                  </a:lnTo>
                  <a:lnTo>
                    <a:pt x="1350385" y="1469064"/>
                  </a:lnTo>
                  <a:lnTo>
                    <a:pt x="1376961" y="1466788"/>
                  </a:lnTo>
                  <a:lnTo>
                    <a:pt x="1403850" y="1463859"/>
                  </a:lnTo>
                  <a:lnTo>
                    <a:pt x="1430950" y="1460496"/>
                  </a:lnTo>
                  <a:lnTo>
                    <a:pt x="1458187" y="1456842"/>
                  </a:lnTo>
                  <a:lnTo>
                    <a:pt x="1485518" y="1452995"/>
                  </a:lnTo>
                  <a:lnTo>
                    <a:pt x="1512910" y="1449020"/>
                  </a:lnTo>
                  <a:lnTo>
                    <a:pt x="1540345" y="1444253"/>
                  </a:lnTo>
                  <a:lnTo>
                    <a:pt x="1567806" y="1438958"/>
                  </a:lnTo>
                  <a:lnTo>
                    <a:pt x="1595286" y="1433312"/>
                  </a:lnTo>
                  <a:lnTo>
                    <a:pt x="1621368" y="1427431"/>
                  </a:lnTo>
                  <a:lnTo>
                    <a:pt x="1646516" y="1421394"/>
                  </a:lnTo>
                  <a:lnTo>
                    <a:pt x="1671043" y="1415252"/>
                  </a:lnTo>
                  <a:lnTo>
                    <a:pt x="1695861" y="1408335"/>
                  </a:lnTo>
                  <a:lnTo>
                    <a:pt x="1720873" y="1400902"/>
                  </a:lnTo>
                  <a:lnTo>
                    <a:pt x="1746014" y="1393124"/>
                  </a:lnTo>
                  <a:lnTo>
                    <a:pt x="1792765" y="1376957"/>
                  </a:lnTo>
                  <a:lnTo>
                    <a:pt x="1837766" y="1359658"/>
                  </a:lnTo>
                  <a:lnTo>
                    <a:pt x="1883637" y="1340210"/>
                  </a:lnTo>
                  <a:lnTo>
                    <a:pt x="1928012" y="1317926"/>
                  </a:lnTo>
                  <a:lnTo>
                    <a:pt x="1970548" y="1293911"/>
                  </a:lnTo>
                  <a:lnTo>
                    <a:pt x="2010620" y="1269126"/>
                  </a:lnTo>
                  <a:lnTo>
                    <a:pt x="2047714" y="1244000"/>
                  </a:lnTo>
                  <a:lnTo>
                    <a:pt x="2082311" y="1218016"/>
                  </a:lnTo>
                  <a:lnTo>
                    <a:pt x="2128849" y="1175620"/>
                  </a:lnTo>
                  <a:lnTo>
                    <a:pt x="2169763" y="1131074"/>
                  </a:lnTo>
                  <a:lnTo>
                    <a:pt x="2195821" y="1098917"/>
                  </a:lnTo>
                  <a:lnTo>
                    <a:pt x="2219632" y="1065811"/>
                  </a:lnTo>
                  <a:lnTo>
                    <a:pt x="2241268" y="1032282"/>
                  </a:lnTo>
                  <a:lnTo>
                    <a:pt x="2260290" y="998567"/>
                  </a:lnTo>
                  <a:lnTo>
                    <a:pt x="2276272" y="964766"/>
                  </a:lnTo>
                  <a:lnTo>
                    <a:pt x="2289724" y="930223"/>
                  </a:lnTo>
                  <a:lnTo>
                    <a:pt x="2300407" y="893704"/>
                  </a:lnTo>
                  <a:lnTo>
                    <a:pt x="2309859" y="858188"/>
                  </a:lnTo>
                  <a:lnTo>
                    <a:pt x="2318058" y="822883"/>
                  </a:lnTo>
                  <a:lnTo>
                    <a:pt x="2324052" y="786025"/>
                  </a:lnTo>
                  <a:lnTo>
                    <a:pt x="2329071" y="750359"/>
                  </a:lnTo>
                  <a:lnTo>
                    <a:pt x="2332241" y="714987"/>
                  </a:lnTo>
                  <a:lnTo>
                    <a:pt x="2331298" y="678099"/>
                  </a:lnTo>
                  <a:lnTo>
                    <a:pt x="2330409" y="642419"/>
                  </a:lnTo>
                  <a:lnTo>
                    <a:pt x="2329307" y="608452"/>
                  </a:lnTo>
                  <a:lnTo>
                    <a:pt x="2324721" y="561563"/>
                  </a:lnTo>
                  <a:lnTo>
                    <a:pt x="2318188" y="516390"/>
                  </a:lnTo>
                  <a:lnTo>
                    <a:pt x="2307629" y="472431"/>
                  </a:lnTo>
                  <a:lnTo>
                    <a:pt x="2294857" y="432987"/>
                  </a:lnTo>
                  <a:lnTo>
                    <a:pt x="2270056" y="387697"/>
                  </a:lnTo>
                  <a:lnTo>
                    <a:pt x="2238189" y="348150"/>
                  </a:lnTo>
                  <a:lnTo>
                    <a:pt x="2198941" y="318232"/>
                  </a:lnTo>
                  <a:lnTo>
                    <a:pt x="2162779" y="298399"/>
                  </a:lnTo>
                  <a:lnTo>
                    <a:pt x="2120392" y="279822"/>
                  </a:lnTo>
                  <a:lnTo>
                    <a:pt x="2088741" y="269733"/>
                  </a:lnTo>
                  <a:lnTo>
                    <a:pt x="2055859" y="262427"/>
                  </a:lnTo>
                  <a:lnTo>
                    <a:pt x="2022430" y="256828"/>
                  </a:lnTo>
                  <a:lnTo>
                    <a:pt x="1955047" y="2472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SMARTInkShape-4802"/>
            <p:cNvSpPr/>
            <p:nvPr>
              <p:custDataLst>
                <p:tags r:id="rId48"/>
              </p:custDataLst>
            </p:nvPr>
          </p:nvSpPr>
          <p:spPr>
            <a:xfrm>
              <a:off x="6610350" y="2846022"/>
              <a:ext cx="152401" cy="170229"/>
            </a:xfrm>
            <a:custGeom>
              <a:avLst/>
              <a:gdLst/>
              <a:ahLst/>
              <a:cxnLst/>
              <a:rect l="0" t="0" r="0" b="0"/>
              <a:pathLst>
                <a:path w="152401" h="170229">
                  <a:moveTo>
                    <a:pt x="0" y="17828"/>
                  </a:moveTo>
                  <a:lnTo>
                    <a:pt x="0" y="17828"/>
                  </a:lnTo>
                  <a:lnTo>
                    <a:pt x="0" y="8990"/>
                  </a:lnTo>
                  <a:lnTo>
                    <a:pt x="2116" y="6997"/>
                  </a:lnTo>
                  <a:lnTo>
                    <a:pt x="14503" y="1527"/>
                  </a:lnTo>
                  <a:lnTo>
                    <a:pt x="23144" y="0"/>
                  </a:lnTo>
                  <a:lnTo>
                    <a:pt x="42683" y="2511"/>
                  </a:lnTo>
                  <a:lnTo>
                    <a:pt x="62976" y="11094"/>
                  </a:lnTo>
                  <a:lnTo>
                    <a:pt x="72204" y="22361"/>
                  </a:lnTo>
                  <a:lnTo>
                    <a:pt x="75653" y="29317"/>
                  </a:lnTo>
                  <a:lnTo>
                    <a:pt x="77603" y="44571"/>
                  </a:lnTo>
                  <a:lnTo>
                    <a:pt x="77135" y="52590"/>
                  </a:lnTo>
                  <a:lnTo>
                    <a:pt x="66363" y="77360"/>
                  </a:lnTo>
                  <a:lnTo>
                    <a:pt x="27703" y="123184"/>
                  </a:lnTo>
                  <a:lnTo>
                    <a:pt x="22896" y="128858"/>
                  </a:lnTo>
                  <a:lnTo>
                    <a:pt x="20758" y="133732"/>
                  </a:lnTo>
                  <a:lnTo>
                    <a:pt x="23717" y="136020"/>
                  </a:lnTo>
                  <a:lnTo>
                    <a:pt x="70352" y="149031"/>
                  </a:lnTo>
                  <a:lnTo>
                    <a:pt x="116777" y="157522"/>
                  </a:lnTo>
                  <a:lnTo>
                    <a:pt x="152400" y="170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SMARTInkShape-4803"/>
            <p:cNvSpPr/>
            <p:nvPr>
              <p:custDataLst>
                <p:tags r:id="rId49"/>
              </p:custDataLst>
            </p:nvPr>
          </p:nvSpPr>
          <p:spPr>
            <a:xfrm>
              <a:off x="6560569" y="3098800"/>
              <a:ext cx="291082" cy="21019"/>
            </a:xfrm>
            <a:custGeom>
              <a:avLst/>
              <a:gdLst/>
              <a:ahLst/>
              <a:cxnLst/>
              <a:rect l="0" t="0" r="0" b="0"/>
              <a:pathLst>
                <a:path w="291082" h="21019">
                  <a:moveTo>
                    <a:pt x="11681" y="0"/>
                  </a:moveTo>
                  <a:lnTo>
                    <a:pt x="11681" y="0"/>
                  </a:lnTo>
                  <a:lnTo>
                    <a:pt x="1568" y="10113"/>
                  </a:lnTo>
                  <a:lnTo>
                    <a:pt x="0" y="13797"/>
                  </a:lnTo>
                  <a:lnTo>
                    <a:pt x="365" y="16959"/>
                  </a:lnTo>
                  <a:lnTo>
                    <a:pt x="2021" y="19773"/>
                  </a:lnTo>
                  <a:lnTo>
                    <a:pt x="15148" y="21018"/>
                  </a:lnTo>
                  <a:lnTo>
                    <a:pt x="59854" y="19309"/>
                  </a:lnTo>
                  <a:lnTo>
                    <a:pt x="106780" y="18421"/>
                  </a:lnTo>
                  <a:lnTo>
                    <a:pt x="148122" y="14709"/>
                  </a:lnTo>
                  <a:lnTo>
                    <a:pt x="184035" y="13593"/>
                  </a:lnTo>
                  <a:lnTo>
                    <a:pt x="219751" y="13097"/>
                  </a:lnTo>
                  <a:lnTo>
                    <a:pt x="29108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SMARTInkShape-4804"/>
            <p:cNvSpPr/>
            <p:nvPr>
              <p:custDataLst>
                <p:tags r:id="rId50"/>
              </p:custDataLst>
            </p:nvPr>
          </p:nvSpPr>
          <p:spPr>
            <a:xfrm>
              <a:off x="6526833" y="3251788"/>
              <a:ext cx="150770" cy="151416"/>
            </a:xfrm>
            <a:custGeom>
              <a:avLst/>
              <a:gdLst/>
              <a:ahLst/>
              <a:cxnLst/>
              <a:rect l="0" t="0" r="0" b="0"/>
              <a:pathLst>
                <a:path w="150770" h="151416">
                  <a:moveTo>
                    <a:pt x="7317" y="5762"/>
                  </a:moveTo>
                  <a:lnTo>
                    <a:pt x="7317" y="5762"/>
                  </a:lnTo>
                  <a:lnTo>
                    <a:pt x="0" y="5762"/>
                  </a:lnTo>
                  <a:lnTo>
                    <a:pt x="3123" y="5762"/>
                  </a:lnTo>
                  <a:lnTo>
                    <a:pt x="40989" y="0"/>
                  </a:lnTo>
                  <a:lnTo>
                    <a:pt x="86275" y="1410"/>
                  </a:lnTo>
                  <a:lnTo>
                    <a:pt x="112321" y="8235"/>
                  </a:lnTo>
                  <a:lnTo>
                    <a:pt x="133342" y="19813"/>
                  </a:lnTo>
                  <a:lnTo>
                    <a:pt x="133667" y="22890"/>
                  </a:lnTo>
                  <a:lnTo>
                    <a:pt x="131768" y="26353"/>
                  </a:lnTo>
                  <a:lnTo>
                    <a:pt x="128384" y="30073"/>
                  </a:lnTo>
                  <a:lnTo>
                    <a:pt x="85230" y="52245"/>
                  </a:lnTo>
                  <a:lnTo>
                    <a:pt x="83953" y="55095"/>
                  </a:lnTo>
                  <a:lnTo>
                    <a:pt x="84513" y="58406"/>
                  </a:lnTo>
                  <a:lnTo>
                    <a:pt x="86297" y="62024"/>
                  </a:lnTo>
                  <a:lnTo>
                    <a:pt x="98921" y="73859"/>
                  </a:lnTo>
                  <a:lnTo>
                    <a:pt x="144600" y="100048"/>
                  </a:lnTo>
                  <a:lnTo>
                    <a:pt x="149470" y="107874"/>
                  </a:lnTo>
                  <a:lnTo>
                    <a:pt x="150769" y="111937"/>
                  </a:lnTo>
                  <a:lnTo>
                    <a:pt x="150224" y="115351"/>
                  </a:lnTo>
                  <a:lnTo>
                    <a:pt x="148449" y="118332"/>
                  </a:lnTo>
                  <a:lnTo>
                    <a:pt x="141303" y="124232"/>
                  </a:lnTo>
                  <a:lnTo>
                    <a:pt x="102010" y="142689"/>
                  </a:lnTo>
                  <a:lnTo>
                    <a:pt x="60957" y="151216"/>
                  </a:lnTo>
                  <a:lnTo>
                    <a:pt x="57892" y="151415"/>
                  </a:lnTo>
                  <a:lnTo>
                    <a:pt x="57263" y="150136"/>
                  </a:lnTo>
                  <a:lnTo>
                    <a:pt x="60325" y="144952"/>
                  </a:lnTo>
                  <a:lnTo>
                    <a:pt x="70817" y="139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SMARTInkShape-4805"/>
            <p:cNvSpPr/>
            <p:nvPr>
              <p:custDataLst>
                <p:tags r:id="rId51"/>
              </p:custDataLst>
            </p:nvPr>
          </p:nvSpPr>
          <p:spPr>
            <a:xfrm>
              <a:off x="6775450" y="3229040"/>
              <a:ext cx="157868" cy="219011"/>
            </a:xfrm>
            <a:custGeom>
              <a:avLst/>
              <a:gdLst/>
              <a:ahLst/>
              <a:cxnLst/>
              <a:rect l="0" t="0" r="0" b="0"/>
              <a:pathLst>
                <a:path w="157868" h="219011">
                  <a:moveTo>
                    <a:pt x="152400" y="9460"/>
                  </a:moveTo>
                  <a:lnTo>
                    <a:pt x="152400" y="9460"/>
                  </a:lnTo>
                  <a:lnTo>
                    <a:pt x="157867" y="9460"/>
                  </a:lnTo>
                  <a:lnTo>
                    <a:pt x="151747" y="6089"/>
                  </a:lnTo>
                  <a:lnTo>
                    <a:pt x="108939" y="1345"/>
                  </a:lnTo>
                  <a:lnTo>
                    <a:pt x="80961" y="0"/>
                  </a:lnTo>
                  <a:lnTo>
                    <a:pt x="34606" y="4718"/>
                  </a:lnTo>
                  <a:lnTo>
                    <a:pt x="29421" y="6299"/>
                  </a:lnTo>
                  <a:lnTo>
                    <a:pt x="25964" y="8763"/>
                  </a:lnTo>
                  <a:lnTo>
                    <a:pt x="23659" y="11818"/>
                  </a:lnTo>
                  <a:lnTo>
                    <a:pt x="22123" y="15265"/>
                  </a:lnTo>
                  <a:lnTo>
                    <a:pt x="22297" y="24740"/>
                  </a:lnTo>
                  <a:lnTo>
                    <a:pt x="33158" y="69325"/>
                  </a:lnTo>
                  <a:lnTo>
                    <a:pt x="35198" y="79105"/>
                  </a:lnTo>
                  <a:lnTo>
                    <a:pt x="32344" y="90171"/>
                  </a:lnTo>
                  <a:lnTo>
                    <a:pt x="32851" y="90784"/>
                  </a:lnTo>
                  <a:lnTo>
                    <a:pt x="35297" y="91465"/>
                  </a:lnTo>
                  <a:lnTo>
                    <a:pt x="70630" y="95367"/>
                  </a:lnTo>
                  <a:lnTo>
                    <a:pt x="102551" y="115774"/>
                  </a:lnTo>
                  <a:lnTo>
                    <a:pt x="117560" y="128136"/>
                  </a:lnTo>
                  <a:lnTo>
                    <a:pt x="122804" y="136523"/>
                  </a:lnTo>
                  <a:lnTo>
                    <a:pt x="125757" y="151060"/>
                  </a:lnTo>
                  <a:lnTo>
                    <a:pt x="126171" y="156777"/>
                  </a:lnTo>
                  <a:lnTo>
                    <a:pt x="122868" y="166891"/>
                  </a:lnTo>
                  <a:lnTo>
                    <a:pt x="120012" y="171564"/>
                  </a:lnTo>
                  <a:lnTo>
                    <a:pt x="99137" y="188253"/>
                  </a:lnTo>
                  <a:lnTo>
                    <a:pt x="53960" y="210352"/>
                  </a:lnTo>
                  <a:lnTo>
                    <a:pt x="30804" y="216445"/>
                  </a:lnTo>
                  <a:lnTo>
                    <a:pt x="0" y="219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9" name="SMARTInkShape-4806"/>
          <p:cNvSpPr/>
          <p:nvPr>
            <p:custDataLst>
              <p:tags r:id="rId2"/>
            </p:custDataLst>
          </p:nvPr>
        </p:nvSpPr>
        <p:spPr>
          <a:xfrm>
            <a:off x="5429250" y="3994436"/>
            <a:ext cx="1930951" cy="177515"/>
          </a:xfrm>
          <a:custGeom>
            <a:avLst/>
            <a:gdLst/>
            <a:ahLst/>
            <a:cxnLst/>
            <a:rect l="0" t="0" r="0" b="0"/>
            <a:pathLst>
              <a:path w="1930951" h="177515">
                <a:moveTo>
                  <a:pt x="1676400" y="31464"/>
                </a:moveTo>
                <a:lnTo>
                  <a:pt x="1676400" y="31464"/>
                </a:lnTo>
                <a:lnTo>
                  <a:pt x="1716581" y="31464"/>
                </a:lnTo>
                <a:lnTo>
                  <a:pt x="1755804" y="29582"/>
                </a:lnTo>
                <a:lnTo>
                  <a:pt x="1801056" y="26438"/>
                </a:lnTo>
                <a:lnTo>
                  <a:pt x="1838341" y="24997"/>
                </a:lnTo>
                <a:lnTo>
                  <a:pt x="1883838" y="20924"/>
                </a:lnTo>
                <a:lnTo>
                  <a:pt x="1928049" y="17309"/>
                </a:lnTo>
                <a:lnTo>
                  <a:pt x="1930950" y="15677"/>
                </a:lnTo>
                <a:lnTo>
                  <a:pt x="1930061" y="14589"/>
                </a:lnTo>
                <a:lnTo>
                  <a:pt x="1893306" y="10962"/>
                </a:lnTo>
                <a:lnTo>
                  <a:pt x="1855352" y="8241"/>
                </a:lnTo>
                <a:lnTo>
                  <a:pt x="1819669" y="7031"/>
                </a:lnTo>
                <a:lnTo>
                  <a:pt x="1779350" y="4612"/>
                </a:lnTo>
                <a:lnTo>
                  <a:pt x="1734856" y="1891"/>
                </a:lnTo>
                <a:lnTo>
                  <a:pt x="1711137" y="1165"/>
                </a:lnTo>
                <a:lnTo>
                  <a:pt x="1686858" y="682"/>
                </a:lnTo>
                <a:lnTo>
                  <a:pt x="1661499" y="359"/>
                </a:lnTo>
                <a:lnTo>
                  <a:pt x="1635421" y="144"/>
                </a:lnTo>
                <a:lnTo>
                  <a:pt x="1608865" y="0"/>
                </a:lnTo>
                <a:lnTo>
                  <a:pt x="1580576" y="610"/>
                </a:lnTo>
                <a:lnTo>
                  <a:pt x="1551134" y="1723"/>
                </a:lnTo>
                <a:lnTo>
                  <a:pt x="1520923" y="3170"/>
                </a:lnTo>
                <a:lnTo>
                  <a:pt x="1489493" y="4840"/>
                </a:lnTo>
                <a:lnTo>
                  <a:pt x="1457252" y="6659"/>
                </a:lnTo>
                <a:lnTo>
                  <a:pt x="1424467" y="8577"/>
                </a:lnTo>
                <a:lnTo>
                  <a:pt x="1389911" y="10562"/>
                </a:lnTo>
                <a:lnTo>
                  <a:pt x="1354173" y="12590"/>
                </a:lnTo>
                <a:lnTo>
                  <a:pt x="1317650" y="14648"/>
                </a:lnTo>
                <a:lnTo>
                  <a:pt x="1280599" y="16726"/>
                </a:lnTo>
                <a:lnTo>
                  <a:pt x="1243200" y="18816"/>
                </a:lnTo>
                <a:lnTo>
                  <a:pt x="1205567" y="20915"/>
                </a:lnTo>
                <a:lnTo>
                  <a:pt x="1167071" y="23726"/>
                </a:lnTo>
                <a:lnTo>
                  <a:pt x="1128003" y="27011"/>
                </a:lnTo>
                <a:lnTo>
                  <a:pt x="1088552" y="30612"/>
                </a:lnTo>
                <a:lnTo>
                  <a:pt x="1048846" y="34424"/>
                </a:lnTo>
                <a:lnTo>
                  <a:pt x="1008969" y="38376"/>
                </a:lnTo>
                <a:lnTo>
                  <a:pt x="968980" y="42422"/>
                </a:lnTo>
                <a:lnTo>
                  <a:pt x="928913" y="46530"/>
                </a:lnTo>
                <a:lnTo>
                  <a:pt x="888799" y="50681"/>
                </a:lnTo>
                <a:lnTo>
                  <a:pt x="848648" y="54858"/>
                </a:lnTo>
                <a:lnTo>
                  <a:pt x="807772" y="59760"/>
                </a:lnTo>
                <a:lnTo>
                  <a:pt x="766408" y="65145"/>
                </a:lnTo>
                <a:lnTo>
                  <a:pt x="724723" y="70851"/>
                </a:lnTo>
                <a:lnTo>
                  <a:pt x="683526" y="76772"/>
                </a:lnTo>
                <a:lnTo>
                  <a:pt x="642657" y="82836"/>
                </a:lnTo>
                <a:lnTo>
                  <a:pt x="602004" y="88995"/>
                </a:lnTo>
                <a:lnTo>
                  <a:pt x="562203" y="95217"/>
                </a:lnTo>
                <a:lnTo>
                  <a:pt x="522968" y="101484"/>
                </a:lnTo>
                <a:lnTo>
                  <a:pt x="484112" y="107777"/>
                </a:lnTo>
                <a:lnTo>
                  <a:pt x="444802" y="113384"/>
                </a:lnTo>
                <a:lnTo>
                  <a:pt x="405192" y="118533"/>
                </a:lnTo>
                <a:lnTo>
                  <a:pt x="365377" y="123376"/>
                </a:lnTo>
                <a:lnTo>
                  <a:pt x="327546" y="128722"/>
                </a:lnTo>
                <a:lnTo>
                  <a:pt x="291036" y="134403"/>
                </a:lnTo>
                <a:lnTo>
                  <a:pt x="255407" y="140307"/>
                </a:lnTo>
                <a:lnTo>
                  <a:pt x="221071" y="145654"/>
                </a:lnTo>
                <a:lnTo>
                  <a:pt x="187597" y="150629"/>
                </a:lnTo>
                <a:lnTo>
                  <a:pt x="154698" y="155356"/>
                </a:lnTo>
                <a:lnTo>
                  <a:pt x="122887" y="159921"/>
                </a:lnTo>
                <a:lnTo>
                  <a:pt x="91803" y="164374"/>
                </a:lnTo>
                <a:lnTo>
                  <a:pt x="61202" y="168754"/>
                </a:lnTo>
                <a:lnTo>
                  <a:pt x="0" y="17751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2" name="SMARTInkShape-Group1064"/>
          <p:cNvGrpSpPr/>
          <p:nvPr/>
        </p:nvGrpSpPr>
        <p:grpSpPr>
          <a:xfrm>
            <a:off x="10171977" y="2406650"/>
            <a:ext cx="140424" cy="112634"/>
            <a:chOff x="10171977" y="2406650"/>
            <a:chExt cx="140424" cy="112634"/>
          </a:xfrm>
        </p:grpSpPr>
        <p:sp>
          <p:nvSpPr>
            <p:cNvPr id="810" name="SMARTInkShape-4807"/>
            <p:cNvSpPr/>
            <p:nvPr>
              <p:custDataLst>
                <p:tags r:id="rId45"/>
              </p:custDataLst>
            </p:nvPr>
          </p:nvSpPr>
          <p:spPr>
            <a:xfrm>
              <a:off x="10172700" y="2406650"/>
              <a:ext cx="101601" cy="19051"/>
            </a:xfrm>
            <a:custGeom>
              <a:avLst/>
              <a:gdLst/>
              <a:ahLst/>
              <a:cxnLst/>
              <a:rect l="0" t="0" r="0" b="0"/>
              <a:pathLst>
                <a:path w="101601" h="19051">
                  <a:moveTo>
                    <a:pt x="0" y="0"/>
                  </a:moveTo>
                  <a:lnTo>
                    <a:pt x="0" y="0"/>
                  </a:lnTo>
                  <a:lnTo>
                    <a:pt x="0" y="14306"/>
                  </a:lnTo>
                  <a:lnTo>
                    <a:pt x="1412" y="15887"/>
                  </a:lnTo>
                  <a:lnTo>
                    <a:pt x="6743" y="17644"/>
                  </a:lnTo>
                  <a:lnTo>
                    <a:pt x="47530" y="18927"/>
                  </a:lnTo>
                  <a:lnTo>
                    <a:pt x="1016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SMARTInkShape-4808"/>
            <p:cNvSpPr/>
            <p:nvPr>
              <p:custDataLst>
                <p:tags r:id="rId46"/>
              </p:custDataLst>
            </p:nvPr>
          </p:nvSpPr>
          <p:spPr>
            <a:xfrm>
              <a:off x="10171977" y="2489200"/>
              <a:ext cx="140424" cy="30084"/>
            </a:xfrm>
            <a:custGeom>
              <a:avLst/>
              <a:gdLst/>
              <a:ahLst/>
              <a:cxnLst/>
              <a:rect l="0" t="0" r="0" b="0"/>
              <a:pathLst>
                <a:path w="140424" h="30084">
                  <a:moveTo>
                    <a:pt x="19773" y="6350"/>
                  </a:moveTo>
                  <a:lnTo>
                    <a:pt x="19773" y="6350"/>
                  </a:lnTo>
                  <a:lnTo>
                    <a:pt x="0" y="26123"/>
                  </a:lnTo>
                  <a:lnTo>
                    <a:pt x="242" y="27998"/>
                  </a:lnTo>
                  <a:lnTo>
                    <a:pt x="2518" y="29249"/>
                  </a:lnTo>
                  <a:lnTo>
                    <a:pt x="6153" y="30083"/>
                  </a:lnTo>
                  <a:lnTo>
                    <a:pt x="45740" y="22741"/>
                  </a:lnTo>
                  <a:lnTo>
                    <a:pt x="1404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7" name="SMARTInkShape-Group1065"/>
          <p:cNvGrpSpPr/>
          <p:nvPr/>
        </p:nvGrpSpPr>
        <p:grpSpPr>
          <a:xfrm>
            <a:off x="10639230" y="2235562"/>
            <a:ext cx="324530" cy="541007"/>
            <a:chOff x="10639230" y="2235562"/>
            <a:chExt cx="324530" cy="541007"/>
          </a:xfrm>
        </p:grpSpPr>
        <p:sp>
          <p:nvSpPr>
            <p:cNvPr id="813" name="SMARTInkShape-4809"/>
            <p:cNvSpPr/>
            <p:nvPr>
              <p:custDataLst>
                <p:tags r:id="rId41"/>
              </p:custDataLst>
            </p:nvPr>
          </p:nvSpPr>
          <p:spPr>
            <a:xfrm>
              <a:off x="10658980" y="2609850"/>
              <a:ext cx="113074" cy="151317"/>
            </a:xfrm>
            <a:custGeom>
              <a:avLst/>
              <a:gdLst/>
              <a:ahLst/>
              <a:cxnLst/>
              <a:rect l="0" t="0" r="0" b="0"/>
              <a:pathLst>
                <a:path w="113074" h="151317">
                  <a:moveTo>
                    <a:pt x="15370" y="0"/>
                  </a:moveTo>
                  <a:lnTo>
                    <a:pt x="15370" y="0"/>
                  </a:lnTo>
                  <a:lnTo>
                    <a:pt x="5936" y="8728"/>
                  </a:lnTo>
                  <a:lnTo>
                    <a:pt x="1065" y="10935"/>
                  </a:lnTo>
                  <a:lnTo>
                    <a:pt x="893" y="11523"/>
                  </a:lnTo>
                  <a:lnTo>
                    <a:pt x="4468" y="12177"/>
                  </a:lnTo>
                  <a:lnTo>
                    <a:pt x="47439" y="6722"/>
                  </a:lnTo>
                  <a:lnTo>
                    <a:pt x="66264" y="8342"/>
                  </a:lnTo>
                  <a:lnTo>
                    <a:pt x="81485" y="13290"/>
                  </a:lnTo>
                  <a:lnTo>
                    <a:pt x="84846" y="15210"/>
                  </a:lnTo>
                  <a:lnTo>
                    <a:pt x="87087" y="17901"/>
                  </a:lnTo>
                  <a:lnTo>
                    <a:pt x="89577" y="24654"/>
                  </a:lnTo>
                  <a:lnTo>
                    <a:pt x="89536" y="27725"/>
                  </a:lnTo>
                  <a:lnTo>
                    <a:pt x="87610" y="33019"/>
                  </a:lnTo>
                  <a:lnTo>
                    <a:pt x="80509" y="44338"/>
                  </a:lnTo>
                  <a:lnTo>
                    <a:pt x="79195" y="52895"/>
                  </a:lnTo>
                  <a:lnTo>
                    <a:pt x="82777" y="59022"/>
                  </a:lnTo>
                  <a:lnTo>
                    <a:pt x="89073" y="65743"/>
                  </a:lnTo>
                  <a:lnTo>
                    <a:pt x="99845" y="74905"/>
                  </a:lnTo>
                  <a:lnTo>
                    <a:pt x="112433" y="102265"/>
                  </a:lnTo>
                  <a:lnTo>
                    <a:pt x="113073" y="112714"/>
                  </a:lnTo>
                  <a:lnTo>
                    <a:pt x="112256" y="117476"/>
                  </a:lnTo>
                  <a:lnTo>
                    <a:pt x="100992" y="134291"/>
                  </a:lnTo>
                  <a:lnTo>
                    <a:pt x="88230" y="142705"/>
                  </a:lnTo>
                  <a:lnTo>
                    <a:pt x="67061" y="149528"/>
                  </a:lnTo>
                  <a:lnTo>
                    <a:pt x="22152" y="151316"/>
                  </a:lnTo>
                  <a:lnTo>
                    <a:pt x="8742" y="148861"/>
                  </a:lnTo>
                  <a:lnTo>
                    <a:pt x="1841" y="145418"/>
                  </a:lnTo>
                  <a:lnTo>
                    <a:pt x="0" y="143512"/>
                  </a:lnTo>
                  <a:lnTo>
                    <a:pt x="184" y="141536"/>
                  </a:lnTo>
                  <a:lnTo>
                    <a:pt x="902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SMARTInkShape-4810"/>
            <p:cNvSpPr/>
            <p:nvPr>
              <p:custDataLst>
                <p:tags r:id="rId42"/>
              </p:custDataLst>
            </p:nvPr>
          </p:nvSpPr>
          <p:spPr>
            <a:xfrm>
              <a:off x="10639230" y="2495550"/>
              <a:ext cx="289121" cy="25191"/>
            </a:xfrm>
            <a:custGeom>
              <a:avLst/>
              <a:gdLst/>
              <a:ahLst/>
              <a:cxnLst/>
              <a:rect l="0" t="0" r="0" b="0"/>
              <a:pathLst>
                <a:path w="289121" h="25191">
                  <a:moveTo>
                    <a:pt x="3370" y="6350"/>
                  </a:moveTo>
                  <a:lnTo>
                    <a:pt x="3370" y="6350"/>
                  </a:lnTo>
                  <a:lnTo>
                    <a:pt x="0" y="13092"/>
                  </a:lnTo>
                  <a:lnTo>
                    <a:pt x="226" y="20165"/>
                  </a:lnTo>
                  <a:lnTo>
                    <a:pt x="1274" y="24027"/>
                  </a:lnTo>
                  <a:lnTo>
                    <a:pt x="5500" y="25190"/>
                  </a:lnTo>
                  <a:lnTo>
                    <a:pt x="50749" y="20137"/>
                  </a:lnTo>
                  <a:lnTo>
                    <a:pt x="93530" y="16001"/>
                  </a:lnTo>
                  <a:lnTo>
                    <a:pt x="125521" y="12285"/>
                  </a:lnTo>
                  <a:lnTo>
                    <a:pt x="167738" y="6227"/>
                  </a:lnTo>
                  <a:lnTo>
                    <a:pt x="203766" y="1845"/>
                  </a:lnTo>
                  <a:lnTo>
                    <a:pt x="2891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SMARTInkShape-4811"/>
            <p:cNvSpPr/>
            <p:nvPr>
              <p:custDataLst>
                <p:tags r:id="rId43"/>
              </p:custDataLst>
            </p:nvPr>
          </p:nvSpPr>
          <p:spPr>
            <a:xfrm>
              <a:off x="10833100" y="2572421"/>
              <a:ext cx="130660" cy="204148"/>
            </a:xfrm>
            <a:custGeom>
              <a:avLst/>
              <a:gdLst/>
              <a:ahLst/>
              <a:cxnLst/>
              <a:rect l="0" t="0" r="0" b="0"/>
              <a:pathLst>
                <a:path w="130660" h="204148">
                  <a:moveTo>
                    <a:pt x="127000" y="24729"/>
                  </a:moveTo>
                  <a:lnTo>
                    <a:pt x="127000" y="24729"/>
                  </a:lnTo>
                  <a:lnTo>
                    <a:pt x="130370" y="17987"/>
                  </a:lnTo>
                  <a:lnTo>
                    <a:pt x="130659" y="15295"/>
                  </a:lnTo>
                  <a:lnTo>
                    <a:pt x="129096" y="10423"/>
                  </a:lnTo>
                  <a:lnTo>
                    <a:pt x="127691" y="8842"/>
                  </a:lnTo>
                  <a:lnTo>
                    <a:pt x="114974" y="2724"/>
                  </a:lnTo>
                  <a:lnTo>
                    <a:pt x="99199" y="0"/>
                  </a:lnTo>
                  <a:lnTo>
                    <a:pt x="85992" y="233"/>
                  </a:lnTo>
                  <a:lnTo>
                    <a:pt x="63509" y="4822"/>
                  </a:lnTo>
                  <a:lnTo>
                    <a:pt x="52291" y="12167"/>
                  </a:lnTo>
                  <a:lnTo>
                    <a:pt x="47934" y="19381"/>
                  </a:lnTo>
                  <a:lnTo>
                    <a:pt x="45138" y="35511"/>
                  </a:lnTo>
                  <a:lnTo>
                    <a:pt x="44460" y="83119"/>
                  </a:lnTo>
                  <a:lnTo>
                    <a:pt x="44450" y="94091"/>
                  </a:lnTo>
                  <a:lnTo>
                    <a:pt x="70181" y="96441"/>
                  </a:lnTo>
                  <a:lnTo>
                    <a:pt x="90219" y="106784"/>
                  </a:lnTo>
                  <a:lnTo>
                    <a:pt x="98423" y="116231"/>
                  </a:lnTo>
                  <a:lnTo>
                    <a:pt x="109441" y="139543"/>
                  </a:lnTo>
                  <a:lnTo>
                    <a:pt x="110259" y="150076"/>
                  </a:lnTo>
                  <a:lnTo>
                    <a:pt x="104870" y="167702"/>
                  </a:lnTo>
                  <a:lnTo>
                    <a:pt x="101664" y="175078"/>
                  </a:lnTo>
                  <a:lnTo>
                    <a:pt x="90574" y="187036"/>
                  </a:lnTo>
                  <a:lnTo>
                    <a:pt x="74827" y="196349"/>
                  </a:lnTo>
                  <a:lnTo>
                    <a:pt x="42866" y="204147"/>
                  </a:lnTo>
                  <a:lnTo>
                    <a:pt x="0" y="2025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SMARTInkShape-4812"/>
            <p:cNvSpPr/>
            <p:nvPr>
              <p:custDataLst>
                <p:tags r:id="rId44"/>
              </p:custDataLst>
            </p:nvPr>
          </p:nvSpPr>
          <p:spPr>
            <a:xfrm>
              <a:off x="10668000" y="2235562"/>
              <a:ext cx="228601" cy="157240"/>
            </a:xfrm>
            <a:custGeom>
              <a:avLst/>
              <a:gdLst/>
              <a:ahLst/>
              <a:cxnLst/>
              <a:rect l="0" t="0" r="0" b="0"/>
              <a:pathLst>
                <a:path w="228601" h="157240">
                  <a:moveTo>
                    <a:pt x="0" y="18688"/>
                  </a:moveTo>
                  <a:lnTo>
                    <a:pt x="0" y="18688"/>
                  </a:lnTo>
                  <a:lnTo>
                    <a:pt x="14746" y="5823"/>
                  </a:lnTo>
                  <a:lnTo>
                    <a:pt x="18297" y="3761"/>
                  </a:lnTo>
                  <a:lnTo>
                    <a:pt x="59002" y="181"/>
                  </a:lnTo>
                  <a:lnTo>
                    <a:pt x="68967" y="0"/>
                  </a:lnTo>
                  <a:lnTo>
                    <a:pt x="87569" y="7325"/>
                  </a:lnTo>
                  <a:lnTo>
                    <a:pt x="110142" y="25434"/>
                  </a:lnTo>
                  <a:lnTo>
                    <a:pt x="115761" y="31652"/>
                  </a:lnTo>
                  <a:lnTo>
                    <a:pt x="118802" y="38620"/>
                  </a:lnTo>
                  <a:lnTo>
                    <a:pt x="120299" y="53887"/>
                  </a:lnTo>
                  <a:lnTo>
                    <a:pt x="114849" y="70080"/>
                  </a:lnTo>
                  <a:lnTo>
                    <a:pt x="97474" y="96730"/>
                  </a:lnTo>
                  <a:lnTo>
                    <a:pt x="54300" y="136521"/>
                  </a:lnTo>
                  <a:lnTo>
                    <a:pt x="33980" y="153337"/>
                  </a:lnTo>
                  <a:lnTo>
                    <a:pt x="33945" y="155021"/>
                  </a:lnTo>
                  <a:lnTo>
                    <a:pt x="35330" y="156143"/>
                  </a:lnTo>
                  <a:lnTo>
                    <a:pt x="68676" y="157239"/>
                  </a:lnTo>
                  <a:lnTo>
                    <a:pt x="107289" y="153187"/>
                  </a:lnTo>
                  <a:lnTo>
                    <a:pt x="152974" y="147378"/>
                  </a:lnTo>
                  <a:lnTo>
                    <a:pt x="196493" y="146022"/>
                  </a:lnTo>
                  <a:lnTo>
                    <a:pt x="228600" y="145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8" name="SMARTInkShape-4813"/>
          <p:cNvSpPr/>
          <p:nvPr>
            <p:custDataLst>
              <p:tags r:id="rId3"/>
            </p:custDataLst>
          </p:nvPr>
        </p:nvSpPr>
        <p:spPr>
          <a:xfrm>
            <a:off x="757339" y="108028"/>
            <a:ext cx="5000440" cy="1142843"/>
          </a:xfrm>
          <a:custGeom>
            <a:avLst/>
            <a:gdLst/>
            <a:ahLst/>
            <a:cxnLst/>
            <a:rect l="0" t="0" r="0" b="0"/>
            <a:pathLst>
              <a:path w="5000440" h="1142843">
                <a:moveTo>
                  <a:pt x="3878161" y="57072"/>
                </a:moveTo>
                <a:lnTo>
                  <a:pt x="3878161" y="57072"/>
                </a:lnTo>
                <a:lnTo>
                  <a:pt x="3836221" y="57072"/>
                </a:lnTo>
                <a:lnTo>
                  <a:pt x="3798001" y="56366"/>
                </a:lnTo>
                <a:lnTo>
                  <a:pt x="3762571" y="53701"/>
                </a:lnTo>
                <a:lnTo>
                  <a:pt x="3719813" y="51605"/>
                </a:lnTo>
                <a:lnTo>
                  <a:pt x="3681430" y="47613"/>
                </a:lnTo>
                <a:lnTo>
                  <a:pt x="3639876" y="45332"/>
                </a:lnTo>
                <a:lnTo>
                  <a:pt x="3607156" y="42917"/>
                </a:lnTo>
                <a:lnTo>
                  <a:pt x="3571447" y="40198"/>
                </a:lnTo>
                <a:lnTo>
                  <a:pt x="3534411" y="38989"/>
                </a:lnTo>
                <a:lnTo>
                  <a:pt x="3494901" y="36570"/>
                </a:lnTo>
                <a:lnTo>
                  <a:pt x="3453823" y="33849"/>
                </a:lnTo>
                <a:lnTo>
                  <a:pt x="3412048" y="32640"/>
                </a:lnTo>
                <a:lnTo>
                  <a:pt x="3368081" y="30221"/>
                </a:lnTo>
                <a:lnTo>
                  <a:pt x="3322670" y="27499"/>
                </a:lnTo>
                <a:lnTo>
                  <a:pt x="3276617" y="26290"/>
                </a:lnTo>
                <a:lnTo>
                  <a:pt x="3230278" y="23871"/>
                </a:lnTo>
                <a:lnTo>
                  <a:pt x="3183108" y="20444"/>
                </a:lnTo>
                <a:lnTo>
                  <a:pt x="3158675" y="18542"/>
                </a:lnTo>
                <a:lnTo>
                  <a:pt x="3133921" y="16569"/>
                </a:lnTo>
                <a:lnTo>
                  <a:pt x="3109656" y="15253"/>
                </a:lnTo>
                <a:lnTo>
                  <a:pt x="3085719" y="14376"/>
                </a:lnTo>
                <a:lnTo>
                  <a:pt x="3062000" y="13791"/>
                </a:lnTo>
                <a:lnTo>
                  <a:pt x="3037720" y="12696"/>
                </a:lnTo>
                <a:lnTo>
                  <a:pt x="3013067" y="11260"/>
                </a:lnTo>
                <a:lnTo>
                  <a:pt x="2988165" y="9597"/>
                </a:lnTo>
                <a:lnTo>
                  <a:pt x="2963097" y="8489"/>
                </a:lnTo>
                <a:lnTo>
                  <a:pt x="2937918" y="7750"/>
                </a:lnTo>
                <a:lnTo>
                  <a:pt x="2912666" y="7257"/>
                </a:lnTo>
                <a:lnTo>
                  <a:pt x="2887364" y="6929"/>
                </a:lnTo>
                <a:lnTo>
                  <a:pt x="2862030" y="6710"/>
                </a:lnTo>
                <a:lnTo>
                  <a:pt x="2836673" y="6564"/>
                </a:lnTo>
                <a:lnTo>
                  <a:pt x="2811302" y="6467"/>
                </a:lnTo>
                <a:lnTo>
                  <a:pt x="2785922" y="6402"/>
                </a:lnTo>
                <a:lnTo>
                  <a:pt x="2760535" y="6359"/>
                </a:lnTo>
                <a:lnTo>
                  <a:pt x="2734438" y="6330"/>
                </a:lnTo>
                <a:lnTo>
                  <a:pt x="2707868" y="6310"/>
                </a:lnTo>
                <a:lnTo>
                  <a:pt x="2680982" y="6298"/>
                </a:lnTo>
                <a:lnTo>
                  <a:pt x="2654591" y="5584"/>
                </a:lnTo>
                <a:lnTo>
                  <a:pt x="2628531" y="4402"/>
                </a:lnTo>
                <a:lnTo>
                  <a:pt x="2602692" y="2909"/>
                </a:lnTo>
                <a:lnTo>
                  <a:pt x="2576292" y="1913"/>
                </a:lnTo>
                <a:lnTo>
                  <a:pt x="2549521" y="1249"/>
                </a:lnTo>
                <a:lnTo>
                  <a:pt x="2522500" y="807"/>
                </a:lnTo>
                <a:lnTo>
                  <a:pt x="2496021" y="512"/>
                </a:lnTo>
                <a:lnTo>
                  <a:pt x="2469901" y="315"/>
                </a:lnTo>
                <a:lnTo>
                  <a:pt x="2444021" y="184"/>
                </a:lnTo>
                <a:lnTo>
                  <a:pt x="2418301" y="97"/>
                </a:lnTo>
                <a:lnTo>
                  <a:pt x="2392688" y="39"/>
                </a:lnTo>
                <a:lnTo>
                  <a:pt x="2367145" y="0"/>
                </a:lnTo>
                <a:lnTo>
                  <a:pt x="2341651" y="679"/>
                </a:lnTo>
                <a:lnTo>
                  <a:pt x="2316187" y="1838"/>
                </a:lnTo>
                <a:lnTo>
                  <a:pt x="2290745" y="3316"/>
                </a:lnTo>
                <a:lnTo>
                  <a:pt x="2264611" y="4301"/>
                </a:lnTo>
                <a:lnTo>
                  <a:pt x="2238017" y="4958"/>
                </a:lnTo>
                <a:lnTo>
                  <a:pt x="2211115" y="5396"/>
                </a:lnTo>
                <a:lnTo>
                  <a:pt x="2184714" y="5688"/>
                </a:lnTo>
                <a:lnTo>
                  <a:pt x="2158646" y="5883"/>
                </a:lnTo>
                <a:lnTo>
                  <a:pt x="2132801" y="6012"/>
                </a:lnTo>
                <a:lnTo>
                  <a:pt x="2106399" y="6805"/>
                </a:lnTo>
                <a:lnTo>
                  <a:pt x="2079625" y="8038"/>
                </a:lnTo>
                <a:lnTo>
                  <a:pt x="2052604" y="9566"/>
                </a:lnTo>
                <a:lnTo>
                  <a:pt x="2025417" y="11290"/>
                </a:lnTo>
                <a:lnTo>
                  <a:pt x="1998121" y="13145"/>
                </a:lnTo>
                <a:lnTo>
                  <a:pt x="1970751" y="15088"/>
                </a:lnTo>
                <a:lnTo>
                  <a:pt x="1944038" y="17088"/>
                </a:lnTo>
                <a:lnTo>
                  <a:pt x="1917762" y="19127"/>
                </a:lnTo>
                <a:lnTo>
                  <a:pt x="1891778" y="21192"/>
                </a:lnTo>
                <a:lnTo>
                  <a:pt x="1865283" y="23274"/>
                </a:lnTo>
                <a:lnTo>
                  <a:pt x="1838448" y="25368"/>
                </a:lnTo>
                <a:lnTo>
                  <a:pt x="1811386" y="27469"/>
                </a:lnTo>
                <a:lnTo>
                  <a:pt x="1784172" y="29576"/>
                </a:lnTo>
                <a:lnTo>
                  <a:pt x="1756857" y="31686"/>
                </a:lnTo>
                <a:lnTo>
                  <a:pt x="1729475" y="33798"/>
                </a:lnTo>
                <a:lnTo>
                  <a:pt x="1702048" y="35206"/>
                </a:lnTo>
                <a:lnTo>
                  <a:pt x="1674591" y="36145"/>
                </a:lnTo>
                <a:lnTo>
                  <a:pt x="1647114" y="36770"/>
                </a:lnTo>
                <a:lnTo>
                  <a:pt x="1620330" y="38599"/>
                </a:lnTo>
                <a:lnTo>
                  <a:pt x="1594007" y="41229"/>
                </a:lnTo>
                <a:lnTo>
                  <a:pt x="1567992" y="44393"/>
                </a:lnTo>
                <a:lnTo>
                  <a:pt x="1541476" y="47208"/>
                </a:lnTo>
                <a:lnTo>
                  <a:pt x="1514626" y="49791"/>
                </a:lnTo>
                <a:lnTo>
                  <a:pt x="1487555" y="52218"/>
                </a:lnTo>
                <a:lnTo>
                  <a:pt x="1460335" y="55247"/>
                </a:lnTo>
                <a:lnTo>
                  <a:pt x="1433016" y="58678"/>
                </a:lnTo>
                <a:lnTo>
                  <a:pt x="1405631" y="62376"/>
                </a:lnTo>
                <a:lnTo>
                  <a:pt x="1378907" y="66252"/>
                </a:lnTo>
                <a:lnTo>
                  <a:pt x="1352625" y="70248"/>
                </a:lnTo>
                <a:lnTo>
                  <a:pt x="1326637" y="74322"/>
                </a:lnTo>
                <a:lnTo>
                  <a:pt x="1300845" y="78450"/>
                </a:lnTo>
                <a:lnTo>
                  <a:pt x="1275184" y="82613"/>
                </a:lnTo>
                <a:lnTo>
                  <a:pt x="1249609" y="86799"/>
                </a:lnTo>
                <a:lnTo>
                  <a:pt x="1224093" y="91001"/>
                </a:lnTo>
                <a:lnTo>
                  <a:pt x="1198616" y="95214"/>
                </a:lnTo>
                <a:lnTo>
                  <a:pt x="1173164" y="99433"/>
                </a:lnTo>
                <a:lnTo>
                  <a:pt x="1147730" y="103657"/>
                </a:lnTo>
                <a:lnTo>
                  <a:pt x="1122307" y="107884"/>
                </a:lnTo>
                <a:lnTo>
                  <a:pt x="1096892" y="112114"/>
                </a:lnTo>
                <a:lnTo>
                  <a:pt x="1072187" y="116344"/>
                </a:lnTo>
                <a:lnTo>
                  <a:pt x="1047956" y="120576"/>
                </a:lnTo>
                <a:lnTo>
                  <a:pt x="1000336" y="129746"/>
                </a:lnTo>
                <a:lnTo>
                  <a:pt x="953302" y="140877"/>
                </a:lnTo>
                <a:lnTo>
                  <a:pt x="906527" y="152880"/>
                </a:lnTo>
                <a:lnTo>
                  <a:pt x="859868" y="164564"/>
                </a:lnTo>
                <a:lnTo>
                  <a:pt x="813261" y="174461"/>
                </a:lnTo>
                <a:lnTo>
                  <a:pt x="787144" y="180487"/>
                </a:lnTo>
                <a:lnTo>
                  <a:pt x="759150" y="187326"/>
                </a:lnTo>
                <a:lnTo>
                  <a:pt x="729903" y="194708"/>
                </a:lnTo>
                <a:lnTo>
                  <a:pt x="698411" y="203157"/>
                </a:lnTo>
                <a:lnTo>
                  <a:pt x="665422" y="212318"/>
                </a:lnTo>
                <a:lnTo>
                  <a:pt x="631435" y="221953"/>
                </a:lnTo>
                <a:lnTo>
                  <a:pt x="597488" y="232609"/>
                </a:lnTo>
                <a:lnTo>
                  <a:pt x="563568" y="243947"/>
                </a:lnTo>
                <a:lnTo>
                  <a:pt x="529666" y="255738"/>
                </a:lnTo>
                <a:lnTo>
                  <a:pt x="497186" y="267833"/>
                </a:lnTo>
                <a:lnTo>
                  <a:pt x="465656" y="280129"/>
                </a:lnTo>
                <a:lnTo>
                  <a:pt x="434757" y="292560"/>
                </a:lnTo>
                <a:lnTo>
                  <a:pt x="405692" y="303670"/>
                </a:lnTo>
                <a:lnTo>
                  <a:pt x="377848" y="313898"/>
                </a:lnTo>
                <a:lnTo>
                  <a:pt x="350819" y="323540"/>
                </a:lnTo>
                <a:lnTo>
                  <a:pt x="325744" y="333495"/>
                </a:lnTo>
                <a:lnTo>
                  <a:pt x="279068" y="353964"/>
                </a:lnTo>
                <a:lnTo>
                  <a:pt x="238568" y="372939"/>
                </a:lnTo>
                <a:lnTo>
                  <a:pt x="202459" y="390779"/>
                </a:lnTo>
                <a:lnTo>
                  <a:pt x="155774" y="415985"/>
                </a:lnTo>
                <a:lnTo>
                  <a:pt x="109561" y="443822"/>
                </a:lnTo>
                <a:lnTo>
                  <a:pt x="65068" y="480457"/>
                </a:lnTo>
                <a:lnTo>
                  <a:pt x="23997" y="523263"/>
                </a:lnTo>
                <a:lnTo>
                  <a:pt x="6862" y="559191"/>
                </a:lnTo>
                <a:lnTo>
                  <a:pt x="0" y="605852"/>
                </a:lnTo>
                <a:lnTo>
                  <a:pt x="2574" y="641360"/>
                </a:lnTo>
                <a:lnTo>
                  <a:pt x="16037" y="685748"/>
                </a:lnTo>
                <a:lnTo>
                  <a:pt x="36019" y="724535"/>
                </a:lnTo>
                <a:lnTo>
                  <a:pt x="68815" y="771057"/>
                </a:lnTo>
                <a:lnTo>
                  <a:pt x="112113" y="805903"/>
                </a:lnTo>
                <a:lnTo>
                  <a:pt x="153147" y="831679"/>
                </a:lnTo>
                <a:lnTo>
                  <a:pt x="198987" y="857154"/>
                </a:lnTo>
                <a:lnTo>
                  <a:pt x="240745" y="874335"/>
                </a:lnTo>
                <a:lnTo>
                  <a:pt x="286278" y="890244"/>
                </a:lnTo>
                <a:lnTo>
                  <a:pt x="318913" y="901504"/>
                </a:lnTo>
                <a:lnTo>
                  <a:pt x="352232" y="911212"/>
                </a:lnTo>
                <a:lnTo>
                  <a:pt x="387737" y="920231"/>
                </a:lnTo>
                <a:lnTo>
                  <a:pt x="425389" y="929648"/>
                </a:lnTo>
                <a:lnTo>
                  <a:pt x="465642" y="940889"/>
                </a:lnTo>
                <a:lnTo>
                  <a:pt x="507051" y="951059"/>
                </a:lnTo>
                <a:lnTo>
                  <a:pt x="548973" y="960283"/>
                </a:lnTo>
                <a:lnTo>
                  <a:pt x="591124" y="969086"/>
                </a:lnTo>
                <a:lnTo>
                  <a:pt x="635257" y="975821"/>
                </a:lnTo>
                <a:lnTo>
                  <a:pt x="680743" y="981871"/>
                </a:lnTo>
                <a:lnTo>
                  <a:pt x="726829" y="989264"/>
                </a:lnTo>
                <a:lnTo>
                  <a:pt x="750689" y="992506"/>
                </a:lnTo>
                <a:lnTo>
                  <a:pt x="775063" y="995372"/>
                </a:lnTo>
                <a:lnTo>
                  <a:pt x="799779" y="997989"/>
                </a:lnTo>
                <a:lnTo>
                  <a:pt x="824723" y="1000439"/>
                </a:lnTo>
                <a:lnTo>
                  <a:pt x="849819" y="1002778"/>
                </a:lnTo>
                <a:lnTo>
                  <a:pt x="875016" y="1005042"/>
                </a:lnTo>
                <a:lnTo>
                  <a:pt x="900987" y="1007963"/>
                </a:lnTo>
                <a:lnTo>
                  <a:pt x="927473" y="1011322"/>
                </a:lnTo>
                <a:lnTo>
                  <a:pt x="954302" y="1014972"/>
                </a:lnTo>
                <a:lnTo>
                  <a:pt x="981361" y="1018111"/>
                </a:lnTo>
                <a:lnTo>
                  <a:pt x="1008572" y="1020909"/>
                </a:lnTo>
                <a:lnTo>
                  <a:pt x="1035885" y="1023480"/>
                </a:lnTo>
                <a:lnTo>
                  <a:pt x="1063971" y="1025899"/>
                </a:lnTo>
                <a:lnTo>
                  <a:pt x="1092573" y="1028218"/>
                </a:lnTo>
                <a:lnTo>
                  <a:pt x="1121519" y="1030469"/>
                </a:lnTo>
                <a:lnTo>
                  <a:pt x="1151400" y="1033381"/>
                </a:lnTo>
                <a:lnTo>
                  <a:pt x="1181904" y="1036734"/>
                </a:lnTo>
                <a:lnTo>
                  <a:pt x="1212823" y="1040380"/>
                </a:lnTo>
                <a:lnTo>
                  <a:pt x="1243313" y="1043516"/>
                </a:lnTo>
                <a:lnTo>
                  <a:pt x="1273518" y="1046312"/>
                </a:lnTo>
                <a:lnTo>
                  <a:pt x="1303532" y="1048882"/>
                </a:lnTo>
                <a:lnTo>
                  <a:pt x="1334125" y="1051301"/>
                </a:lnTo>
                <a:lnTo>
                  <a:pt x="1365104" y="1053619"/>
                </a:lnTo>
                <a:lnTo>
                  <a:pt x="1396339" y="1055870"/>
                </a:lnTo>
                <a:lnTo>
                  <a:pt x="1427747" y="1058782"/>
                </a:lnTo>
                <a:lnTo>
                  <a:pt x="1459268" y="1062134"/>
                </a:lnTo>
                <a:lnTo>
                  <a:pt x="1490866" y="1065780"/>
                </a:lnTo>
                <a:lnTo>
                  <a:pt x="1522514" y="1068916"/>
                </a:lnTo>
                <a:lnTo>
                  <a:pt x="1554196" y="1071713"/>
                </a:lnTo>
                <a:lnTo>
                  <a:pt x="1585901" y="1074282"/>
                </a:lnTo>
                <a:lnTo>
                  <a:pt x="1619032" y="1076701"/>
                </a:lnTo>
                <a:lnTo>
                  <a:pt x="1653114" y="1079019"/>
                </a:lnTo>
                <a:lnTo>
                  <a:pt x="1687830" y="1081270"/>
                </a:lnTo>
                <a:lnTo>
                  <a:pt x="1721557" y="1083476"/>
                </a:lnTo>
                <a:lnTo>
                  <a:pt x="1754625" y="1085653"/>
                </a:lnTo>
                <a:lnTo>
                  <a:pt x="1787254" y="1087809"/>
                </a:lnTo>
                <a:lnTo>
                  <a:pt x="1820295" y="1090658"/>
                </a:lnTo>
                <a:lnTo>
                  <a:pt x="1853612" y="1093968"/>
                </a:lnTo>
                <a:lnTo>
                  <a:pt x="1887111" y="1097586"/>
                </a:lnTo>
                <a:lnTo>
                  <a:pt x="1920734" y="1100704"/>
                </a:lnTo>
                <a:lnTo>
                  <a:pt x="1954437" y="1103488"/>
                </a:lnTo>
                <a:lnTo>
                  <a:pt x="1988195" y="1106049"/>
                </a:lnTo>
                <a:lnTo>
                  <a:pt x="2021989" y="1108462"/>
                </a:lnTo>
                <a:lnTo>
                  <a:pt x="2055808" y="1110777"/>
                </a:lnTo>
                <a:lnTo>
                  <a:pt x="2089642" y="1113025"/>
                </a:lnTo>
                <a:lnTo>
                  <a:pt x="2124193" y="1115230"/>
                </a:lnTo>
                <a:lnTo>
                  <a:pt x="2159221" y="1117405"/>
                </a:lnTo>
                <a:lnTo>
                  <a:pt x="2194568" y="1119561"/>
                </a:lnTo>
                <a:lnTo>
                  <a:pt x="2230832" y="1120998"/>
                </a:lnTo>
                <a:lnTo>
                  <a:pt x="2267708" y="1121956"/>
                </a:lnTo>
                <a:lnTo>
                  <a:pt x="2304993" y="1122594"/>
                </a:lnTo>
                <a:lnTo>
                  <a:pt x="2341843" y="1123726"/>
                </a:lnTo>
                <a:lnTo>
                  <a:pt x="2378405" y="1125186"/>
                </a:lnTo>
                <a:lnTo>
                  <a:pt x="2414773" y="1126864"/>
                </a:lnTo>
                <a:lnTo>
                  <a:pt x="2451014" y="1127984"/>
                </a:lnTo>
                <a:lnTo>
                  <a:pt x="2487169" y="1128730"/>
                </a:lnTo>
                <a:lnTo>
                  <a:pt x="2523266" y="1129227"/>
                </a:lnTo>
                <a:lnTo>
                  <a:pt x="2560031" y="1130264"/>
                </a:lnTo>
                <a:lnTo>
                  <a:pt x="2597242" y="1131661"/>
                </a:lnTo>
                <a:lnTo>
                  <a:pt x="2634747" y="1133298"/>
                </a:lnTo>
                <a:lnTo>
                  <a:pt x="2671746" y="1134389"/>
                </a:lnTo>
                <a:lnTo>
                  <a:pt x="2708406" y="1135117"/>
                </a:lnTo>
                <a:lnTo>
                  <a:pt x="2744841" y="1135602"/>
                </a:lnTo>
                <a:lnTo>
                  <a:pt x="2781126" y="1135925"/>
                </a:lnTo>
                <a:lnTo>
                  <a:pt x="2817309" y="1136141"/>
                </a:lnTo>
                <a:lnTo>
                  <a:pt x="2853427" y="1136285"/>
                </a:lnTo>
                <a:lnTo>
                  <a:pt x="2890205" y="1137086"/>
                </a:lnTo>
                <a:lnTo>
                  <a:pt x="2927423" y="1138326"/>
                </a:lnTo>
                <a:lnTo>
                  <a:pt x="2964936" y="1139858"/>
                </a:lnTo>
                <a:lnTo>
                  <a:pt x="3003350" y="1140879"/>
                </a:lnTo>
                <a:lnTo>
                  <a:pt x="3042365" y="1141560"/>
                </a:lnTo>
                <a:lnTo>
                  <a:pt x="3081780" y="1142014"/>
                </a:lnTo>
                <a:lnTo>
                  <a:pt x="3119346" y="1142317"/>
                </a:lnTo>
                <a:lnTo>
                  <a:pt x="3155679" y="1142518"/>
                </a:lnTo>
                <a:lnTo>
                  <a:pt x="3191190" y="1142653"/>
                </a:lnTo>
                <a:lnTo>
                  <a:pt x="3227563" y="1142743"/>
                </a:lnTo>
                <a:lnTo>
                  <a:pt x="3264512" y="1142802"/>
                </a:lnTo>
                <a:lnTo>
                  <a:pt x="3301845" y="1142842"/>
                </a:lnTo>
                <a:lnTo>
                  <a:pt x="3338728" y="1142163"/>
                </a:lnTo>
                <a:lnTo>
                  <a:pt x="3375311" y="1141005"/>
                </a:lnTo>
                <a:lnTo>
                  <a:pt x="3411695" y="1139527"/>
                </a:lnTo>
                <a:lnTo>
                  <a:pt x="3447945" y="1138542"/>
                </a:lnTo>
                <a:lnTo>
                  <a:pt x="3484106" y="1137885"/>
                </a:lnTo>
                <a:lnTo>
                  <a:pt x="3520207" y="1137448"/>
                </a:lnTo>
                <a:lnTo>
                  <a:pt x="3556270" y="1137156"/>
                </a:lnTo>
                <a:lnTo>
                  <a:pt x="3592306" y="1136961"/>
                </a:lnTo>
                <a:lnTo>
                  <a:pt x="3628324" y="1136831"/>
                </a:lnTo>
                <a:lnTo>
                  <a:pt x="3664331" y="1136039"/>
                </a:lnTo>
                <a:lnTo>
                  <a:pt x="3700330" y="1134806"/>
                </a:lnTo>
                <a:lnTo>
                  <a:pt x="3736324" y="1133278"/>
                </a:lnTo>
                <a:lnTo>
                  <a:pt x="3770903" y="1131554"/>
                </a:lnTo>
                <a:lnTo>
                  <a:pt x="3804538" y="1129699"/>
                </a:lnTo>
                <a:lnTo>
                  <a:pt x="3837546" y="1127756"/>
                </a:lnTo>
                <a:lnTo>
                  <a:pt x="3869429" y="1125756"/>
                </a:lnTo>
                <a:lnTo>
                  <a:pt x="3900562" y="1123717"/>
                </a:lnTo>
                <a:lnTo>
                  <a:pt x="3931195" y="1121652"/>
                </a:lnTo>
                <a:lnTo>
                  <a:pt x="3962200" y="1119570"/>
                </a:lnTo>
                <a:lnTo>
                  <a:pt x="3993454" y="1117476"/>
                </a:lnTo>
                <a:lnTo>
                  <a:pt x="4024873" y="1115375"/>
                </a:lnTo>
                <a:lnTo>
                  <a:pt x="4055696" y="1112563"/>
                </a:lnTo>
                <a:lnTo>
                  <a:pt x="4086124" y="1109277"/>
                </a:lnTo>
                <a:lnTo>
                  <a:pt x="4116286" y="1105675"/>
                </a:lnTo>
                <a:lnTo>
                  <a:pt x="4146272" y="1102569"/>
                </a:lnTo>
                <a:lnTo>
                  <a:pt x="4176140" y="1099792"/>
                </a:lnTo>
                <a:lnTo>
                  <a:pt x="4205931" y="1097235"/>
                </a:lnTo>
                <a:lnTo>
                  <a:pt x="4234963" y="1093414"/>
                </a:lnTo>
                <a:lnTo>
                  <a:pt x="4263491" y="1088750"/>
                </a:lnTo>
                <a:lnTo>
                  <a:pt x="4291680" y="1083524"/>
                </a:lnTo>
                <a:lnTo>
                  <a:pt x="4319646" y="1077923"/>
                </a:lnTo>
                <a:lnTo>
                  <a:pt x="4347461" y="1072073"/>
                </a:lnTo>
                <a:lnTo>
                  <a:pt x="4375178" y="1066056"/>
                </a:lnTo>
                <a:lnTo>
                  <a:pt x="4402122" y="1059928"/>
                </a:lnTo>
                <a:lnTo>
                  <a:pt x="4428551" y="1053726"/>
                </a:lnTo>
                <a:lnTo>
                  <a:pt x="4454638" y="1047475"/>
                </a:lnTo>
                <a:lnTo>
                  <a:pt x="4479791" y="1041190"/>
                </a:lnTo>
                <a:lnTo>
                  <a:pt x="4504319" y="1034884"/>
                </a:lnTo>
                <a:lnTo>
                  <a:pt x="4528434" y="1028563"/>
                </a:lnTo>
                <a:lnTo>
                  <a:pt x="4575923" y="1015896"/>
                </a:lnTo>
                <a:lnTo>
                  <a:pt x="4622194" y="1002505"/>
                </a:lnTo>
                <a:lnTo>
                  <a:pt x="4666278" y="987146"/>
                </a:lnTo>
                <a:lnTo>
                  <a:pt x="4707507" y="970912"/>
                </a:lnTo>
                <a:lnTo>
                  <a:pt x="4745587" y="954290"/>
                </a:lnTo>
                <a:lnTo>
                  <a:pt x="4778975" y="937495"/>
                </a:lnTo>
                <a:lnTo>
                  <a:pt x="4812157" y="918741"/>
                </a:lnTo>
                <a:lnTo>
                  <a:pt x="4856928" y="890231"/>
                </a:lnTo>
                <a:lnTo>
                  <a:pt x="4903660" y="848572"/>
                </a:lnTo>
                <a:lnTo>
                  <a:pt x="4941090" y="804647"/>
                </a:lnTo>
                <a:lnTo>
                  <a:pt x="4967714" y="760118"/>
                </a:lnTo>
                <a:lnTo>
                  <a:pt x="4986771" y="714137"/>
                </a:lnTo>
                <a:lnTo>
                  <a:pt x="4996468" y="678384"/>
                </a:lnTo>
                <a:lnTo>
                  <a:pt x="5000439" y="640979"/>
                </a:lnTo>
                <a:lnTo>
                  <a:pt x="4998245" y="599714"/>
                </a:lnTo>
                <a:lnTo>
                  <a:pt x="4989755" y="559579"/>
                </a:lnTo>
                <a:lnTo>
                  <a:pt x="4978303" y="520876"/>
                </a:lnTo>
                <a:lnTo>
                  <a:pt x="4959230" y="479226"/>
                </a:lnTo>
                <a:lnTo>
                  <a:pt x="4928963" y="432235"/>
                </a:lnTo>
                <a:lnTo>
                  <a:pt x="4890950" y="390431"/>
                </a:lnTo>
                <a:lnTo>
                  <a:pt x="4844358" y="347193"/>
                </a:lnTo>
                <a:lnTo>
                  <a:pt x="4802217" y="308852"/>
                </a:lnTo>
                <a:lnTo>
                  <a:pt x="4766260" y="282035"/>
                </a:lnTo>
                <a:lnTo>
                  <a:pt x="4728089" y="256215"/>
                </a:lnTo>
                <a:lnTo>
                  <a:pt x="4685107" y="230691"/>
                </a:lnTo>
                <a:lnTo>
                  <a:pt x="4653317" y="213729"/>
                </a:lnTo>
                <a:lnTo>
                  <a:pt x="4618491" y="196782"/>
                </a:lnTo>
                <a:lnTo>
                  <a:pt x="4581847" y="179843"/>
                </a:lnTo>
                <a:lnTo>
                  <a:pt x="4544394" y="162907"/>
                </a:lnTo>
                <a:lnTo>
                  <a:pt x="4504699" y="145973"/>
                </a:lnTo>
                <a:lnTo>
                  <a:pt x="4463538" y="129039"/>
                </a:lnTo>
                <a:lnTo>
                  <a:pt x="4421727" y="112106"/>
                </a:lnTo>
                <a:lnTo>
                  <a:pt x="4379625" y="95172"/>
                </a:lnTo>
                <a:lnTo>
                  <a:pt x="4335984" y="78944"/>
                </a:lnTo>
                <a:lnTo>
                  <a:pt x="4288366" y="64676"/>
                </a:lnTo>
                <a:lnTo>
                  <a:pt x="4242743" y="53161"/>
                </a:lnTo>
                <a:lnTo>
                  <a:pt x="4197536" y="43339"/>
                </a:lnTo>
                <a:lnTo>
                  <a:pt x="4173627" y="38745"/>
                </a:lnTo>
                <a:lnTo>
                  <a:pt x="4149222" y="34270"/>
                </a:lnTo>
                <a:lnTo>
                  <a:pt x="4103290" y="25536"/>
                </a:lnTo>
                <a:lnTo>
                  <a:pt x="4057947" y="17656"/>
                </a:lnTo>
                <a:lnTo>
                  <a:pt x="4034001" y="14567"/>
                </a:lnTo>
                <a:lnTo>
                  <a:pt x="4009571" y="11802"/>
                </a:lnTo>
                <a:lnTo>
                  <a:pt x="3963611" y="6848"/>
                </a:lnTo>
                <a:lnTo>
                  <a:pt x="3918960" y="3000"/>
                </a:lnTo>
                <a:lnTo>
                  <a:pt x="3873246" y="1290"/>
                </a:lnTo>
                <a:lnTo>
                  <a:pt x="3827058" y="2412"/>
                </a:lnTo>
                <a:lnTo>
                  <a:pt x="3780660" y="5262"/>
                </a:lnTo>
                <a:lnTo>
                  <a:pt x="3734167" y="8880"/>
                </a:lnTo>
                <a:lnTo>
                  <a:pt x="3689516" y="14722"/>
                </a:lnTo>
                <a:lnTo>
                  <a:pt x="3646857" y="22022"/>
                </a:lnTo>
                <a:lnTo>
                  <a:pt x="3606731" y="29970"/>
                </a:lnTo>
                <a:lnTo>
                  <a:pt x="3567731" y="38206"/>
                </a:lnTo>
                <a:lnTo>
                  <a:pt x="3529231" y="46571"/>
                </a:lnTo>
                <a:lnTo>
                  <a:pt x="3490953" y="54992"/>
                </a:lnTo>
                <a:lnTo>
                  <a:pt x="3401911" y="7612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" name="SMARTInkShape-4814"/>
          <p:cNvSpPr/>
          <p:nvPr>
            <p:custDataLst>
              <p:tags r:id="rId4"/>
            </p:custDataLst>
          </p:nvPr>
        </p:nvSpPr>
        <p:spPr>
          <a:xfrm>
            <a:off x="6182604" y="3619500"/>
            <a:ext cx="910347" cy="82283"/>
          </a:xfrm>
          <a:custGeom>
            <a:avLst/>
            <a:gdLst/>
            <a:ahLst/>
            <a:cxnLst/>
            <a:rect l="0" t="0" r="0" b="0"/>
            <a:pathLst>
              <a:path w="910347" h="82283">
                <a:moveTo>
                  <a:pt x="34046" y="50800"/>
                </a:moveTo>
                <a:lnTo>
                  <a:pt x="34046" y="50800"/>
                </a:lnTo>
                <a:lnTo>
                  <a:pt x="5066" y="51505"/>
                </a:lnTo>
                <a:lnTo>
                  <a:pt x="2027" y="52682"/>
                </a:lnTo>
                <a:lnTo>
                  <a:pt x="0" y="54171"/>
                </a:lnTo>
                <a:lnTo>
                  <a:pt x="9037" y="53944"/>
                </a:lnTo>
                <a:lnTo>
                  <a:pt x="56074" y="48050"/>
                </a:lnTo>
                <a:lnTo>
                  <a:pt x="93176" y="45517"/>
                </a:lnTo>
                <a:lnTo>
                  <a:pt x="138729" y="40296"/>
                </a:lnTo>
                <a:lnTo>
                  <a:pt x="179520" y="38751"/>
                </a:lnTo>
                <a:lnTo>
                  <a:pt x="222886" y="37587"/>
                </a:lnTo>
                <a:lnTo>
                  <a:pt x="267720" y="33793"/>
                </a:lnTo>
                <a:lnTo>
                  <a:pt x="299944" y="32658"/>
                </a:lnTo>
                <a:lnTo>
                  <a:pt x="333080" y="32153"/>
                </a:lnTo>
                <a:lnTo>
                  <a:pt x="365917" y="31224"/>
                </a:lnTo>
                <a:lnTo>
                  <a:pt x="412877" y="27439"/>
                </a:lnTo>
                <a:lnTo>
                  <a:pt x="445596" y="26306"/>
                </a:lnTo>
                <a:lnTo>
                  <a:pt x="478954" y="27684"/>
                </a:lnTo>
                <a:lnTo>
                  <a:pt x="511887" y="29943"/>
                </a:lnTo>
                <a:lnTo>
                  <a:pt x="558196" y="31214"/>
                </a:lnTo>
                <a:lnTo>
                  <a:pt x="601787" y="32297"/>
                </a:lnTo>
                <a:lnTo>
                  <a:pt x="639787" y="36772"/>
                </a:lnTo>
                <a:lnTo>
                  <a:pt x="682327" y="43273"/>
                </a:lnTo>
                <a:lnTo>
                  <a:pt x="701760" y="50041"/>
                </a:lnTo>
                <a:lnTo>
                  <a:pt x="702144" y="53117"/>
                </a:lnTo>
                <a:lnTo>
                  <a:pt x="687520" y="58415"/>
                </a:lnTo>
                <a:lnTo>
                  <a:pt x="641572" y="62495"/>
                </a:lnTo>
                <a:lnTo>
                  <a:pt x="600070" y="63202"/>
                </a:lnTo>
                <a:lnTo>
                  <a:pt x="555789" y="63412"/>
                </a:lnTo>
                <a:lnTo>
                  <a:pt x="523694" y="63460"/>
                </a:lnTo>
                <a:lnTo>
                  <a:pt x="490615" y="63482"/>
                </a:lnTo>
                <a:lnTo>
                  <a:pt x="457098" y="63492"/>
                </a:lnTo>
                <a:lnTo>
                  <a:pt x="423388" y="63496"/>
                </a:lnTo>
                <a:lnTo>
                  <a:pt x="389590" y="65380"/>
                </a:lnTo>
                <a:lnTo>
                  <a:pt x="342593" y="68525"/>
                </a:lnTo>
                <a:lnTo>
                  <a:pt x="303737" y="69457"/>
                </a:lnTo>
                <a:lnTo>
                  <a:pt x="266119" y="69734"/>
                </a:lnTo>
                <a:lnTo>
                  <a:pt x="226933" y="69840"/>
                </a:lnTo>
                <a:lnTo>
                  <a:pt x="265156" y="69848"/>
                </a:lnTo>
                <a:lnTo>
                  <a:pt x="302196" y="69849"/>
                </a:lnTo>
                <a:lnTo>
                  <a:pt x="344841" y="69850"/>
                </a:lnTo>
                <a:lnTo>
                  <a:pt x="376553" y="69850"/>
                </a:lnTo>
                <a:lnTo>
                  <a:pt x="413224" y="71732"/>
                </a:lnTo>
                <a:lnTo>
                  <a:pt x="452336" y="74214"/>
                </a:lnTo>
                <a:lnTo>
                  <a:pt x="490886" y="75317"/>
                </a:lnTo>
                <a:lnTo>
                  <a:pt x="529186" y="75808"/>
                </a:lnTo>
                <a:lnTo>
                  <a:pt x="567375" y="76731"/>
                </a:lnTo>
                <a:lnTo>
                  <a:pt x="605514" y="79493"/>
                </a:lnTo>
                <a:lnTo>
                  <a:pt x="641750" y="81192"/>
                </a:lnTo>
                <a:lnTo>
                  <a:pt x="676670" y="81946"/>
                </a:lnTo>
                <a:lnTo>
                  <a:pt x="711005" y="82282"/>
                </a:lnTo>
                <a:lnTo>
                  <a:pt x="743198" y="80549"/>
                </a:lnTo>
                <a:lnTo>
                  <a:pt x="787208" y="75607"/>
                </a:lnTo>
                <a:lnTo>
                  <a:pt x="830821" y="64030"/>
                </a:lnTo>
                <a:lnTo>
                  <a:pt x="875901" y="44946"/>
                </a:lnTo>
                <a:lnTo>
                  <a:pt x="896848" y="30016"/>
                </a:lnTo>
                <a:lnTo>
                  <a:pt x="910346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" name="SMARTInkShape-4815"/>
          <p:cNvSpPr/>
          <p:nvPr>
            <p:custDataLst>
              <p:tags r:id="rId5"/>
            </p:custDataLst>
          </p:nvPr>
        </p:nvSpPr>
        <p:spPr>
          <a:xfrm>
            <a:off x="2923866" y="4933950"/>
            <a:ext cx="9835" cy="50133"/>
          </a:xfrm>
          <a:custGeom>
            <a:avLst/>
            <a:gdLst/>
            <a:ahLst/>
            <a:cxnLst/>
            <a:rect l="0" t="0" r="0" b="0"/>
            <a:pathLst>
              <a:path w="9835" h="50133">
                <a:moveTo>
                  <a:pt x="9834" y="0"/>
                </a:moveTo>
                <a:lnTo>
                  <a:pt x="9834" y="0"/>
                </a:lnTo>
                <a:lnTo>
                  <a:pt x="9128" y="6480"/>
                </a:lnTo>
                <a:lnTo>
                  <a:pt x="0" y="50132"/>
                </a:lnTo>
                <a:lnTo>
                  <a:pt x="9834" y="444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7" name="SMARTInkShape-Group1069"/>
          <p:cNvGrpSpPr/>
          <p:nvPr/>
        </p:nvGrpSpPr>
        <p:grpSpPr>
          <a:xfrm>
            <a:off x="2790065" y="5907265"/>
            <a:ext cx="734186" cy="342217"/>
            <a:chOff x="2790065" y="5907265"/>
            <a:chExt cx="734186" cy="342217"/>
          </a:xfrm>
        </p:grpSpPr>
        <p:sp>
          <p:nvSpPr>
            <p:cNvPr id="821" name="SMARTInkShape-4816"/>
            <p:cNvSpPr/>
            <p:nvPr>
              <p:custDataLst>
                <p:tags r:id="rId35"/>
              </p:custDataLst>
            </p:nvPr>
          </p:nvSpPr>
          <p:spPr>
            <a:xfrm>
              <a:off x="3364464" y="6045200"/>
              <a:ext cx="108987" cy="6351"/>
            </a:xfrm>
            <a:custGeom>
              <a:avLst/>
              <a:gdLst/>
              <a:ahLst/>
              <a:cxnLst/>
              <a:rect l="0" t="0" r="0" b="0"/>
              <a:pathLst>
                <a:path w="108987" h="6351">
                  <a:moveTo>
                    <a:pt x="20086" y="0"/>
                  </a:moveTo>
                  <a:lnTo>
                    <a:pt x="20086" y="0"/>
                  </a:lnTo>
                  <a:lnTo>
                    <a:pt x="9947" y="4364"/>
                  </a:lnTo>
                  <a:lnTo>
                    <a:pt x="0" y="5958"/>
                  </a:lnTo>
                  <a:lnTo>
                    <a:pt x="346" y="6088"/>
                  </a:lnTo>
                  <a:lnTo>
                    <a:pt x="30861" y="860"/>
                  </a:lnTo>
                  <a:lnTo>
                    <a:pt x="75262" y="876"/>
                  </a:lnTo>
                  <a:lnTo>
                    <a:pt x="108986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SMARTInkShape-4817"/>
            <p:cNvSpPr/>
            <p:nvPr>
              <p:custDataLst>
                <p:tags r:id="rId36"/>
              </p:custDataLst>
            </p:nvPr>
          </p:nvSpPr>
          <p:spPr>
            <a:xfrm>
              <a:off x="3086100" y="6089650"/>
              <a:ext cx="101601" cy="159832"/>
            </a:xfrm>
            <a:custGeom>
              <a:avLst/>
              <a:gdLst/>
              <a:ahLst/>
              <a:cxnLst/>
              <a:rect l="0" t="0" r="0" b="0"/>
              <a:pathLst>
                <a:path w="101601" h="159832">
                  <a:moveTo>
                    <a:pt x="101600" y="0"/>
                  </a:moveTo>
                  <a:lnTo>
                    <a:pt x="101600" y="0"/>
                  </a:lnTo>
                  <a:lnTo>
                    <a:pt x="94858" y="3371"/>
                  </a:lnTo>
                  <a:lnTo>
                    <a:pt x="92167" y="3658"/>
                  </a:lnTo>
                  <a:lnTo>
                    <a:pt x="70472" y="622"/>
                  </a:lnTo>
                  <a:lnTo>
                    <a:pt x="54355" y="3555"/>
                  </a:lnTo>
                  <a:lnTo>
                    <a:pt x="36974" y="10867"/>
                  </a:lnTo>
                  <a:lnTo>
                    <a:pt x="31014" y="14943"/>
                  </a:lnTo>
                  <a:lnTo>
                    <a:pt x="29848" y="18428"/>
                  </a:lnTo>
                  <a:lnTo>
                    <a:pt x="31578" y="33448"/>
                  </a:lnTo>
                  <a:lnTo>
                    <a:pt x="40366" y="57486"/>
                  </a:lnTo>
                  <a:lnTo>
                    <a:pt x="58154" y="88944"/>
                  </a:lnTo>
                  <a:lnTo>
                    <a:pt x="62796" y="120655"/>
                  </a:lnTo>
                  <a:lnTo>
                    <a:pt x="56549" y="143072"/>
                  </a:lnTo>
                  <a:lnTo>
                    <a:pt x="51810" y="149004"/>
                  </a:lnTo>
                  <a:lnTo>
                    <a:pt x="39019" y="157476"/>
                  </a:lnTo>
                  <a:lnTo>
                    <a:pt x="25809" y="159831"/>
                  </a:lnTo>
                  <a:lnTo>
                    <a:pt x="19322" y="159471"/>
                  </a:lnTo>
                  <a:lnTo>
                    <a:pt x="14292" y="156408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SMARTInkShape-4818"/>
            <p:cNvSpPr/>
            <p:nvPr>
              <p:custDataLst>
                <p:tags r:id="rId37"/>
              </p:custDataLst>
            </p:nvPr>
          </p:nvSpPr>
          <p:spPr>
            <a:xfrm>
              <a:off x="2790065" y="5916189"/>
              <a:ext cx="372236" cy="103612"/>
            </a:xfrm>
            <a:custGeom>
              <a:avLst/>
              <a:gdLst/>
              <a:ahLst/>
              <a:cxnLst/>
              <a:rect l="0" t="0" r="0" b="0"/>
              <a:pathLst>
                <a:path w="372236" h="103612">
                  <a:moveTo>
                    <a:pt x="42035" y="103611"/>
                  </a:moveTo>
                  <a:lnTo>
                    <a:pt x="42035" y="103611"/>
                  </a:lnTo>
                  <a:lnTo>
                    <a:pt x="8116" y="89796"/>
                  </a:lnTo>
                  <a:lnTo>
                    <a:pt x="2489" y="85935"/>
                  </a:lnTo>
                  <a:lnTo>
                    <a:pt x="149" y="81949"/>
                  </a:lnTo>
                  <a:lnTo>
                    <a:pt x="0" y="77880"/>
                  </a:lnTo>
                  <a:lnTo>
                    <a:pt x="1311" y="73757"/>
                  </a:lnTo>
                  <a:lnTo>
                    <a:pt x="20013" y="57841"/>
                  </a:lnTo>
                  <a:lnTo>
                    <a:pt x="55689" y="42934"/>
                  </a:lnTo>
                  <a:lnTo>
                    <a:pt x="96254" y="31226"/>
                  </a:lnTo>
                  <a:lnTo>
                    <a:pt x="132261" y="19526"/>
                  </a:lnTo>
                  <a:lnTo>
                    <a:pt x="173662" y="11277"/>
                  </a:lnTo>
                  <a:lnTo>
                    <a:pt x="214835" y="6600"/>
                  </a:lnTo>
                  <a:lnTo>
                    <a:pt x="262019" y="0"/>
                  </a:lnTo>
                  <a:lnTo>
                    <a:pt x="372235" y="2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SMARTInkShape-4819"/>
            <p:cNvSpPr/>
            <p:nvPr>
              <p:custDataLst>
                <p:tags r:id="rId38"/>
              </p:custDataLst>
            </p:nvPr>
          </p:nvSpPr>
          <p:spPr>
            <a:xfrm>
              <a:off x="2984500" y="5907265"/>
              <a:ext cx="48153" cy="220486"/>
            </a:xfrm>
            <a:custGeom>
              <a:avLst/>
              <a:gdLst/>
              <a:ahLst/>
              <a:cxnLst/>
              <a:rect l="0" t="0" r="0" b="0"/>
              <a:pathLst>
                <a:path w="48153" h="220486">
                  <a:moveTo>
                    <a:pt x="31750" y="10935"/>
                  </a:moveTo>
                  <a:lnTo>
                    <a:pt x="31750" y="10935"/>
                  </a:lnTo>
                  <a:lnTo>
                    <a:pt x="48152" y="0"/>
                  </a:lnTo>
                  <a:lnTo>
                    <a:pt x="47742" y="6545"/>
                  </a:lnTo>
                  <a:lnTo>
                    <a:pt x="35950" y="53527"/>
                  </a:lnTo>
                  <a:lnTo>
                    <a:pt x="21720" y="95670"/>
                  </a:lnTo>
                  <a:lnTo>
                    <a:pt x="12809" y="141503"/>
                  </a:lnTo>
                  <a:lnTo>
                    <a:pt x="8264" y="179679"/>
                  </a:lnTo>
                  <a:lnTo>
                    <a:pt x="0" y="220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SMARTInkShape-4820"/>
            <p:cNvSpPr/>
            <p:nvPr>
              <p:custDataLst>
                <p:tags r:id="rId39"/>
              </p:custDataLst>
            </p:nvPr>
          </p:nvSpPr>
          <p:spPr>
            <a:xfrm>
              <a:off x="2844044" y="5932044"/>
              <a:ext cx="64257" cy="195707"/>
            </a:xfrm>
            <a:custGeom>
              <a:avLst/>
              <a:gdLst/>
              <a:ahLst/>
              <a:cxnLst/>
              <a:rect l="0" t="0" r="0" b="0"/>
              <a:pathLst>
                <a:path w="64257" h="195707">
                  <a:moveTo>
                    <a:pt x="64256" y="11556"/>
                  </a:moveTo>
                  <a:lnTo>
                    <a:pt x="64256" y="11556"/>
                  </a:lnTo>
                  <a:lnTo>
                    <a:pt x="64256" y="8185"/>
                  </a:lnTo>
                  <a:lnTo>
                    <a:pt x="62375" y="4649"/>
                  </a:lnTo>
                  <a:lnTo>
                    <a:pt x="58789" y="0"/>
                  </a:lnTo>
                  <a:lnTo>
                    <a:pt x="51477" y="45919"/>
                  </a:lnTo>
                  <a:lnTo>
                    <a:pt x="33118" y="89736"/>
                  </a:lnTo>
                  <a:lnTo>
                    <a:pt x="16490" y="137013"/>
                  </a:lnTo>
                  <a:lnTo>
                    <a:pt x="0" y="184468"/>
                  </a:lnTo>
                  <a:lnTo>
                    <a:pt x="756" y="195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SMARTInkShape-4821"/>
            <p:cNvSpPr/>
            <p:nvPr>
              <p:custDataLst>
                <p:tags r:id="rId40"/>
              </p:custDataLst>
            </p:nvPr>
          </p:nvSpPr>
          <p:spPr>
            <a:xfrm>
              <a:off x="3389079" y="6127750"/>
              <a:ext cx="135172" cy="10985"/>
            </a:xfrm>
            <a:custGeom>
              <a:avLst/>
              <a:gdLst/>
              <a:ahLst/>
              <a:cxnLst/>
              <a:rect l="0" t="0" r="0" b="0"/>
              <a:pathLst>
                <a:path w="135172" h="10985">
                  <a:moveTo>
                    <a:pt x="8171" y="0"/>
                  </a:moveTo>
                  <a:lnTo>
                    <a:pt x="8171" y="0"/>
                  </a:lnTo>
                  <a:lnTo>
                    <a:pt x="1429" y="3371"/>
                  </a:lnTo>
                  <a:lnTo>
                    <a:pt x="148" y="5069"/>
                  </a:lnTo>
                  <a:lnTo>
                    <a:pt x="0" y="6907"/>
                  </a:lnTo>
                  <a:lnTo>
                    <a:pt x="607" y="8839"/>
                  </a:lnTo>
                  <a:lnTo>
                    <a:pt x="8807" y="10984"/>
                  </a:lnTo>
                  <a:lnTo>
                    <a:pt x="54508" y="8110"/>
                  </a:lnTo>
                  <a:lnTo>
                    <a:pt x="135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4" name="SMARTInkShape-Group1070"/>
          <p:cNvGrpSpPr/>
          <p:nvPr/>
        </p:nvGrpSpPr>
        <p:grpSpPr>
          <a:xfrm>
            <a:off x="3955024" y="5925979"/>
            <a:ext cx="944198" cy="423453"/>
            <a:chOff x="3955024" y="5925979"/>
            <a:chExt cx="944198" cy="423453"/>
          </a:xfrm>
        </p:grpSpPr>
        <p:sp>
          <p:nvSpPr>
            <p:cNvPr id="828" name="SMARTInkShape-4822"/>
            <p:cNvSpPr/>
            <p:nvPr>
              <p:custDataLst>
                <p:tags r:id="rId29"/>
              </p:custDataLst>
            </p:nvPr>
          </p:nvSpPr>
          <p:spPr>
            <a:xfrm>
              <a:off x="4054279" y="5925979"/>
              <a:ext cx="118814" cy="175298"/>
            </a:xfrm>
            <a:custGeom>
              <a:avLst/>
              <a:gdLst/>
              <a:ahLst/>
              <a:cxnLst/>
              <a:rect l="0" t="0" r="0" b="0"/>
              <a:pathLst>
                <a:path w="118814" h="175298">
                  <a:moveTo>
                    <a:pt x="3371" y="23971"/>
                  </a:moveTo>
                  <a:lnTo>
                    <a:pt x="3371" y="23971"/>
                  </a:lnTo>
                  <a:lnTo>
                    <a:pt x="0" y="20600"/>
                  </a:lnTo>
                  <a:lnTo>
                    <a:pt x="418" y="19607"/>
                  </a:lnTo>
                  <a:lnTo>
                    <a:pt x="4645" y="18504"/>
                  </a:lnTo>
                  <a:lnTo>
                    <a:pt x="9347" y="14250"/>
                  </a:lnTo>
                  <a:lnTo>
                    <a:pt x="11588" y="11140"/>
                  </a:lnTo>
                  <a:lnTo>
                    <a:pt x="28226" y="3393"/>
                  </a:lnTo>
                  <a:lnTo>
                    <a:pt x="51030" y="0"/>
                  </a:lnTo>
                  <a:lnTo>
                    <a:pt x="79032" y="2365"/>
                  </a:lnTo>
                  <a:lnTo>
                    <a:pt x="93678" y="9430"/>
                  </a:lnTo>
                  <a:lnTo>
                    <a:pt x="103479" y="18919"/>
                  </a:lnTo>
                  <a:lnTo>
                    <a:pt x="107836" y="27841"/>
                  </a:lnTo>
                  <a:lnTo>
                    <a:pt x="106881" y="32901"/>
                  </a:lnTo>
                  <a:lnTo>
                    <a:pt x="93903" y="52467"/>
                  </a:lnTo>
                  <a:lnTo>
                    <a:pt x="88057" y="58508"/>
                  </a:lnTo>
                  <a:lnTo>
                    <a:pt x="72083" y="70348"/>
                  </a:lnTo>
                  <a:lnTo>
                    <a:pt x="71051" y="71821"/>
                  </a:lnTo>
                  <a:lnTo>
                    <a:pt x="71069" y="72805"/>
                  </a:lnTo>
                  <a:lnTo>
                    <a:pt x="108504" y="104590"/>
                  </a:lnTo>
                  <a:lnTo>
                    <a:pt x="118326" y="127273"/>
                  </a:lnTo>
                  <a:lnTo>
                    <a:pt x="118813" y="134466"/>
                  </a:lnTo>
                  <a:lnTo>
                    <a:pt x="115591" y="146222"/>
                  </a:lnTo>
                  <a:lnTo>
                    <a:pt x="102473" y="164145"/>
                  </a:lnTo>
                  <a:lnTo>
                    <a:pt x="91161" y="170937"/>
                  </a:lnTo>
                  <a:lnTo>
                    <a:pt x="73394" y="175297"/>
                  </a:lnTo>
                  <a:lnTo>
                    <a:pt x="60521" y="170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SMARTInkShape-4823"/>
            <p:cNvSpPr/>
            <p:nvPr>
              <p:custDataLst>
                <p:tags r:id="rId30"/>
              </p:custDataLst>
            </p:nvPr>
          </p:nvSpPr>
          <p:spPr>
            <a:xfrm>
              <a:off x="3955024" y="6146800"/>
              <a:ext cx="299477" cy="27533"/>
            </a:xfrm>
            <a:custGeom>
              <a:avLst/>
              <a:gdLst/>
              <a:ahLst/>
              <a:cxnLst/>
              <a:rect l="0" t="0" r="0" b="0"/>
              <a:pathLst>
                <a:path w="299477" h="27533">
                  <a:moveTo>
                    <a:pt x="51826" y="0"/>
                  </a:moveTo>
                  <a:lnTo>
                    <a:pt x="51826" y="0"/>
                  </a:lnTo>
                  <a:lnTo>
                    <a:pt x="45084" y="6742"/>
                  </a:lnTo>
                  <a:lnTo>
                    <a:pt x="8941" y="26482"/>
                  </a:lnTo>
                  <a:lnTo>
                    <a:pt x="5597" y="27532"/>
                  </a:lnTo>
                  <a:lnTo>
                    <a:pt x="2662" y="27528"/>
                  </a:lnTo>
                  <a:lnTo>
                    <a:pt x="0" y="26818"/>
                  </a:lnTo>
                  <a:lnTo>
                    <a:pt x="342" y="26345"/>
                  </a:lnTo>
                  <a:lnTo>
                    <a:pt x="39737" y="24777"/>
                  </a:lnTo>
                  <a:lnTo>
                    <a:pt x="81248" y="21061"/>
                  </a:lnTo>
                  <a:lnTo>
                    <a:pt x="123103" y="18940"/>
                  </a:lnTo>
                  <a:lnTo>
                    <a:pt x="156882" y="15944"/>
                  </a:lnTo>
                  <a:lnTo>
                    <a:pt x="193062" y="12260"/>
                  </a:lnTo>
                  <a:lnTo>
                    <a:pt x="228192" y="8271"/>
                  </a:lnTo>
                  <a:lnTo>
                    <a:pt x="268947" y="2764"/>
                  </a:lnTo>
                  <a:lnTo>
                    <a:pt x="2994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SMARTInkShape-4824"/>
            <p:cNvSpPr/>
            <p:nvPr>
              <p:custDataLst>
                <p:tags r:id="rId31"/>
              </p:custDataLst>
            </p:nvPr>
          </p:nvSpPr>
          <p:spPr>
            <a:xfrm>
              <a:off x="4041292" y="6235700"/>
              <a:ext cx="162409" cy="113732"/>
            </a:xfrm>
            <a:custGeom>
              <a:avLst/>
              <a:gdLst/>
              <a:ahLst/>
              <a:cxnLst/>
              <a:rect l="0" t="0" r="0" b="0"/>
              <a:pathLst>
                <a:path w="162409" h="113732">
                  <a:moveTo>
                    <a:pt x="3658" y="0"/>
                  </a:moveTo>
                  <a:lnTo>
                    <a:pt x="3658" y="0"/>
                  </a:lnTo>
                  <a:lnTo>
                    <a:pt x="287" y="6742"/>
                  </a:lnTo>
                  <a:lnTo>
                    <a:pt x="0" y="8729"/>
                  </a:lnTo>
                  <a:lnTo>
                    <a:pt x="514" y="10051"/>
                  </a:lnTo>
                  <a:lnTo>
                    <a:pt x="1562" y="10935"/>
                  </a:lnTo>
                  <a:lnTo>
                    <a:pt x="9779" y="12177"/>
                  </a:lnTo>
                  <a:lnTo>
                    <a:pt x="51292" y="12631"/>
                  </a:lnTo>
                  <a:lnTo>
                    <a:pt x="66456" y="14081"/>
                  </a:lnTo>
                  <a:lnTo>
                    <a:pt x="93543" y="24627"/>
                  </a:lnTo>
                  <a:lnTo>
                    <a:pt x="97448" y="27001"/>
                  </a:lnTo>
                  <a:lnTo>
                    <a:pt x="99346" y="31406"/>
                  </a:lnTo>
                  <a:lnTo>
                    <a:pt x="99573" y="43827"/>
                  </a:lnTo>
                  <a:lnTo>
                    <a:pt x="95118" y="50385"/>
                  </a:lnTo>
                  <a:lnTo>
                    <a:pt x="49169" y="84499"/>
                  </a:lnTo>
                  <a:lnTo>
                    <a:pt x="15876" y="109976"/>
                  </a:lnTo>
                  <a:lnTo>
                    <a:pt x="9558" y="112379"/>
                  </a:lnTo>
                  <a:lnTo>
                    <a:pt x="9003" y="113020"/>
                  </a:lnTo>
                  <a:lnTo>
                    <a:pt x="10043" y="113446"/>
                  </a:lnTo>
                  <a:lnTo>
                    <a:pt x="12148" y="113731"/>
                  </a:lnTo>
                  <a:lnTo>
                    <a:pt x="59130" y="109199"/>
                  </a:lnTo>
                  <a:lnTo>
                    <a:pt x="100292" y="104557"/>
                  </a:lnTo>
                  <a:lnTo>
                    <a:pt x="162408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SMARTInkShape-4825"/>
            <p:cNvSpPr/>
            <p:nvPr>
              <p:custDataLst>
                <p:tags r:id="rId32"/>
              </p:custDataLst>
            </p:nvPr>
          </p:nvSpPr>
          <p:spPr>
            <a:xfrm>
              <a:off x="4472880" y="6000963"/>
              <a:ext cx="238821" cy="56938"/>
            </a:xfrm>
            <a:custGeom>
              <a:avLst/>
              <a:gdLst/>
              <a:ahLst/>
              <a:cxnLst/>
              <a:rect l="0" t="0" r="0" b="0"/>
              <a:pathLst>
                <a:path w="238821" h="56938">
                  <a:moveTo>
                    <a:pt x="48320" y="56937"/>
                  </a:moveTo>
                  <a:lnTo>
                    <a:pt x="48320" y="56937"/>
                  </a:lnTo>
                  <a:lnTo>
                    <a:pt x="4160" y="35275"/>
                  </a:lnTo>
                  <a:lnTo>
                    <a:pt x="1241" y="31206"/>
                  </a:lnTo>
                  <a:lnTo>
                    <a:pt x="0" y="27083"/>
                  </a:lnTo>
                  <a:lnTo>
                    <a:pt x="3407" y="22923"/>
                  </a:lnTo>
                  <a:lnTo>
                    <a:pt x="18481" y="14538"/>
                  </a:lnTo>
                  <a:lnTo>
                    <a:pt x="65605" y="3432"/>
                  </a:lnTo>
                  <a:lnTo>
                    <a:pt x="106166" y="507"/>
                  </a:lnTo>
                  <a:lnTo>
                    <a:pt x="144952" y="0"/>
                  </a:lnTo>
                  <a:lnTo>
                    <a:pt x="177345" y="587"/>
                  </a:lnTo>
                  <a:lnTo>
                    <a:pt x="238820" y="61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SMARTInkShape-4826"/>
            <p:cNvSpPr/>
            <p:nvPr>
              <p:custDataLst>
                <p:tags r:id="rId33"/>
              </p:custDataLst>
            </p:nvPr>
          </p:nvSpPr>
          <p:spPr>
            <a:xfrm>
              <a:off x="4700606" y="6134983"/>
              <a:ext cx="57550" cy="103093"/>
            </a:xfrm>
            <a:custGeom>
              <a:avLst/>
              <a:gdLst/>
              <a:ahLst/>
              <a:cxnLst/>
              <a:rect l="0" t="0" r="0" b="0"/>
              <a:pathLst>
                <a:path w="57550" h="103093">
                  <a:moveTo>
                    <a:pt x="42844" y="5467"/>
                  </a:moveTo>
                  <a:lnTo>
                    <a:pt x="42844" y="5467"/>
                  </a:lnTo>
                  <a:lnTo>
                    <a:pt x="32705" y="4762"/>
                  </a:lnTo>
                  <a:lnTo>
                    <a:pt x="12990" y="0"/>
                  </a:lnTo>
                  <a:lnTo>
                    <a:pt x="6527" y="1390"/>
                  </a:lnTo>
                  <a:lnTo>
                    <a:pt x="3816" y="2749"/>
                  </a:lnTo>
                  <a:lnTo>
                    <a:pt x="2009" y="4361"/>
                  </a:lnTo>
                  <a:lnTo>
                    <a:pt x="0" y="8033"/>
                  </a:lnTo>
                  <a:lnTo>
                    <a:pt x="876" y="10000"/>
                  </a:lnTo>
                  <a:lnTo>
                    <a:pt x="19583" y="23694"/>
                  </a:lnTo>
                  <a:lnTo>
                    <a:pt x="33757" y="32113"/>
                  </a:lnTo>
                  <a:lnTo>
                    <a:pt x="46894" y="49189"/>
                  </a:lnTo>
                  <a:lnTo>
                    <a:pt x="56352" y="65380"/>
                  </a:lnTo>
                  <a:lnTo>
                    <a:pt x="57549" y="76545"/>
                  </a:lnTo>
                  <a:lnTo>
                    <a:pt x="55729" y="87152"/>
                  </a:lnTo>
                  <a:lnTo>
                    <a:pt x="50738" y="97089"/>
                  </a:lnTo>
                  <a:lnTo>
                    <a:pt x="46823" y="102163"/>
                  </a:lnTo>
                  <a:lnTo>
                    <a:pt x="44791" y="103092"/>
                  </a:lnTo>
                  <a:lnTo>
                    <a:pt x="42731" y="103006"/>
                  </a:lnTo>
                  <a:lnTo>
                    <a:pt x="40652" y="102242"/>
                  </a:lnTo>
                  <a:lnTo>
                    <a:pt x="39971" y="99617"/>
                  </a:lnTo>
                  <a:lnTo>
                    <a:pt x="42844" y="81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SMARTInkShape-4827"/>
            <p:cNvSpPr/>
            <p:nvPr>
              <p:custDataLst>
                <p:tags r:id="rId34"/>
              </p:custDataLst>
            </p:nvPr>
          </p:nvSpPr>
          <p:spPr>
            <a:xfrm>
              <a:off x="4826000" y="6137079"/>
              <a:ext cx="73222" cy="121234"/>
            </a:xfrm>
            <a:custGeom>
              <a:avLst/>
              <a:gdLst/>
              <a:ahLst/>
              <a:cxnLst/>
              <a:rect l="0" t="0" r="0" b="0"/>
              <a:pathLst>
                <a:path w="73222" h="121234">
                  <a:moveTo>
                    <a:pt x="69850" y="3371"/>
                  </a:moveTo>
                  <a:lnTo>
                    <a:pt x="69850" y="3371"/>
                  </a:lnTo>
                  <a:lnTo>
                    <a:pt x="73221" y="3371"/>
                  </a:lnTo>
                  <a:lnTo>
                    <a:pt x="72803" y="2666"/>
                  </a:lnTo>
                  <a:lnTo>
                    <a:pt x="68575" y="0"/>
                  </a:lnTo>
                  <a:lnTo>
                    <a:pt x="60111" y="226"/>
                  </a:lnTo>
                  <a:lnTo>
                    <a:pt x="19740" y="14079"/>
                  </a:lnTo>
                  <a:lnTo>
                    <a:pt x="12772" y="18243"/>
                  </a:lnTo>
                  <a:lnTo>
                    <a:pt x="12042" y="21046"/>
                  </a:lnTo>
                  <a:lnTo>
                    <a:pt x="12967" y="24327"/>
                  </a:lnTo>
                  <a:lnTo>
                    <a:pt x="22892" y="37567"/>
                  </a:lnTo>
                  <a:lnTo>
                    <a:pt x="33458" y="47497"/>
                  </a:lnTo>
                  <a:lnTo>
                    <a:pt x="55606" y="63384"/>
                  </a:lnTo>
                  <a:lnTo>
                    <a:pt x="63519" y="73787"/>
                  </a:lnTo>
                  <a:lnTo>
                    <a:pt x="67036" y="83115"/>
                  </a:lnTo>
                  <a:lnTo>
                    <a:pt x="64836" y="93845"/>
                  </a:lnTo>
                  <a:lnTo>
                    <a:pt x="62274" y="99671"/>
                  </a:lnTo>
                  <a:lnTo>
                    <a:pt x="50020" y="109906"/>
                  </a:lnTo>
                  <a:lnTo>
                    <a:pt x="26892" y="121233"/>
                  </a:lnTo>
                  <a:lnTo>
                    <a:pt x="0" y="117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7" name="SMARTInkShape-Group1071"/>
          <p:cNvGrpSpPr/>
          <p:nvPr/>
        </p:nvGrpSpPr>
        <p:grpSpPr>
          <a:xfrm>
            <a:off x="4488803" y="5988050"/>
            <a:ext cx="138583" cy="152401"/>
            <a:chOff x="4488803" y="5988050"/>
            <a:chExt cx="138583" cy="152401"/>
          </a:xfrm>
        </p:grpSpPr>
        <p:sp>
          <p:nvSpPr>
            <p:cNvPr id="835" name="SMARTInkShape-4828"/>
            <p:cNvSpPr/>
            <p:nvPr>
              <p:custDataLst>
                <p:tags r:id="rId27"/>
              </p:custDataLst>
            </p:nvPr>
          </p:nvSpPr>
          <p:spPr>
            <a:xfrm>
              <a:off x="4488803" y="5988050"/>
              <a:ext cx="75965" cy="146051"/>
            </a:xfrm>
            <a:custGeom>
              <a:avLst/>
              <a:gdLst/>
              <a:ahLst/>
              <a:cxnLst/>
              <a:rect l="0" t="0" r="0" b="0"/>
              <a:pathLst>
                <a:path w="75965" h="146051">
                  <a:moveTo>
                    <a:pt x="70497" y="0"/>
                  </a:moveTo>
                  <a:lnTo>
                    <a:pt x="70497" y="0"/>
                  </a:lnTo>
                  <a:lnTo>
                    <a:pt x="75964" y="0"/>
                  </a:lnTo>
                  <a:lnTo>
                    <a:pt x="44221" y="46908"/>
                  </a:lnTo>
                  <a:lnTo>
                    <a:pt x="20139" y="90208"/>
                  </a:lnTo>
                  <a:lnTo>
                    <a:pt x="0" y="120822"/>
                  </a:lnTo>
                  <a:lnTo>
                    <a:pt x="647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SMARTInkShape-4829"/>
            <p:cNvSpPr/>
            <p:nvPr>
              <p:custDataLst>
                <p:tags r:id="rId28"/>
              </p:custDataLst>
            </p:nvPr>
          </p:nvSpPr>
          <p:spPr>
            <a:xfrm>
              <a:off x="4612518" y="6002515"/>
              <a:ext cx="14868" cy="137936"/>
            </a:xfrm>
            <a:custGeom>
              <a:avLst/>
              <a:gdLst/>
              <a:ahLst/>
              <a:cxnLst/>
              <a:rect l="0" t="0" r="0" b="0"/>
              <a:pathLst>
                <a:path w="14868" h="137936">
                  <a:moveTo>
                    <a:pt x="3932" y="10935"/>
                  </a:moveTo>
                  <a:lnTo>
                    <a:pt x="3932" y="10935"/>
                  </a:lnTo>
                  <a:lnTo>
                    <a:pt x="14867" y="0"/>
                  </a:lnTo>
                  <a:lnTo>
                    <a:pt x="7638" y="38388"/>
                  </a:lnTo>
                  <a:lnTo>
                    <a:pt x="300" y="78812"/>
                  </a:lnTo>
                  <a:lnTo>
                    <a:pt x="0" y="118574"/>
                  </a:lnTo>
                  <a:lnTo>
                    <a:pt x="3932" y="137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0" name="SMARTInkShape-Group1072"/>
          <p:cNvGrpSpPr/>
          <p:nvPr/>
        </p:nvGrpSpPr>
        <p:grpSpPr>
          <a:xfrm>
            <a:off x="5217212" y="6046167"/>
            <a:ext cx="1272489" cy="487984"/>
            <a:chOff x="5217212" y="6046167"/>
            <a:chExt cx="1272489" cy="487984"/>
          </a:xfrm>
        </p:grpSpPr>
        <p:sp>
          <p:nvSpPr>
            <p:cNvPr id="838" name="SMARTInkShape-4830"/>
            <p:cNvSpPr/>
            <p:nvPr>
              <p:custDataLst>
                <p:tags r:id="rId15"/>
              </p:custDataLst>
            </p:nvPr>
          </p:nvSpPr>
          <p:spPr>
            <a:xfrm>
              <a:off x="5217212" y="6096000"/>
              <a:ext cx="123139" cy="6351"/>
            </a:xfrm>
            <a:custGeom>
              <a:avLst/>
              <a:gdLst/>
              <a:ahLst/>
              <a:cxnLst/>
              <a:rect l="0" t="0" r="0" b="0"/>
              <a:pathLst>
                <a:path w="123139" h="6351">
                  <a:moveTo>
                    <a:pt x="8838" y="0"/>
                  </a:moveTo>
                  <a:lnTo>
                    <a:pt x="8838" y="0"/>
                  </a:lnTo>
                  <a:lnTo>
                    <a:pt x="0" y="0"/>
                  </a:lnTo>
                  <a:lnTo>
                    <a:pt x="44389" y="0"/>
                  </a:lnTo>
                  <a:lnTo>
                    <a:pt x="89291" y="705"/>
                  </a:lnTo>
                  <a:lnTo>
                    <a:pt x="12313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SMARTInkShape-4831"/>
            <p:cNvSpPr/>
            <p:nvPr>
              <p:custDataLst>
                <p:tags r:id="rId16"/>
              </p:custDataLst>
            </p:nvPr>
          </p:nvSpPr>
          <p:spPr>
            <a:xfrm>
              <a:off x="5236974" y="6178550"/>
              <a:ext cx="97027" cy="25016"/>
            </a:xfrm>
            <a:custGeom>
              <a:avLst/>
              <a:gdLst/>
              <a:ahLst/>
              <a:cxnLst/>
              <a:rect l="0" t="0" r="0" b="0"/>
              <a:pathLst>
                <a:path w="97027" h="25016">
                  <a:moveTo>
                    <a:pt x="14476" y="0"/>
                  </a:moveTo>
                  <a:lnTo>
                    <a:pt x="14476" y="0"/>
                  </a:lnTo>
                  <a:lnTo>
                    <a:pt x="171" y="14305"/>
                  </a:lnTo>
                  <a:lnTo>
                    <a:pt x="0" y="16593"/>
                  </a:lnTo>
                  <a:lnTo>
                    <a:pt x="1297" y="18822"/>
                  </a:lnTo>
                  <a:lnTo>
                    <a:pt x="3574" y="21015"/>
                  </a:lnTo>
                  <a:lnTo>
                    <a:pt x="11747" y="23451"/>
                  </a:lnTo>
                  <a:lnTo>
                    <a:pt x="37612" y="25015"/>
                  </a:lnTo>
                  <a:lnTo>
                    <a:pt x="97026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SMARTInkShape-4832"/>
            <p:cNvSpPr/>
            <p:nvPr>
              <p:custDataLst>
                <p:tags r:id="rId17"/>
              </p:custDataLst>
            </p:nvPr>
          </p:nvSpPr>
          <p:spPr>
            <a:xfrm>
              <a:off x="5624280" y="6046167"/>
              <a:ext cx="74734" cy="138248"/>
            </a:xfrm>
            <a:custGeom>
              <a:avLst/>
              <a:gdLst/>
              <a:ahLst/>
              <a:cxnLst/>
              <a:rect l="0" t="0" r="0" b="0"/>
              <a:pathLst>
                <a:path w="74734" h="138248">
                  <a:moveTo>
                    <a:pt x="8170" y="18083"/>
                  </a:moveTo>
                  <a:lnTo>
                    <a:pt x="8170" y="18083"/>
                  </a:lnTo>
                  <a:lnTo>
                    <a:pt x="8170" y="12616"/>
                  </a:lnTo>
                  <a:lnTo>
                    <a:pt x="148" y="7543"/>
                  </a:lnTo>
                  <a:lnTo>
                    <a:pt x="0" y="6824"/>
                  </a:lnTo>
                  <a:lnTo>
                    <a:pt x="8203" y="2296"/>
                  </a:lnTo>
                  <a:lnTo>
                    <a:pt x="19390" y="0"/>
                  </a:lnTo>
                  <a:lnTo>
                    <a:pt x="27503" y="3226"/>
                  </a:lnTo>
                  <a:lnTo>
                    <a:pt x="44209" y="16795"/>
                  </a:lnTo>
                  <a:lnTo>
                    <a:pt x="46307" y="20751"/>
                  </a:lnTo>
                  <a:lnTo>
                    <a:pt x="47000" y="24801"/>
                  </a:lnTo>
                  <a:lnTo>
                    <a:pt x="45889" y="33063"/>
                  </a:lnTo>
                  <a:lnTo>
                    <a:pt x="41296" y="44942"/>
                  </a:lnTo>
                  <a:lnTo>
                    <a:pt x="30542" y="59074"/>
                  </a:lnTo>
                  <a:lnTo>
                    <a:pt x="30846" y="60932"/>
                  </a:lnTo>
                  <a:lnTo>
                    <a:pt x="48054" y="80289"/>
                  </a:lnTo>
                  <a:lnTo>
                    <a:pt x="66926" y="96536"/>
                  </a:lnTo>
                  <a:lnTo>
                    <a:pt x="73090" y="106103"/>
                  </a:lnTo>
                  <a:lnTo>
                    <a:pt x="74733" y="110629"/>
                  </a:lnTo>
                  <a:lnTo>
                    <a:pt x="74418" y="115058"/>
                  </a:lnTo>
                  <a:lnTo>
                    <a:pt x="70304" y="123743"/>
                  </a:lnTo>
                  <a:lnTo>
                    <a:pt x="60009" y="130425"/>
                  </a:lnTo>
                  <a:lnTo>
                    <a:pt x="37496" y="137639"/>
                  </a:lnTo>
                  <a:lnTo>
                    <a:pt x="32258" y="138247"/>
                  </a:lnTo>
                  <a:lnTo>
                    <a:pt x="30579" y="137703"/>
                  </a:lnTo>
                  <a:lnTo>
                    <a:pt x="27220" y="132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SMARTInkShape-4833"/>
            <p:cNvSpPr/>
            <p:nvPr>
              <p:custDataLst>
                <p:tags r:id="rId18"/>
              </p:custDataLst>
            </p:nvPr>
          </p:nvSpPr>
          <p:spPr>
            <a:xfrm>
              <a:off x="5570094" y="6235700"/>
              <a:ext cx="176657" cy="18689"/>
            </a:xfrm>
            <a:custGeom>
              <a:avLst/>
              <a:gdLst/>
              <a:ahLst/>
              <a:cxnLst/>
              <a:rect l="0" t="0" r="0" b="0"/>
              <a:pathLst>
                <a:path w="176657" h="18689">
                  <a:moveTo>
                    <a:pt x="11556" y="0"/>
                  </a:moveTo>
                  <a:lnTo>
                    <a:pt x="11556" y="0"/>
                  </a:lnTo>
                  <a:lnTo>
                    <a:pt x="1430" y="10832"/>
                  </a:lnTo>
                  <a:lnTo>
                    <a:pt x="0" y="14927"/>
                  </a:lnTo>
                  <a:lnTo>
                    <a:pt x="3146" y="16301"/>
                  </a:lnTo>
                  <a:lnTo>
                    <a:pt x="46519" y="18688"/>
                  </a:lnTo>
                  <a:lnTo>
                    <a:pt x="92624" y="14614"/>
                  </a:lnTo>
                  <a:lnTo>
                    <a:pt x="134545" y="12952"/>
                  </a:lnTo>
                  <a:lnTo>
                    <a:pt x="176656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SMARTInkShape-4834"/>
            <p:cNvSpPr/>
            <p:nvPr>
              <p:custDataLst>
                <p:tags r:id="rId19"/>
              </p:custDataLst>
            </p:nvPr>
          </p:nvSpPr>
          <p:spPr>
            <a:xfrm>
              <a:off x="5597329" y="6306879"/>
              <a:ext cx="136722" cy="93576"/>
            </a:xfrm>
            <a:custGeom>
              <a:avLst/>
              <a:gdLst/>
              <a:ahLst/>
              <a:cxnLst/>
              <a:rect l="0" t="0" r="0" b="0"/>
              <a:pathLst>
                <a:path w="136722" h="93576">
                  <a:moveTo>
                    <a:pt x="3371" y="11371"/>
                  </a:moveTo>
                  <a:lnTo>
                    <a:pt x="3371" y="11371"/>
                  </a:lnTo>
                  <a:lnTo>
                    <a:pt x="0" y="14742"/>
                  </a:lnTo>
                  <a:lnTo>
                    <a:pt x="35733" y="663"/>
                  </a:lnTo>
                  <a:lnTo>
                    <a:pt x="41879" y="0"/>
                  </a:lnTo>
                  <a:lnTo>
                    <a:pt x="54352" y="3024"/>
                  </a:lnTo>
                  <a:lnTo>
                    <a:pt x="65540" y="9072"/>
                  </a:lnTo>
                  <a:lnTo>
                    <a:pt x="72865" y="16464"/>
                  </a:lnTo>
                  <a:lnTo>
                    <a:pt x="73689" y="21822"/>
                  </a:lnTo>
                  <a:lnTo>
                    <a:pt x="70842" y="35301"/>
                  </a:lnTo>
                  <a:lnTo>
                    <a:pt x="61306" y="55385"/>
                  </a:lnTo>
                  <a:lnTo>
                    <a:pt x="49816" y="66446"/>
                  </a:lnTo>
                  <a:lnTo>
                    <a:pt x="26186" y="85044"/>
                  </a:lnTo>
                  <a:lnTo>
                    <a:pt x="23520" y="88003"/>
                  </a:lnTo>
                  <a:lnTo>
                    <a:pt x="22448" y="89975"/>
                  </a:lnTo>
                  <a:lnTo>
                    <a:pt x="22439" y="91290"/>
                  </a:lnTo>
                  <a:lnTo>
                    <a:pt x="23844" y="92167"/>
                  </a:lnTo>
                  <a:lnTo>
                    <a:pt x="43764" y="93575"/>
                  </a:lnTo>
                  <a:lnTo>
                    <a:pt x="84257" y="90481"/>
                  </a:lnTo>
                  <a:lnTo>
                    <a:pt x="136721" y="81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SMARTInkShape-4835"/>
            <p:cNvSpPr/>
            <p:nvPr>
              <p:custDataLst>
                <p:tags r:id="rId20"/>
              </p:custDataLst>
            </p:nvPr>
          </p:nvSpPr>
          <p:spPr>
            <a:xfrm>
              <a:off x="5922730" y="6153150"/>
              <a:ext cx="116121" cy="95251"/>
            </a:xfrm>
            <a:custGeom>
              <a:avLst/>
              <a:gdLst/>
              <a:ahLst/>
              <a:cxnLst/>
              <a:rect l="0" t="0" r="0" b="0"/>
              <a:pathLst>
                <a:path w="116121" h="95251">
                  <a:moveTo>
                    <a:pt x="8170" y="0"/>
                  </a:moveTo>
                  <a:lnTo>
                    <a:pt x="8170" y="0"/>
                  </a:lnTo>
                  <a:lnTo>
                    <a:pt x="1428" y="0"/>
                  </a:lnTo>
                  <a:lnTo>
                    <a:pt x="147" y="705"/>
                  </a:lnTo>
                  <a:lnTo>
                    <a:pt x="0" y="1881"/>
                  </a:lnTo>
                  <a:lnTo>
                    <a:pt x="607" y="3371"/>
                  </a:lnTo>
                  <a:lnTo>
                    <a:pt x="45081" y="39822"/>
                  </a:lnTo>
                  <a:lnTo>
                    <a:pt x="88891" y="74885"/>
                  </a:lnTo>
                  <a:lnTo>
                    <a:pt x="11612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SMARTInkShape-4836"/>
            <p:cNvSpPr/>
            <p:nvPr>
              <p:custDataLst>
                <p:tags r:id="rId21"/>
              </p:custDataLst>
            </p:nvPr>
          </p:nvSpPr>
          <p:spPr>
            <a:xfrm>
              <a:off x="5949950" y="6165850"/>
              <a:ext cx="95251" cy="95251"/>
            </a:xfrm>
            <a:custGeom>
              <a:avLst/>
              <a:gdLst/>
              <a:ahLst/>
              <a:cxnLst/>
              <a:rect l="0" t="0" r="0" b="0"/>
              <a:pathLst>
                <a:path w="95251" h="95251">
                  <a:moveTo>
                    <a:pt x="95250" y="0"/>
                  </a:moveTo>
                  <a:lnTo>
                    <a:pt x="95250" y="0"/>
                  </a:lnTo>
                  <a:lnTo>
                    <a:pt x="50421" y="38871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SMARTInkShape-4837"/>
            <p:cNvSpPr/>
            <p:nvPr>
              <p:custDataLst>
                <p:tags r:id="rId22"/>
              </p:custDataLst>
            </p:nvPr>
          </p:nvSpPr>
          <p:spPr>
            <a:xfrm>
              <a:off x="6216650" y="6070962"/>
              <a:ext cx="133351" cy="101239"/>
            </a:xfrm>
            <a:custGeom>
              <a:avLst/>
              <a:gdLst/>
              <a:ahLst/>
              <a:cxnLst/>
              <a:rect l="0" t="0" r="0" b="0"/>
              <a:pathLst>
                <a:path w="133351" h="101239">
                  <a:moveTo>
                    <a:pt x="0" y="18688"/>
                  </a:moveTo>
                  <a:lnTo>
                    <a:pt x="0" y="18688"/>
                  </a:lnTo>
                  <a:lnTo>
                    <a:pt x="0" y="15317"/>
                  </a:lnTo>
                  <a:lnTo>
                    <a:pt x="1881" y="11781"/>
                  </a:lnTo>
                  <a:lnTo>
                    <a:pt x="8839" y="3760"/>
                  </a:lnTo>
                  <a:lnTo>
                    <a:pt x="14747" y="1470"/>
                  </a:lnTo>
                  <a:lnTo>
                    <a:pt x="36780" y="0"/>
                  </a:lnTo>
                  <a:lnTo>
                    <a:pt x="50213" y="3561"/>
                  </a:lnTo>
                  <a:lnTo>
                    <a:pt x="56758" y="6487"/>
                  </a:lnTo>
                  <a:lnTo>
                    <a:pt x="61123" y="9848"/>
                  </a:lnTo>
                  <a:lnTo>
                    <a:pt x="65970" y="17346"/>
                  </a:lnTo>
                  <a:lnTo>
                    <a:pt x="66244" y="29145"/>
                  </a:lnTo>
                  <a:lnTo>
                    <a:pt x="65330" y="36242"/>
                  </a:lnTo>
                  <a:lnTo>
                    <a:pt x="58669" y="47891"/>
                  </a:lnTo>
                  <a:lnTo>
                    <a:pt x="21920" y="88453"/>
                  </a:lnTo>
                  <a:lnTo>
                    <a:pt x="20964" y="90598"/>
                  </a:lnTo>
                  <a:lnTo>
                    <a:pt x="23854" y="92028"/>
                  </a:lnTo>
                  <a:lnTo>
                    <a:pt x="63410" y="94512"/>
                  </a:lnTo>
                  <a:lnTo>
                    <a:pt x="133350" y="101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SMARTInkShape-4838"/>
            <p:cNvSpPr/>
            <p:nvPr>
              <p:custDataLst>
                <p:tags r:id="rId23"/>
              </p:custDataLst>
            </p:nvPr>
          </p:nvSpPr>
          <p:spPr>
            <a:xfrm>
              <a:off x="6219629" y="6254750"/>
              <a:ext cx="136722" cy="12701"/>
            </a:xfrm>
            <a:custGeom>
              <a:avLst/>
              <a:gdLst/>
              <a:ahLst/>
              <a:cxnLst/>
              <a:rect l="0" t="0" r="0" b="0"/>
              <a:pathLst>
                <a:path w="136722" h="1270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1124" y="4364"/>
                  </a:lnTo>
                  <a:lnTo>
                    <a:pt x="48621" y="6273"/>
                  </a:lnTo>
                  <a:lnTo>
                    <a:pt x="85061" y="9698"/>
                  </a:lnTo>
                  <a:lnTo>
                    <a:pt x="13672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SMARTInkShape-4839"/>
            <p:cNvSpPr/>
            <p:nvPr>
              <p:custDataLst>
                <p:tags r:id="rId24"/>
              </p:custDataLst>
            </p:nvPr>
          </p:nvSpPr>
          <p:spPr>
            <a:xfrm>
              <a:off x="6197600" y="6350000"/>
              <a:ext cx="87700" cy="150675"/>
            </a:xfrm>
            <a:custGeom>
              <a:avLst/>
              <a:gdLst/>
              <a:ahLst/>
              <a:cxnLst/>
              <a:rect l="0" t="0" r="0" b="0"/>
              <a:pathLst>
                <a:path w="87700" h="150675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45779" y="14155"/>
                  </a:lnTo>
                  <a:lnTo>
                    <a:pt x="68362" y="21362"/>
                  </a:lnTo>
                  <a:lnTo>
                    <a:pt x="79772" y="28545"/>
                  </a:lnTo>
                  <a:lnTo>
                    <a:pt x="84843" y="36440"/>
                  </a:lnTo>
                  <a:lnTo>
                    <a:pt x="87699" y="45447"/>
                  </a:lnTo>
                  <a:lnTo>
                    <a:pt x="85982" y="48644"/>
                  </a:lnTo>
                  <a:lnTo>
                    <a:pt x="74159" y="59176"/>
                  </a:lnTo>
                  <a:lnTo>
                    <a:pt x="62112" y="66373"/>
                  </a:lnTo>
                  <a:lnTo>
                    <a:pt x="56296" y="68305"/>
                  </a:lnTo>
                  <a:lnTo>
                    <a:pt x="54465" y="70232"/>
                  </a:lnTo>
                  <a:lnTo>
                    <a:pt x="51282" y="80648"/>
                  </a:lnTo>
                  <a:lnTo>
                    <a:pt x="51827" y="81282"/>
                  </a:lnTo>
                  <a:lnTo>
                    <a:pt x="56671" y="83585"/>
                  </a:lnTo>
                  <a:lnTo>
                    <a:pt x="71207" y="96806"/>
                  </a:lnTo>
                  <a:lnTo>
                    <a:pt x="73981" y="101350"/>
                  </a:lnTo>
                  <a:lnTo>
                    <a:pt x="75762" y="106646"/>
                  </a:lnTo>
                  <a:lnTo>
                    <a:pt x="70695" y="136446"/>
                  </a:lnTo>
                  <a:lnTo>
                    <a:pt x="69002" y="140353"/>
                  </a:lnTo>
                  <a:lnTo>
                    <a:pt x="63358" y="146575"/>
                  </a:lnTo>
                  <a:lnTo>
                    <a:pt x="56146" y="149811"/>
                  </a:lnTo>
                  <a:lnTo>
                    <a:pt x="52247" y="150674"/>
                  </a:lnTo>
                  <a:lnTo>
                    <a:pt x="49648" y="150544"/>
                  </a:lnTo>
                  <a:lnTo>
                    <a:pt x="444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SMARTInkShape-4840"/>
            <p:cNvSpPr/>
            <p:nvPr>
              <p:custDataLst>
                <p:tags r:id="rId25"/>
              </p:custDataLst>
            </p:nvPr>
          </p:nvSpPr>
          <p:spPr>
            <a:xfrm>
              <a:off x="6367126" y="6362496"/>
              <a:ext cx="47980" cy="171655"/>
            </a:xfrm>
            <a:custGeom>
              <a:avLst/>
              <a:gdLst/>
              <a:ahLst/>
              <a:cxnLst/>
              <a:rect l="0" t="0" r="0" b="0"/>
              <a:pathLst>
                <a:path w="47980" h="171655">
                  <a:moveTo>
                    <a:pt x="33674" y="19254"/>
                  </a:moveTo>
                  <a:lnTo>
                    <a:pt x="33674" y="19254"/>
                  </a:lnTo>
                  <a:lnTo>
                    <a:pt x="47979" y="10415"/>
                  </a:lnTo>
                  <a:lnTo>
                    <a:pt x="47444" y="7717"/>
                  </a:lnTo>
                  <a:lnTo>
                    <a:pt x="41205" y="956"/>
                  </a:lnTo>
                  <a:lnTo>
                    <a:pt x="36578" y="0"/>
                  </a:lnTo>
                  <a:lnTo>
                    <a:pt x="25792" y="2700"/>
                  </a:lnTo>
                  <a:lnTo>
                    <a:pt x="15824" y="10486"/>
                  </a:lnTo>
                  <a:lnTo>
                    <a:pt x="7396" y="21001"/>
                  </a:lnTo>
                  <a:lnTo>
                    <a:pt x="1298" y="32731"/>
                  </a:lnTo>
                  <a:lnTo>
                    <a:pt x="0" y="43118"/>
                  </a:lnTo>
                  <a:lnTo>
                    <a:pt x="1774" y="51732"/>
                  </a:lnTo>
                  <a:lnTo>
                    <a:pt x="11975" y="73405"/>
                  </a:lnTo>
                  <a:lnTo>
                    <a:pt x="15983" y="92353"/>
                  </a:lnTo>
                  <a:lnTo>
                    <a:pt x="17646" y="95503"/>
                  </a:lnTo>
                  <a:lnTo>
                    <a:pt x="17614" y="106530"/>
                  </a:lnTo>
                  <a:lnTo>
                    <a:pt x="11428" y="152509"/>
                  </a:lnTo>
                  <a:lnTo>
                    <a:pt x="1924" y="1716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SMARTInkShape-4841"/>
            <p:cNvSpPr/>
            <p:nvPr>
              <p:custDataLst>
                <p:tags r:id="rId26"/>
              </p:custDataLst>
            </p:nvPr>
          </p:nvSpPr>
          <p:spPr>
            <a:xfrm>
              <a:off x="6375400" y="6343650"/>
              <a:ext cx="114301" cy="25401"/>
            </a:xfrm>
            <a:custGeom>
              <a:avLst/>
              <a:gdLst/>
              <a:ahLst/>
              <a:cxnLst/>
              <a:rect l="0" t="0" r="0" b="0"/>
              <a:pathLst>
                <a:path w="11430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5400"/>
                  </a:lnTo>
                  <a:lnTo>
                    <a:pt x="47958" y="880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3" name="SMARTInkShape-Group1073"/>
          <p:cNvGrpSpPr/>
          <p:nvPr/>
        </p:nvGrpSpPr>
        <p:grpSpPr>
          <a:xfrm>
            <a:off x="6826250" y="6257442"/>
            <a:ext cx="196851" cy="63919"/>
            <a:chOff x="6826250" y="6257442"/>
            <a:chExt cx="196851" cy="63919"/>
          </a:xfrm>
        </p:grpSpPr>
        <p:sp>
          <p:nvSpPr>
            <p:cNvPr id="851" name="SMARTInkShape-4842"/>
            <p:cNvSpPr/>
            <p:nvPr>
              <p:custDataLst>
                <p:tags r:id="rId13"/>
              </p:custDataLst>
            </p:nvPr>
          </p:nvSpPr>
          <p:spPr>
            <a:xfrm>
              <a:off x="6826250" y="6257442"/>
              <a:ext cx="107951" cy="10009"/>
            </a:xfrm>
            <a:custGeom>
              <a:avLst/>
              <a:gdLst/>
              <a:ahLst/>
              <a:cxnLst/>
              <a:rect l="0" t="0" r="0" b="0"/>
              <a:pathLst>
                <a:path w="107951" h="10009">
                  <a:moveTo>
                    <a:pt x="0" y="3658"/>
                  </a:moveTo>
                  <a:lnTo>
                    <a:pt x="0" y="3658"/>
                  </a:lnTo>
                  <a:lnTo>
                    <a:pt x="3370" y="287"/>
                  </a:lnTo>
                  <a:lnTo>
                    <a:pt x="5775" y="0"/>
                  </a:lnTo>
                  <a:lnTo>
                    <a:pt x="49542" y="3382"/>
                  </a:lnTo>
                  <a:lnTo>
                    <a:pt x="107950" y="1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SMARTInkShape-4843"/>
            <p:cNvSpPr/>
            <p:nvPr>
              <p:custDataLst>
                <p:tags r:id="rId14"/>
              </p:custDataLst>
            </p:nvPr>
          </p:nvSpPr>
          <p:spPr>
            <a:xfrm>
              <a:off x="6904215" y="6311900"/>
              <a:ext cx="118886" cy="9461"/>
            </a:xfrm>
            <a:custGeom>
              <a:avLst/>
              <a:gdLst/>
              <a:ahLst/>
              <a:cxnLst/>
              <a:rect l="0" t="0" r="0" b="0"/>
              <a:pathLst>
                <a:path w="118886" h="9461">
                  <a:moveTo>
                    <a:pt x="10935" y="0"/>
                  </a:moveTo>
                  <a:lnTo>
                    <a:pt x="10935" y="0"/>
                  </a:lnTo>
                  <a:lnTo>
                    <a:pt x="0" y="5467"/>
                  </a:lnTo>
                  <a:lnTo>
                    <a:pt x="822" y="6467"/>
                  </a:lnTo>
                  <a:lnTo>
                    <a:pt x="5500" y="9460"/>
                  </a:lnTo>
                  <a:lnTo>
                    <a:pt x="16045" y="9378"/>
                  </a:lnTo>
                  <a:lnTo>
                    <a:pt x="59294" y="6948"/>
                  </a:lnTo>
                  <a:lnTo>
                    <a:pt x="11888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8" name="SMARTInkShape-Group1074"/>
          <p:cNvGrpSpPr/>
          <p:nvPr/>
        </p:nvGrpSpPr>
        <p:grpSpPr>
          <a:xfrm>
            <a:off x="7328162" y="6109580"/>
            <a:ext cx="329939" cy="430921"/>
            <a:chOff x="7328162" y="6109580"/>
            <a:chExt cx="329939" cy="430921"/>
          </a:xfrm>
        </p:grpSpPr>
        <p:sp>
          <p:nvSpPr>
            <p:cNvPr id="854" name="SMARTInkShape-4844"/>
            <p:cNvSpPr/>
            <p:nvPr>
              <p:custDataLst>
                <p:tags r:id="rId9"/>
              </p:custDataLst>
            </p:nvPr>
          </p:nvSpPr>
          <p:spPr>
            <a:xfrm>
              <a:off x="7397750" y="6109580"/>
              <a:ext cx="77527" cy="128509"/>
            </a:xfrm>
            <a:custGeom>
              <a:avLst/>
              <a:gdLst/>
              <a:ahLst/>
              <a:cxnLst/>
              <a:rect l="0" t="0" r="0" b="0"/>
              <a:pathLst>
                <a:path w="77527" h="128509">
                  <a:moveTo>
                    <a:pt x="12700" y="5470"/>
                  </a:moveTo>
                  <a:lnTo>
                    <a:pt x="12700" y="5470"/>
                  </a:lnTo>
                  <a:lnTo>
                    <a:pt x="9329" y="5470"/>
                  </a:lnTo>
                  <a:lnTo>
                    <a:pt x="9747" y="4765"/>
                  </a:lnTo>
                  <a:lnTo>
                    <a:pt x="13974" y="2099"/>
                  </a:lnTo>
                  <a:lnTo>
                    <a:pt x="24288" y="3"/>
                  </a:lnTo>
                  <a:lnTo>
                    <a:pt x="45484" y="0"/>
                  </a:lnTo>
                  <a:lnTo>
                    <a:pt x="57610" y="2569"/>
                  </a:lnTo>
                  <a:lnTo>
                    <a:pt x="72965" y="11352"/>
                  </a:lnTo>
                  <a:lnTo>
                    <a:pt x="75454" y="15036"/>
                  </a:lnTo>
                  <a:lnTo>
                    <a:pt x="76409" y="18903"/>
                  </a:lnTo>
                  <a:lnTo>
                    <a:pt x="75587" y="26256"/>
                  </a:lnTo>
                  <a:lnTo>
                    <a:pt x="72871" y="31877"/>
                  </a:lnTo>
                  <a:lnTo>
                    <a:pt x="63667" y="36727"/>
                  </a:lnTo>
                  <a:lnTo>
                    <a:pt x="48262" y="43424"/>
                  </a:lnTo>
                  <a:lnTo>
                    <a:pt x="41911" y="47033"/>
                  </a:lnTo>
                  <a:lnTo>
                    <a:pt x="33227" y="49540"/>
                  </a:lnTo>
                  <a:lnTo>
                    <a:pt x="33441" y="50372"/>
                  </a:lnTo>
                  <a:lnTo>
                    <a:pt x="35559" y="53178"/>
                  </a:lnTo>
                  <a:lnTo>
                    <a:pt x="69033" y="71989"/>
                  </a:lnTo>
                  <a:lnTo>
                    <a:pt x="76071" y="79954"/>
                  </a:lnTo>
                  <a:lnTo>
                    <a:pt x="77526" y="84760"/>
                  </a:lnTo>
                  <a:lnTo>
                    <a:pt x="77259" y="95742"/>
                  </a:lnTo>
                  <a:lnTo>
                    <a:pt x="71027" y="105799"/>
                  </a:lnTo>
                  <a:lnTo>
                    <a:pt x="60495" y="114266"/>
                  </a:lnTo>
                  <a:lnTo>
                    <a:pt x="25980" y="127791"/>
                  </a:lnTo>
                  <a:lnTo>
                    <a:pt x="16721" y="128508"/>
                  </a:lnTo>
                  <a:lnTo>
                    <a:pt x="0" y="126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SMARTInkShape-4845"/>
            <p:cNvSpPr/>
            <p:nvPr>
              <p:custDataLst>
                <p:tags r:id="rId10"/>
              </p:custDataLst>
            </p:nvPr>
          </p:nvSpPr>
          <p:spPr>
            <a:xfrm>
              <a:off x="7341482" y="6267450"/>
              <a:ext cx="316619" cy="28764"/>
            </a:xfrm>
            <a:custGeom>
              <a:avLst/>
              <a:gdLst/>
              <a:ahLst/>
              <a:cxnLst/>
              <a:rect l="0" t="0" r="0" b="0"/>
              <a:pathLst>
                <a:path w="316619" h="28764">
                  <a:moveTo>
                    <a:pt x="5468" y="0"/>
                  </a:moveTo>
                  <a:lnTo>
                    <a:pt x="5468" y="0"/>
                  </a:lnTo>
                  <a:lnTo>
                    <a:pt x="2097" y="3371"/>
                  </a:lnTo>
                  <a:lnTo>
                    <a:pt x="442" y="6907"/>
                  </a:lnTo>
                  <a:lnTo>
                    <a:pt x="0" y="8839"/>
                  </a:lnTo>
                  <a:lnTo>
                    <a:pt x="2750" y="21669"/>
                  </a:lnTo>
                  <a:lnTo>
                    <a:pt x="5773" y="25029"/>
                  </a:lnTo>
                  <a:lnTo>
                    <a:pt x="14775" y="28763"/>
                  </a:lnTo>
                  <a:lnTo>
                    <a:pt x="61535" y="26331"/>
                  </a:lnTo>
                  <a:lnTo>
                    <a:pt x="98515" y="23794"/>
                  </a:lnTo>
                  <a:lnTo>
                    <a:pt x="139340" y="18574"/>
                  </a:lnTo>
                  <a:lnTo>
                    <a:pt x="173622" y="15311"/>
                  </a:lnTo>
                  <a:lnTo>
                    <a:pt x="210025" y="13860"/>
                  </a:lnTo>
                  <a:lnTo>
                    <a:pt x="249366" y="13044"/>
                  </a:lnTo>
                  <a:lnTo>
                    <a:pt x="289009" y="12802"/>
                  </a:lnTo>
                  <a:lnTo>
                    <a:pt x="31661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SMARTInkShape-4846"/>
            <p:cNvSpPr/>
            <p:nvPr>
              <p:custDataLst>
                <p:tags r:id="rId11"/>
              </p:custDataLst>
            </p:nvPr>
          </p:nvSpPr>
          <p:spPr>
            <a:xfrm>
              <a:off x="7328162" y="6372313"/>
              <a:ext cx="80805" cy="154799"/>
            </a:xfrm>
            <a:custGeom>
              <a:avLst/>
              <a:gdLst/>
              <a:ahLst/>
              <a:cxnLst/>
              <a:rect l="0" t="0" r="0" b="0"/>
              <a:pathLst>
                <a:path w="80805" h="154799">
                  <a:moveTo>
                    <a:pt x="6088" y="15787"/>
                  </a:moveTo>
                  <a:lnTo>
                    <a:pt x="6088" y="15787"/>
                  </a:lnTo>
                  <a:lnTo>
                    <a:pt x="2717" y="15787"/>
                  </a:lnTo>
                  <a:lnTo>
                    <a:pt x="1724" y="15082"/>
                  </a:lnTo>
                  <a:lnTo>
                    <a:pt x="1062" y="13905"/>
                  </a:lnTo>
                  <a:lnTo>
                    <a:pt x="0" y="10320"/>
                  </a:lnTo>
                  <a:lnTo>
                    <a:pt x="3186" y="6327"/>
                  </a:lnTo>
                  <a:lnTo>
                    <a:pt x="8561" y="4528"/>
                  </a:lnTo>
                  <a:lnTo>
                    <a:pt x="19520" y="1632"/>
                  </a:lnTo>
                  <a:lnTo>
                    <a:pt x="23509" y="0"/>
                  </a:lnTo>
                  <a:lnTo>
                    <a:pt x="28285" y="1030"/>
                  </a:lnTo>
                  <a:lnTo>
                    <a:pt x="39236" y="7817"/>
                  </a:lnTo>
                  <a:lnTo>
                    <a:pt x="57738" y="28715"/>
                  </a:lnTo>
                  <a:lnTo>
                    <a:pt x="63851" y="38231"/>
                  </a:lnTo>
                  <a:lnTo>
                    <a:pt x="65057" y="42038"/>
                  </a:lnTo>
                  <a:lnTo>
                    <a:pt x="65156" y="45282"/>
                  </a:lnTo>
                  <a:lnTo>
                    <a:pt x="64517" y="48150"/>
                  </a:lnTo>
                  <a:lnTo>
                    <a:pt x="62679" y="49357"/>
                  </a:lnTo>
                  <a:lnTo>
                    <a:pt x="60043" y="49455"/>
                  </a:lnTo>
                  <a:lnTo>
                    <a:pt x="56875" y="48816"/>
                  </a:lnTo>
                  <a:lnTo>
                    <a:pt x="53351" y="49801"/>
                  </a:lnTo>
                  <a:lnTo>
                    <a:pt x="33058" y="65215"/>
                  </a:lnTo>
                  <a:lnTo>
                    <a:pt x="33240" y="65672"/>
                  </a:lnTo>
                  <a:lnTo>
                    <a:pt x="35324" y="66180"/>
                  </a:lnTo>
                  <a:lnTo>
                    <a:pt x="40464" y="66466"/>
                  </a:lnTo>
                  <a:lnTo>
                    <a:pt x="60262" y="77511"/>
                  </a:lnTo>
                  <a:lnTo>
                    <a:pt x="72084" y="89075"/>
                  </a:lnTo>
                  <a:lnTo>
                    <a:pt x="77283" y="96807"/>
                  </a:lnTo>
                  <a:lnTo>
                    <a:pt x="80804" y="109094"/>
                  </a:lnTo>
                  <a:lnTo>
                    <a:pt x="78477" y="125043"/>
                  </a:lnTo>
                  <a:lnTo>
                    <a:pt x="73304" y="133255"/>
                  </a:lnTo>
                  <a:lnTo>
                    <a:pt x="54425" y="150259"/>
                  </a:lnTo>
                  <a:lnTo>
                    <a:pt x="42674" y="153937"/>
                  </a:lnTo>
                  <a:lnTo>
                    <a:pt x="36930" y="154798"/>
                  </a:lnTo>
                  <a:lnTo>
                    <a:pt x="25138" y="1491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SMARTInkShape-4847"/>
            <p:cNvSpPr/>
            <p:nvPr>
              <p:custDataLst>
                <p:tags r:id="rId12"/>
              </p:custDataLst>
            </p:nvPr>
          </p:nvSpPr>
          <p:spPr>
            <a:xfrm>
              <a:off x="7505796" y="6378091"/>
              <a:ext cx="95155" cy="162410"/>
            </a:xfrm>
            <a:custGeom>
              <a:avLst/>
              <a:gdLst/>
              <a:ahLst/>
              <a:cxnLst/>
              <a:rect l="0" t="0" r="0" b="0"/>
              <a:pathLst>
                <a:path w="95155" h="162410">
                  <a:moveTo>
                    <a:pt x="95154" y="3659"/>
                  </a:moveTo>
                  <a:lnTo>
                    <a:pt x="95154" y="3659"/>
                  </a:lnTo>
                  <a:lnTo>
                    <a:pt x="88412" y="288"/>
                  </a:lnTo>
                  <a:lnTo>
                    <a:pt x="85720" y="0"/>
                  </a:lnTo>
                  <a:lnTo>
                    <a:pt x="47909" y="8942"/>
                  </a:lnTo>
                  <a:lnTo>
                    <a:pt x="8207" y="4890"/>
                  </a:lnTo>
                  <a:lnTo>
                    <a:pt x="5439" y="5891"/>
                  </a:lnTo>
                  <a:lnTo>
                    <a:pt x="997" y="9196"/>
                  </a:lnTo>
                  <a:lnTo>
                    <a:pt x="0" y="30986"/>
                  </a:lnTo>
                  <a:lnTo>
                    <a:pt x="5380" y="51748"/>
                  </a:lnTo>
                  <a:lnTo>
                    <a:pt x="6376" y="52651"/>
                  </a:lnTo>
                  <a:lnTo>
                    <a:pt x="9365" y="53655"/>
                  </a:lnTo>
                  <a:lnTo>
                    <a:pt x="11150" y="52513"/>
                  </a:lnTo>
                  <a:lnTo>
                    <a:pt x="16329" y="46278"/>
                  </a:lnTo>
                  <a:lnTo>
                    <a:pt x="17203" y="46183"/>
                  </a:lnTo>
                  <a:lnTo>
                    <a:pt x="17787" y="46824"/>
                  </a:lnTo>
                  <a:lnTo>
                    <a:pt x="59983" y="82812"/>
                  </a:lnTo>
                  <a:lnTo>
                    <a:pt x="65412" y="90108"/>
                  </a:lnTo>
                  <a:lnTo>
                    <a:pt x="66858" y="93041"/>
                  </a:lnTo>
                  <a:lnTo>
                    <a:pt x="68896" y="107283"/>
                  </a:lnTo>
                  <a:lnTo>
                    <a:pt x="65609" y="118859"/>
                  </a:lnTo>
                  <a:lnTo>
                    <a:pt x="59445" y="129647"/>
                  </a:lnTo>
                  <a:lnTo>
                    <a:pt x="18954" y="162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9" name="SMARTInkShape-4848"/>
          <p:cNvSpPr/>
          <p:nvPr>
            <p:custDataLst>
              <p:tags r:id="rId6"/>
            </p:custDataLst>
          </p:nvPr>
        </p:nvSpPr>
        <p:spPr>
          <a:xfrm>
            <a:off x="6578687" y="1886066"/>
            <a:ext cx="755564" cy="434070"/>
          </a:xfrm>
          <a:custGeom>
            <a:avLst/>
            <a:gdLst/>
            <a:ahLst/>
            <a:cxnLst/>
            <a:rect l="0" t="0" r="0" b="0"/>
            <a:pathLst>
              <a:path w="755564" h="434070">
                <a:moveTo>
                  <a:pt x="38013" y="349134"/>
                </a:moveTo>
                <a:lnTo>
                  <a:pt x="38013" y="349134"/>
                </a:lnTo>
                <a:lnTo>
                  <a:pt x="38013" y="345763"/>
                </a:lnTo>
                <a:lnTo>
                  <a:pt x="36131" y="342226"/>
                </a:lnTo>
                <a:lnTo>
                  <a:pt x="34642" y="340296"/>
                </a:lnTo>
                <a:lnTo>
                  <a:pt x="31105" y="338150"/>
                </a:lnTo>
                <a:lnTo>
                  <a:pt x="29174" y="337578"/>
                </a:lnTo>
                <a:lnTo>
                  <a:pt x="27886" y="336491"/>
                </a:lnTo>
                <a:lnTo>
                  <a:pt x="26456" y="333402"/>
                </a:lnTo>
                <a:lnTo>
                  <a:pt x="25370" y="332296"/>
                </a:lnTo>
                <a:lnTo>
                  <a:pt x="12492" y="325187"/>
                </a:lnTo>
                <a:lnTo>
                  <a:pt x="10416" y="324703"/>
                </a:lnTo>
                <a:lnTo>
                  <a:pt x="9032" y="323674"/>
                </a:lnTo>
                <a:lnTo>
                  <a:pt x="8109" y="322283"/>
                </a:lnTo>
                <a:lnTo>
                  <a:pt x="7493" y="320650"/>
                </a:lnTo>
                <a:lnTo>
                  <a:pt x="6378" y="319561"/>
                </a:lnTo>
                <a:lnTo>
                  <a:pt x="0" y="317409"/>
                </a:lnTo>
                <a:lnTo>
                  <a:pt x="3310" y="317391"/>
                </a:lnTo>
                <a:lnTo>
                  <a:pt x="6832" y="321150"/>
                </a:lnTo>
                <a:lnTo>
                  <a:pt x="39506" y="363861"/>
                </a:lnTo>
                <a:lnTo>
                  <a:pt x="76152" y="411197"/>
                </a:lnTo>
                <a:lnTo>
                  <a:pt x="88825" y="423027"/>
                </a:lnTo>
                <a:lnTo>
                  <a:pt x="109120" y="433345"/>
                </a:lnTo>
                <a:lnTo>
                  <a:pt x="123003" y="434069"/>
                </a:lnTo>
                <a:lnTo>
                  <a:pt x="146686" y="428628"/>
                </a:lnTo>
                <a:lnTo>
                  <a:pt x="194167" y="408704"/>
                </a:lnTo>
                <a:lnTo>
                  <a:pt x="229625" y="386148"/>
                </a:lnTo>
                <a:lnTo>
                  <a:pt x="268353" y="353281"/>
                </a:lnTo>
                <a:lnTo>
                  <a:pt x="314244" y="316731"/>
                </a:lnTo>
                <a:lnTo>
                  <a:pt x="360141" y="279091"/>
                </a:lnTo>
                <a:lnTo>
                  <a:pt x="392612" y="253798"/>
                </a:lnTo>
                <a:lnTo>
                  <a:pt x="425859" y="226564"/>
                </a:lnTo>
                <a:lnTo>
                  <a:pt x="458744" y="198703"/>
                </a:lnTo>
                <a:lnTo>
                  <a:pt x="505731" y="159217"/>
                </a:lnTo>
                <a:lnTo>
                  <a:pt x="538458" y="133493"/>
                </a:lnTo>
                <a:lnTo>
                  <a:pt x="581875" y="101953"/>
                </a:lnTo>
                <a:lnTo>
                  <a:pt x="621550" y="74733"/>
                </a:lnTo>
                <a:lnTo>
                  <a:pt x="667106" y="45322"/>
                </a:lnTo>
                <a:lnTo>
                  <a:pt x="711930" y="16460"/>
                </a:lnTo>
                <a:lnTo>
                  <a:pt x="755051" y="0"/>
                </a:lnTo>
                <a:lnTo>
                  <a:pt x="755563" y="1258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0" name="SMARTInkShape-4849"/>
          <p:cNvSpPr/>
          <p:nvPr>
            <p:custDataLst>
              <p:tags r:id="rId7"/>
            </p:custDataLst>
          </p:nvPr>
        </p:nvSpPr>
        <p:spPr>
          <a:xfrm>
            <a:off x="7191658" y="5895484"/>
            <a:ext cx="839898" cy="862544"/>
          </a:xfrm>
          <a:custGeom>
            <a:avLst/>
            <a:gdLst/>
            <a:ahLst/>
            <a:cxnLst/>
            <a:rect l="0" t="0" r="0" b="0"/>
            <a:pathLst>
              <a:path w="839898" h="862544">
                <a:moveTo>
                  <a:pt x="453742" y="92566"/>
                </a:moveTo>
                <a:lnTo>
                  <a:pt x="453742" y="92566"/>
                </a:lnTo>
                <a:lnTo>
                  <a:pt x="457112" y="85824"/>
                </a:lnTo>
                <a:lnTo>
                  <a:pt x="456887" y="78751"/>
                </a:lnTo>
                <a:lnTo>
                  <a:pt x="438669" y="31467"/>
                </a:lnTo>
                <a:lnTo>
                  <a:pt x="433402" y="20491"/>
                </a:lnTo>
                <a:lnTo>
                  <a:pt x="421184" y="10908"/>
                </a:lnTo>
                <a:lnTo>
                  <a:pt x="405405" y="3357"/>
                </a:lnTo>
                <a:lnTo>
                  <a:pt x="391336" y="0"/>
                </a:lnTo>
                <a:lnTo>
                  <a:pt x="364774" y="1482"/>
                </a:lnTo>
                <a:lnTo>
                  <a:pt x="323488" y="19148"/>
                </a:lnTo>
                <a:lnTo>
                  <a:pt x="280943" y="45321"/>
                </a:lnTo>
                <a:lnTo>
                  <a:pt x="239781" y="74690"/>
                </a:lnTo>
                <a:lnTo>
                  <a:pt x="193507" y="118830"/>
                </a:lnTo>
                <a:lnTo>
                  <a:pt x="156283" y="163950"/>
                </a:lnTo>
                <a:lnTo>
                  <a:pt x="116765" y="208671"/>
                </a:lnTo>
                <a:lnTo>
                  <a:pt x="89984" y="249556"/>
                </a:lnTo>
                <a:lnTo>
                  <a:pt x="66034" y="291603"/>
                </a:lnTo>
                <a:lnTo>
                  <a:pt x="42803" y="333880"/>
                </a:lnTo>
                <a:lnTo>
                  <a:pt x="26946" y="375028"/>
                </a:lnTo>
                <a:lnTo>
                  <a:pt x="16404" y="409309"/>
                </a:lnTo>
                <a:lnTo>
                  <a:pt x="7210" y="450294"/>
                </a:lnTo>
                <a:lnTo>
                  <a:pt x="1863" y="491703"/>
                </a:lnTo>
                <a:lnTo>
                  <a:pt x="0" y="534209"/>
                </a:lnTo>
                <a:lnTo>
                  <a:pt x="3917" y="573144"/>
                </a:lnTo>
                <a:lnTo>
                  <a:pt x="13309" y="609374"/>
                </a:lnTo>
                <a:lnTo>
                  <a:pt x="23749" y="641875"/>
                </a:lnTo>
                <a:lnTo>
                  <a:pt x="41528" y="689084"/>
                </a:lnTo>
                <a:lnTo>
                  <a:pt x="66497" y="729868"/>
                </a:lnTo>
                <a:lnTo>
                  <a:pt x="106383" y="776686"/>
                </a:lnTo>
                <a:lnTo>
                  <a:pt x="146238" y="811306"/>
                </a:lnTo>
                <a:lnTo>
                  <a:pt x="192590" y="837123"/>
                </a:lnTo>
                <a:lnTo>
                  <a:pt x="230665" y="849400"/>
                </a:lnTo>
                <a:lnTo>
                  <a:pt x="274912" y="860874"/>
                </a:lnTo>
                <a:lnTo>
                  <a:pt x="310291" y="862543"/>
                </a:lnTo>
                <a:lnTo>
                  <a:pt x="351886" y="860228"/>
                </a:lnTo>
                <a:lnTo>
                  <a:pt x="396243" y="854495"/>
                </a:lnTo>
                <a:lnTo>
                  <a:pt x="430539" y="847244"/>
                </a:lnTo>
                <a:lnTo>
                  <a:pt x="471561" y="835228"/>
                </a:lnTo>
                <a:lnTo>
                  <a:pt x="508646" y="820849"/>
                </a:lnTo>
                <a:lnTo>
                  <a:pt x="537411" y="804302"/>
                </a:lnTo>
                <a:lnTo>
                  <a:pt x="583120" y="773430"/>
                </a:lnTo>
                <a:lnTo>
                  <a:pt x="626955" y="739954"/>
                </a:lnTo>
                <a:lnTo>
                  <a:pt x="666193" y="706260"/>
                </a:lnTo>
                <a:lnTo>
                  <a:pt x="700094" y="672471"/>
                </a:lnTo>
                <a:lnTo>
                  <a:pt x="729742" y="638638"/>
                </a:lnTo>
                <a:lnTo>
                  <a:pt x="756326" y="604787"/>
                </a:lnTo>
                <a:lnTo>
                  <a:pt x="779900" y="570927"/>
                </a:lnTo>
                <a:lnTo>
                  <a:pt x="798373" y="535182"/>
                </a:lnTo>
                <a:lnTo>
                  <a:pt x="813639" y="499539"/>
                </a:lnTo>
                <a:lnTo>
                  <a:pt x="827480" y="467235"/>
                </a:lnTo>
                <a:lnTo>
                  <a:pt x="837058" y="421282"/>
                </a:lnTo>
                <a:lnTo>
                  <a:pt x="839897" y="383129"/>
                </a:lnTo>
                <a:lnTo>
                  <a:pt x="837367" y="346110"/>
                </a:lnTo>
                <a:lnTo>
                  <a:pt x="829485" y="299334"/>
                </a:lnTo>
                <a:lnTo>
                  <a:pt x="818995" y="259742"/>
                </a:lnTo>
                <a:lnTo>
                  <a:pt x="800926" y="214043"/>
                </a:lnTo>
                <a:lnTo>
                  <a:pt x="777183" y="171046"/>
                </a:lnTo>
                <a:lnTo>
                  <a:pt x="742025" y="124895"/>
                </a:lnTo>
                <a:lnTo>
                  <a:pt x="696786" y="82764"/>
                </a:lnTo>
                <a:lnTo>
                  <a:pt x="656450" y="55038"/>
                </a:lnTo>
                <a:lnTo>
                  <a:pt x="614511" y="32550"/>
                </a:lnTo>
                <a:lnTo>
                  <a:pt x="579458" y="22259"/>
                </a:lnTo>
                <a:lnTo>
                  <a:pt x="543482" y="15222"/>
                </a:lnTo>
                <a:lnTo>
                  <a:pt x="499977" y="9507"/>
                </a:lnTo>
                <a:lnTo>
                  <a:pt x="454770" y="9320"/>
                </a:lnTo>
                <a:lnTo>
                  <a:pt x="420097" y="11587"/>
                </a:lnTo>
                <a:lnTo>
                  <a:pt x="380743" y="18713"/>
                </a:lnTo>
                <a:lnTo>
                  <a:pt x="339212" y="30392"/>
                </a:lnTo>
                <a:lnTo>
                  <a:pt x="288642" y="6716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1" name="SMARTInkShape-4850"/>
          <p:cNvSpPr/>
          <p:nvPr>
            <p:custDataLst>
              <p:tags r:id="rId8"/>
            </p:custDataLst>
          </p:nvPr>
        </p:nvSpPr>
        <p:spPr>
          <a:xfrm>
            <a:off x="8288804" y="5969000"/>
            <a:ext cx="798047" cy="258193"/>
          </a:xfrm>
          <a:custGeom>
            <a:avLst/>
            <a:gdLst/>
            <a:ahLst/>
            <a:cxnLst/>
            <a:rect l="0" t="0" r="0" b="0"/>
            <a:pathLst>
              <a:path w="798047" h="258193">
                <a:moveTo>
                  <a:pt x="55096" y="127000"/>
                </a:moveTo>
                <a:lnTo>
                  <a:pt x="55096" y="127000"/>
                </a:lnTo>
                <a:lnTo>
                  <a:pt x="8348" y="132958"/>
                </a:lnTo>
                <a:lnTo>
                  <a:pt x="4880" y="133088"/>
                </a:lnTo>
                <a:lnTo>
                  <a:pt x="2569" y="133881"/>
                </a:lnTo>
                <a:lnTo>
                  <a:pt x="1027" y="135115"/>
                </a:lnTo>
                <a:lnTo>
                  <a:pt x="0" y="136644"/>
                </a:lnTo>
                <a:lnTo>
                  <a:pt x="2622" y="143987"/>
                </a:lnTo>
                <a:lnTo>
                  <a:pt x="29949" y="189869"/>
                </a:lnTo>
                <a:lnTo>
                  <a:pt x="50756" y="224503"/>
                </a:lnTo>
                <a:lnTo>
                  <a:pt x="72546" y="245025"/>
                </a:lnTo>
                <a:lnTo>
                  <a:pt x="86134" y="253068"/>
                </a:lnTo>
                <a:lnTo>
                  <a:pt x="119169" y="258192"/>
                </a:lnTo>
                <a:lnTo>
                  <a:pt x="156865" y="252969"/>
                </a:lnTo>
                <a:lnTo>
                  <a:pt x="194846" y="239113"/>
                </a:lnTo>
                <a:lnTo>
                  <a:pt x="239652" y="221602"/>
                </a:lnTo>
                <a:lnTo>
                  <a:pt x="273999" y="209263"/>
                </a:lnTo>
                <a:lnTo>
                  <a:pt x="310431" y="196017"/>
                </a:lnTo>
                <a:lnTo>
                  <a:pt x="347789" y="180722"/>
                </a:lnTo>
                <a:lnTo>
                  <a:pt x="387441" y="164516"/>
                </a:lnTo>
                <a:lnTo>
                  <a:pt x="428583" y="148613"/>
                </a:lnTo>
                <a:lnTo>
                  <a:pt x="470386" y="134489"/>
                </a:lnTo>
                <a:lnTo>
                  <a:pt x="510603" y="119275"/>
                </a:lnTo>
                <a:lnTo>
                  <a:pt x="549643" y="103811"/>
                </a:lnTo>
                <a:lnTo>
                  <a:pt x="588161" y="89882"/>
                </a:lnTo>
                <a:lnTo>
                  <a:pt x="622685" y="76637"/>
                </a:lnTo>
                <a:lnTo>
                  <a:pt x="669887" y="59161"/>
                </a:lnTo>
                <a:lnTo>
                  <a:pt x="711389" y="43164"/>
                </a:lnTo>
                <a:lnTo>
                  <a:pt x="757018" y="22167"/>
                </a:lnTo>
                <a:lnTo>
                  <a:pt x="798046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038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SMARTInkShape-Group1078"/>
          <p:cNvGrpSpPr/>
          <p:nvPr/>
        </p:nvGrpSpPr>
        <p:grpSpPr>
          <a:xfrm>
            <a:off x="583125" y="382324"/>
            <a:ext cx="1829876" cy="535495"/>
            <a:chOff x="583125" y="382324"/>
            <a:chExt cx="1829876" cy="535495"/>
          </a:xfrm>
        </p:grpSpPr>
        <p:sp>
          <p:nvSpPr>
            <p:cNvPr id="2" name="SMARTInkShape-4851"/>
            <p:cNvSpPr/>
            <p:nvPr>
              <p:custDataLst>
                <p:tags r:id="rId140"/>
              </p:custDataLst>
            </p:nvPr>
          </p:nvSpPr>
          <p:spPr>
            <a:xfrm>
              <a:off x="1989473" y="382938"/>
              <a:ext cx="423528" cy="385043"/>
            </a:xfrm>
            <a:custGeom>
              <a:avLst/>
              <a:gdLst/>
              <a:ahLst/>
              <a:cxnLst/>
              <a:rect l="0" t="0" r="0" b="0"/>
              <a:pathLst>
                <a:path w="423528" h="385043">
                  <a:moveTo>
                    <a:pt x="74277" y="213962"/>
                  </a:moveTo>
                  <a:lnTo>
                    <a:pt x="74277" y="213962"/>
                  </a:lnTo>
                  <a:lnTo>
                    <a:pt x="74277" y="205124"/>
                  </a:lnTo>
                  <a:lnTo>
                    <a:pt x="73571" y="203836"/>
                  </a:lnTo>
                  <a:lnTo>
                    <a:pt x="72395" y="202978"/>
                  </a:lnTo>
                  <a:lnTo>
                    <a:pt x="69207" y="202025"/>
                  </a:lnTo>
                  <a:lnTo>
                    <a:pt x="65439" y="201601"/>
                  </a:lnTo>
                  <a:lnTo>
                    <a:pt x="49237" y="204733"/>
                  </a:lnTo>
                  <a:lnTo>
                    <a:pt x="33305" y="213501"/>
                  </a:lnTo>
                  <a:lnTo>
                    <a:pt x="16276" y="231778"/>
                  </a:lnTo>
                  <a:lnTo>
                    <a:pt x="4567" y="258438"/>
                  </a:lnTo>
                  <a:lnTo>
                    <a:pt x="0" y="298793"/>
                  </a:lnTo>
                  <a:lnTo>
                    <a:pt x="8760" y="339756"/>
                  </a:lnTo>
                  <a:lnTo>
                    <a:pt x="20934" y="360182"/>
                  </a:lnTo>
                  <a:lnTo>
                    <a:pt x="28132" y="368592"/>
                  </a:lnTo>
                  <a:lnTo>
                    <a:pt x="51181" y="379818"/>
                  </a:lnTo>
                  <a:lnTo>
                    <a:pt x="78123" y="385042"/>
                  </a:lnTo>
                  <a:lnTo>
                    <a:pt x="101857" y="382661"/>
                  </a:lnTo>
                  <a:lnTo>
                    <a:pt x="145838" y="364564"/>
                  </a:lnTo>
                  <a:lnTo>
                    <a:pt x="180971" y="342488"/>
                  </a:lnTo>
                  <a:lnTo>
                    <a:pt x="194555" y="324951"/>
                  </a:lnTo>
                  <a:lnTo>
                    <a:pt x="202523" y="308446"/>
                  </a:lnTo>
                  <a:lnTo>
                    <a:pt x="209564" y="276059"/>
                  </a:lnTo>
                  <a:lnTo>
                    <a:pt x="207103" y="245924"/>
                  </a:lnTo>
                  <a:lnTo>
                    <a:pt x="201279" y="232636"/>
                  </a:lnTo>
                  <a:lnTo>
                    <a:pt x="196340" y="229939"/>
                  </a:lnTo>
                  <a:lnTo>
                    <a:pt x="190224" y="229552"/>
                  </a:lnTo>
                  <a:lnTo>
                    <a:pt x="176609" y="232885"/>
                  </a:lnTo>
                  <a:lnTo>
                    <a:pt x="163502" y="239071"/>
                  </a:lnTo>
                  <a:lnTo>
                    <a:pt x="139252" y="263267"/>
                  </a:lnTo>
                  <a:lnTo>
                    <a:pt x="131848" y="273740"/>
                  </a:lnTo>
                  <a:lnTo>
                    <a:pt x="127083" y="301054"/>
                  </a:lnTo>
                  <a:lnTo>
                    <a:pt x="129731" y="318286"/>
                  </a:lnTo>
                  <a:lnTo>
                    <a:pt x="132413" y="325845"/>
                  </a:lnTo>
                  <a:lnTo>
                    <a:pt x="141038" y="336125"/>
                  </a:lnTo>
                  <a:lnTo>
                    <a:pt x="146301" y="339854"/>
                  </a:lnTo>
                  <a:lnTo>
                    <a:pt x="170563" y="345102"/>
                  </a:lnTo>
                  <a:lnTo>
                    <a:pt x="184334" y="342567"/>
                  </a:lnTo>
                  <a:lnTo>
                    <a:pt x="195158" y="336031"/>
                  </a:lnTo>
                  <a:lnTo>
                    <a:pt x="204672" y="326070"/>
                  </a:lnTo>
                  <a:lnTo>
                    <a:pt x="209842" y="316469"/>
                  </a:lnTo>
                  <a:lnTo>
                    <a:pt x="213432" y="301701"/>
                  </a:lnTo>
                  <a:lnTo>
                    <a:pt x="215751" y="311073"/>
                  </a:lnTo>
                  <a:lnTo>
                    <a:pt x="222794" y="326513"/>
                  </a:lnTo>
                  <a:lnTo>
                    <a:pt x="228714" y="332894"/>
                  </a:lnTo>
                  <a:lnTo>
                    <a:pt x="232268" y="335583"/>
                  </a:lnTo>
                  <a:lnTo>
                    <a:pt x="241862" y="338571"/>
                  </a:lnTo>
                  <a:lnTo>
                    <a:pt x="247384" y="339368"/>
                  </a:lnTo>
                  <a:lnTo>
                    <a:pt x="275381" y="333748"/>
                  </a:lnTo>
                  <a:lnTo>
                    <a:pt x="294655" y="321293"/>
                  </a:lnTo>
                  <a:lnTo>
                    <a:pt x="334250" y="282450"/>
                  </a:lnTo>
                  <a:lnTo>
                    <a:pt x="357720" y="247660"/>
                  </a:lnTo>
                  <a:lnTo>
                    <a:pt x="376982" y="203015"/>
                  </a:lnTo>
                  <a:lnTo>
                    <a:pt x="390527" y="165259"/>
                  </a:lnTo>
                  <a:lnTo>
                    <a:pt x="403368" y="117872"/>
                  </a:lnTo>
                  <a:lnTo>
                    <a:pt x="411988" y="76992"/>
                  </a:lnTo>
                  <a:lnTo>
                    <a:pt x="415446" y="34140"/>
                  </a:lnTo>
                  <a:lnTo>
                    <a:pt x="413350" y="15978"/>
                  </a:lnTo>
                  <a:lnTo>
                    <a:pt x="410392" y="9301"/>
                  </a:lnTo>
                  <a:lnTo>
                    <a:pt x="401462" y="0"/>
                  </a:lnTo>
                  <a:lnTo>
                    <a:pt x="396117" y="59"/>
                  </a:lnTo>
                  <a:lnTo>
                    <a:pt x="384534" y="7651"/>
                  </a:lnTo>
                  <a:lnTo>
                    <a:pt x="362741" y="44648"/>
                  </a:lnTo>
                  <a:lnTo>
                    <a:pt x="348523" y="85713"/>
                  </a:lnTo>
                  <a:lnTo>
                    <a:pt x="344331" y="119333"/>
                  </a:lnTo>
                  <a:lnTo>
                    <a:pt x="343173" y="157088"/>
                  </a:lnTo>
                  <a:lnTo>
                    <a:pt x="345010" y="195035"/>
                  </a:lnTo>
                  <a:lnTo>
                    <a:pt x="353350" y="242130"/>
                  </a:lnTo>
                  <a:lnTo>
                    <a:pt x="376499" y="287739"/>
                  </a:lnTo>
                  <a:lnTo>
                    <a:pt x="423527" y="328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4852"/>
            <p:cNvSpPr/>
            <p:nvPr>
              <p:custDataLst>
                <p:tags r:id="rId141"/>
              </p:custDataLst>
            </p:nvPr>
          </p:nvSpPr>
          <p:spPr>
            <a:xfrm>
              <a:off x="1873250" y="498643"/>
              <a:ext cx="6351" cy="47458"/>
            </a:xfrm>
            <a:custGeom>
              <a:avLst/>
              <a:gdLst/>
              <a:ahLst/>
              <a:cxnLst/>
              <a:rect l="0" t="0" r="0" b="0"/>
              <a:pathLst>
                <a:path w="6351" h="47458">
                  <a:moveTo>
                    <a:pt x="6350" y="47457"/>
                  </a:moveTo>
                  <a:lnTo>
                    <a:pt x="6350" y="47457"/>
                  </a:lnTo>
                  <a:lnTo>
                    <a:pt x="883" y="613"/>
                  </a:lnTo>
                  <a:lnTo>
                    <a:pt x="588" y="0"/>
                  </a:lnTo>
                  <a:lnTo>
                    <a:pt x="0" y="3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853"/>
            <p:cNvSpPr/>
            <p:nvPr>
              <p:custDataLst>
                <p:tags r:id="rId142"/>
              </p:custDataLst>
            </p:nvPr>
          </p:nvSpPr>
          <p:spPr>
            <a:xfrm>
              <a:off x="1873250" y="622300"/>
              <a:ext cx="12701" cy="133351"/>
            </a:xfrm>
            <a:custGeom>
              <a:avLst/>
              <a:gdLst/>
              <a:ahLst/>
              <a:cxnLst/>
              <a:rect l="0" t="0" r="0" b="0"/>
              <a:pathLst>
                <a:path w="12701" h="133351">
                  <a:moveTo>
                    <a:pt x="12700" y="0"/>
                  </a:moveTo>
                  <a:lnTo>
                    <a:pt x="12700" y="0"/>
                  </a:lnTo>
                  <a:lnTo>
                    <a:pt x="9329" y="6742"/>
                  </a:lnTo>
                  <a:lnTo>
                    <a:pt x="4861" y="48334"/>
                  </a:lnTo>
                  <a:lnTo>
                    <a:pt x="1345" y="93253"/>
                  </a:lnTo>
                  <a:lnTo>
                    <a:pt x="3848" y="113003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854"/>
            <p:cNvSpPr/>
            <p:nvPr>
              <p:custDataLst>
                <p:tags r:id="rId143"/>
              </p:custDataLst>
            </p:nvPr>
          </p:nvSpPr>
          <p:spPr>
            <a:xfrm>
              <a:off x="1629468" y="584200"/>
              <a:ext cx="173933" cy="31751"/>
            </a:xfrm>
            <a:custGeom>
              <a:avLst/>
              <a:gdLst/>
              <a:ahLst/>
              <a:cxnLst/>
              <a:rect l="0" t="0" r="0" b="0"/>
              <a:pathLst>
                <a:path w="173933" h="31751">
                  <a:moveTo>
                    <a:pt x="15182" y="31750"/>
                  </a:moveTo>
                  <a:lnTo>
                    <a:pt x="15182" y="31750"/>
                  </a:lnTo>
                  <a:lnTo>
                    <a:pt x="876" y="31750"/>
                  </a:lnTo>
                  <a:lnTo>
                    <a:pt x="0" y="31044"/>
                  </a:lnTo>
                  <a:lnTo>
                    <a:pt x="122" y="29869"/>
                  </a:lnTo>
                  <a:lnTo>
                    <a:pt x="909" y="28379"/>
                  </a:lnTo>
                  <a:lnTo>
                    <a:pt x="12129" y="22912"/>
                  </a:lnTo>
                  <a:lnTo>
                    <a:pt x="55867" y="19107"/>
                  </a:lnTo>
                  <a:lnTo>
                    <a:pt x="98341" y="14206"/>
                  </a:lnTo>
                  <a:lnTo>
                    <a:pt x="139088" y="6229"/>
                  </a:lnTo>
                  <a:lnTo>
                    <a:pt x="1739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855"/>
            <p:cNvSpPr/>
            <p:nvPr>
              <p:custDataLst>
                <p:tags r:id="rId144"/>
              </p:custDataLst>
            </p:nvPr>
          </p:nvSpPr>
          <p:spPr>
            <a:xfrm>
              <a:off x="1708233" y="382324"/>
              <a:ext cx="56472" cy="382407"/>
            </a:xfrm>
            <a:custGeom>
              <a:avLst/>
              <a:gdLst/>
              <a:ahLst/>
              <a:cxnLst/>
              <a:rect l="0" t="0" r="0" b="0"/>
              <a:pathLst>
                <a:path w="56472" h="382407">
                  <a:moveTo>
                    <a:pt x="50717" y="49476"/>
                  </a:moveTo>
                  <a:lnTo>
                    <a:pt x="50717" y="49476"/>
                  </a:lnTo>
                  <a:lnTo>
                    <a:pt x="39161" y="10816"/>
                  </a:lnTo>
                  <a:lnTo>
                    <a:pt x="32881" y="3837"/>
                  </a:lnTo>
                  <a:lnTo>
                    <a:pt x="28243" y="0"/>
                  </a:lnTo>
                  <a:lnTo>
                    <a:pt x="23740" y="970"/>
                  </a:lnTo>
                  <a:lnTo>
                    <a:pt x="14973" y="11455"/>
                  </a:lnTo>
                  <a:lnTo>
                    <a:pt x="8846" y="47304"/>
                  </a:lnTo>
                  <a:lnTo>
                    <a:pt x="7031" y="83562"/>
                  </a:lnTo>
                  <a:lnTo>
                    <a:pt x="4725" y="117071"/>
                  </a:lnTo>
                  <a:lnTo>
                    <a:pt x="2054" y="157129"/>
                  </a:lnTo>
                  <a:lnTo>
                    <a:pt x="867" y="198452"/>
                  </a:lnTo>
                  <a:lnTo>
                    <a:pt x="198" y="244527"/>
                  </a:lnTo>
                  <a:lnTo>
                    <a:pt x="0" y="290635"/>
                  </a:lnTo>
                  <a:lnTo>
                    <a:pt x="3313" y="333303"/>
                  </a:lnTo>
                  <a:lnTo>
                    <a:pt x="7094" y="361709"/>
                  </a:lnTo>
                  <a:lnTo>
                    <a:pt x="12750" y="373808"/>
                  </a:lnTo>
                  <a:lnTo>
                    <a:pt x="16233" y="377880"/>
                  </a:lnTo>
                  <a:lnTo>
                    <a:pt x="23867" y="382406"/>
                  </a:lnTo>
                  <a:lnTo>
                    <a:pt x="28583" y="381496"/>
                  </a:lnTo>
                  <a:lnTo>
                    <a:pt x="39469" y="374840"/>
                  </a:lnTo>
                  <a:lnTo>
                    <a:pt x="45718" y="368590"/>
                  </a:lnTo>
                  <a:lnTo>
                    <a:pt x="56471" y="348715"/>
                  </a:lnTo>
                  <a:lnTo>
                    <a:pt x="50717" y="290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856"/>
            <p:cNvSpPr/>
            <p:nvPr>
              <p:custDataLst>
                <p:tags r:id="rId145"/>
              </p:custDataLst>
            </p:nvPr>
          </p:nvSpPr>
          <p:spPr>
            <a:xfrm>
              <a:off x="1500136" y="580542"/>
              <a:ext cx="83011" cy="201992"/>
            </a:xfrm>
            <a:custGeom>
              <a:avLst/>
              <a:gdLst/>
              <a:ahLst/>
              <a:cxnLst/>
              <a:rect l="0" t="0" r="0" b="0"/>
              <a:pathLst>
                <a:path w="83011" h="201992">
                  <a:moveTo>
                    <a:pt x="42914" y="3658"/>
                  </a:moveTo>
                  <a:lnTo>
                    <a:pt x="42914" y="3658"/>
                  </a:lnTo>
                  <a:lnTo>
                    <a:pt x="39543" y="287"/>
                  </a:lnTo>
                  <a:lnTo>
                    <a:pt x="37139" y="0"/>
                  </a:lnTo>
                  <a:lnTo>
                    <a:pt x="22520" y="3037"/>
                  </a:lnTo>
                  <a:lnTo>
                    <a:pt x="15976" y="9026"/>
                  </a:lnTo>
                  <a:lnTo>
                    <a:pt x="6240" y="24299"/>
                  </a:lnTo>
                  <a:lnTo>
                    <a:pt x="1920" y="36115"/>
                  </a:lnTo>
                  <a:lnTo>
                    <a:pt x="0" y="48422"/>
                  </a:lnTo>
                  <a:lnTo>
                    <a:pt x="5661" y="70622"/>
                  </a:lnTo>
                  <a:lnTo>
                    <a:pt x="20216" y="93268"/>
                  </a:lnTo>
                  <a:lnTo>
                    <a:pt x="63507" y="139205"/>
                  </a:lnTo>
                  <a:lnTo>
                    <a:pt x="79019" y="162842"/>
                  </a:lnTo>
                  <a:lnTo>
                    <a:pt x="81801" y="169047"/>
                  </a:lnTo>
                  <a:lnTo>
                    <a:pt x="83010" y="181587"/>
                  </a:lnTo>
                  <a:lnTo>
                    <a:pt x="82345" y="187894"/>
                  </a:lnTo>
                  <a:lnTo>
                    <a:pt x="79784" y="192804"/>
                  </a:lnTo>
                  <a:lnTo>
                    <a:pt x="71295" y="200141"/>
                  </a:lnTo>
                  <a:lnTo>
                    <a:pt x="56704" y="201991"/>
                  </a:lnTo>
                  <a:lnTo>
                    <a:pt x="40576" y="199756"/>
                  </a:lnTo>
                  <a:lnTo>
                    <a:pt x="17514" y="187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857"/>
            <p:cNvSpPr/>
            <p:nvPr>
              <p:custDataLst>
                <p:tags r:id="rId146"/>
              </p:custDataLst>
            </p:nvPr>
          </p:nvSpPr>
          <p:spPr>
            <a:xfrm>
              <a:off x="1406630" y="539750"/>
              <a:ext cx="9421" cy="25401"/>
            </a:xfrm>
            <a:custGeom>
              <a:avLst/>
              <a:gdLst/>
              <a:ahLst/>
              <a:cxnLst/>
              <a:rect l="0" t="0" r="0" b="0"/>
              <a:pathLst>
                <a:path w="9421" h="25401">
                  <a:moveTo>
                    <a:pt x="9420" y="25400"/>
                  </a:moveTo>
                  <a:lnTo>
                    <a:pt x="9420" y="25400"/>
                  </a:lnTo>
                  <a:lnTo>
                    <a:pt x="4350" y="7944"/>
                  </a:lnTo>
                  <a:lnTo>
                    <a:pt x="0" y="2354"/>
                  </a:lnTo>
                  <a:lnTo>
                    <a:pt x="94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858"/>
            <p:cNvSpPr/>
            <p:nvPr>
              <p:custDataLst>
                <p:tags r:id="rId147"/>
              </p:custDataLst>
            </p:nvPr>
          </p:nvSpPr>
          <p:spPr>
            <a:xfrm>
              <a:off x="1403428" y="635000"/>
              <a:ext cx="6273" cy="165101"/>
            </a:xfrm>
            <a:custGeom>
              <a:avLst/>
              <a:gdLst/>
              <a:ahLst/>
              <a:cxnLst/>
              <a:rect l="0" t="0" r="0" b="0"/>
              <a:pathLst>
                <a:path w="6273" h="165101">
                  <a:moveTo>
                    <a:pt x="6272" y="0"/>
                  </a:moveTo>
                  <a:lnTo>
                    <a:pt x="6272" y="0"/>
                  </a:lnTo>
                  <a:lnTo>
                    <a:pt x="2901" y="6742"/>
                  </a:lnTo>
                  <a:lnTo>
                    <a:pt x="314" y="38282"/>
                  </a:lnTo>
                  <a:lnTo>
                    <a:pt x="0" y="77098"/>
                  </a:lnTo>
                  <a:lnTo>
                    <a:pt x="643" y="117718"/>
                  </a:lnTo>
                  <a:lnTo>
                    <a:pt x="6272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859"/>
            <p:cNvSpPr/>
            <p:nvPr>
              <p:custDataLst>
                <p:tags r:id="rId148"/>
              </p:custDataLst>
            </p:nvPr>
          </p:nvSpPr>
          <p:spPr>
            <a:xfrm>
              <a:off x="1170918" y="603250"/>
              <a:ext cx="175283" cy="63501"/>
            </a:xfrm>
            <a:custGeom>
              <a:avLst/>
              <a:gdLst/>
              <a:ahLst/>
              <a:cxnLst/>
              <a:rect l="0" t="0" r="0" b="0"/>
              <a:pathLst>
                <a:path w="175283" h="63501">
                  <a:moveTo>
                    <a:pt x="41932" y="63500"/>
                  </a:moveTo>
                  <a:lnTo>
                    <a:pt x="41932" y="63500"/>
                  </a:lnTo>
                  <a:lnTo>
                    <a:pt x="27429" y="62794"/>
                  </a:lnTo>
                  <a:lnTo>
                    <a:pt x="201" y="57033"/>
                  </a:lnTo>
                  <a:lnTo>
                    <a:pt x="0" y="55661"/>
                  </a:lnTo>
                  <a:lnTo>
                    <a:pt x="1278" y="54041"/>
                  </a:lnTo>
                  <a:lnTo>
                    <a:pt x="47799" y="38875"/>
                  </a:lnTo>
                  <a:lnTo>
                    <a:pt x="91774" y="24429"/>
                  </a:lnTo>
                  <a:lnTo>
                    <a:pt x="1752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860"/>
            <p:cNvSpPr/>
            <p:nvPr>
              <p:custDataLst>
                <p:tags r:id="rId149"/>
              </p:custDataLst>
            </p:nvPr>
          </p:nvSpPr>
          <p:spPr>
            <a:xfrm>
              <a:off x="1039210" y="455894"/>
              <a:ext cx="256191" cy="379562"/>
            </a:xfrm>
            <a:custGeom>
              <a:avLst/>
              <a:gdLst/>
              <a:ahLst/>
              <a:cxnLst/>
              <a:rect l="0" t="0" r="0" b="0"/>
              <a:pathLst>
                <a:path w="256191" h="379562">
                  <a:moveTo>
                    <a:pt x="97440" y="261656"/>
                  </a:moveTo>
                  <a:lnTo>
                    <a:pt x="97440" y="261656"/>
                  </a:lnTo>
                  <a:lnTo>
                    <a:pt x="97440" y="258285"/>
                  </a:lnTo>
                  <a:lnTo>
                    <a:pt x="95558" y="254748"/>
                  </a:lnTo>
                  <a:lnTo>
                    <a:pt x="92370" y="249414"/>
                  </a:lnTo>
                  <a:lnTo>
                    <a:pt x="85903" y="235921"/>
                  </a:lnTo>
                  <a:lnTo>
                    <a:pt x="75364" y="226828"/>
                  </a:lnTo>
                  <a:lnTo>
                    <a:pt x="67402" y="221953"/>
                  </a:lnTo>
                  <a:lnTo>
                    <a:pt x="64009" y="221076"/>
                  </a:lnTo>
                  <a:lnTo>
                    <a:pt x="61042" y="221197"/>
                  </a:lnTo>
                  <a:lnTo>
                    <a:pt x="54452" y="223919"/>
                  </a:lnTo>
                  <a:lnTo>
                    <a:pt x="44467" y="229832"/>
                  </a:lnTo>
                  <a:lnTo>
                    <a:pt x="23575" y="257949"/>
                  </a:lnTo>
                  <a:lnTo>
                    <a:pt x="6440" y="301559"/>
                  </a:lnTo>
                  <a:lnTo>
                    <a:pt x="0" y="333530"/>
                  </a:lnTo>
                  <a:lnTo>
                    <a:pt x="746" y="354748"/>
                  </a:lnTo>
                  <a:lnTo>
                    <a:pt x="5311" y="368412"/>
                  </a:lnTo>
                  <a:lnTo>
                    <a:pt x="8504" y="373043"/>
                  </a:lnTo>
                  <a:lnTo>
                    <a:pt x="13455" y="376131"/>
                  </a:lnTo>
                  <a:lnTo>
                    <a:pt x="26482" y="379561"/>
                  </a:lnTo>
                  <a:lnTo>
                    <a:pt x="41679" y="375442"/>
                  </a:lnTo>
                  <a:lnTo>
                    <a:pt x="56430" y="366555"/>
                  </a:lnTo>
                  <a:lnTo>
                    <a:pt x="67689" y="355550"/>
                  </a:lnTo>
                  <a:lnTo>
                    <a:pt x="88914" y="309899"/>
                  </a:lnTo>
                  <a:lnTo>
                    <a:pt x="94914" y="288180"/>
                  </a:lnTo>
                  <a:lnTo>
                    <a:pt x="96941" y="271991"/>
                  </a:lnTo>
                  <a:lnTo>
                    <a:pt x="101775" y="319586"/>
                  </a:lnTo>
                  <a:lnTo>
                    <a:pt x="104604" y="341850"/>
                  </a:lnTo>
                  <a:lnTo>
                    <a:pt x="110267" y="352801"/>
                  </a:lnTo>
                  <a:lnTo>
                    <a:pt x="119368" y="360491"/>
                  </a:lnTo>
                  <a:lnTo>
                    <a:pt x="124759" y="363529"/>
                  </a:lnTo>
                  <a:lnTo>
                    <a:pt x="129764" y="364144"/>
                  </a:lnTo>
                  <a:lnTo>
                    <a:pt x="139088" y="361063"/>
                  </a:lnTo>
                  <a:lnTo>
                    <a:pt x="159012" y="344654"/>
                  </a:lnTo>
                  <a:lnTo>
                    <a:pt x="176048" y="315176"/>
                  </a:lnTo>
                  <a:lnTo>
                    <a:pt x="186661" y="272888"/>
                  </a:lnTo>
                  <a:lnTo>
                    <a:pt x="190904" y="238095"/>
                  </a:lnTo>
                  <a:lnTo>
                    <a:pt x="195532" y="193056"/>
                  </a:lnTo>
                  <a:lnTo>
                    <a:pt x="198001" y="152979"/>
                  </a:lnTo>
                  <a:lnTo>
                    <a:pt x="198732" y="108649"/>
                  </a:lnTo>
                  <a:lnTo>
                    <a:pt x="198949" y="66508"/>
                  </a:lnTo>
                  <a:lnTo>
                    <a:pt x="199028" y="22252"/>
                  </a:lnTo>
                  <a:lnTo>
                    <a:pt x="199039" y="0"/>
                  </a:lnTo>
                  <a:lnTo>
                    <a:pt x="199040" y="46696"/>
                  </a:lnTo>
                  <a:lnTo>
                    <a:pt x="199040" y="90836"/>
                  </a:lnTo>
                  <a:lnTo>
                    <a:pt x="199040" y="124588"/>
                  </a:lnTo>
                  <a:lnTo>
                    <a:pt x="200922" y="163107"/>
                  </a:lnTo>
                  <a:lnTo>
                    <a:pt x="204110" y="200218"/>
                  </a:lnTo>
                  <a:lnTo>
                    <a:pt x="209871" y="242355"/>
                  </a:lnTo>
                  <a:lnTo>
                    <a:pt x="216752" y="285492"/>
                  </a:lnTo>
                  <a:lnTo>
                    <a:pt x="227415" y="325320"/>
                  </a:lnTo>
                  <a:lnTo>
                    <a:pt x="235405" y="338870"/>
                  </a:lnTo>
                  <a:lnTo>
                    <a:pt x="239897" y="343481"/>
                  </a:lnTo>
                  <a:lnTo>
                    <a:pt x="241094" y="343722"/>
                  </a:lnTo>
                  <a:lnTo>
                    <a:pt x="242598" y="342472"/>
                  </a:lnTo>
                  <a:lnTo>
                    <a:pt x="246151" y="337321"/>
                  </a:lnTo>
                  <a:lnTo>
                    <a:pt x="255489" y="313003"/>
                  </a:lnTo>
                  <a:lnTo>
                    <a:pt x="256190" y="248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861"/>
            <p:cNvSpPr/>
            <p:nvPr>
              <p:custDataLst>
                <p:tags r:id="rId150"/>
              </p:custDataLst>
            </p:nvPr>
          </p:nvSpPr>
          <p:spPr>
            <a:xfrm>
              <a:off x="782786" y="635000"/>
              <a:ext cx="220515" cy="82551"/>
            </a:xfrm>
            <a:custGeom>
              <a:avLst/>
              <a:gdLst/>
              <a:ahLst/>
              <a:cxnLst/>
              <a:rect l="0" t="0" r="0" b="0"/>
              <a:pathLst>
                <a:path w="220515" h="82551">
                  <a:moveTo>
                    <a:pt x="42714" y="82550"/>
                  </a:moveTo>
                  <a:lnTo>
                    <a:pt x="42714" y="82550"/>
                  </a:lnTo>
                  <a:lnTo>
                    <a:pt x="18295" y="79179"/>
                  </a:lnTo>
                  <a:lnTo>
                    <a:pt x="1926" y="70341"/>
                  </a:lnTo>
                  <a:lnTo>
                    <a:pt x="0" y="67355"/>
                  </a:lnTo>
                  <a:lnTo>
                    <a:pt x="127" y="64659"/>
                  </a:lnTo>
                  <a:lnTo>
                    <a:pt x="1622" y="62156"/>
                  </a:lnTo>
                  <a:lnTo>
                    <a:pt x="45665" y="43994"/>
                  </a:lnTo>
                  <a:lnTo>
                    <a:pt x="85451" y="31615"/>
                  </a:lnTo>
                  <a:lnTo>
                    <a:pt x="132988" y="19010"/>
                  </a:lnTo>
                  <a:lnTo>
                    <a:pt x="173414" y="8220"/>
                  </a:lnTo>
                  <a:lnTo>
                    <a:pt x="2205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862"/>
            <p:cNvSpPr/>
            <p:nvPr>
              <p:custDataLst>
                <p:tags r:id="rId151"/>
              </p:custDataLst>
            </p:nvPr>
          </p:nvSpPr>
          <p:spPr>
            <a:xfrm>
              <a:off x="850900" y="437137"/>
              <a:ext cx="101601" cy="457178"/>
            </a:xfrm>
            <a:custGeom>
              <a:avLst/>
              <a:gdLst/>
              <a:ahLst/>
              <a:cxnLst/>
              <a:rect l="0" t="0" r="0" b="0"/>
              <a:pathLst>
                <a:path w="101601" h="457178">
                  <a:moveTo>
                    <a:pt x="0" y="26413"/>
                  </a:moveTo>
                  <a:lnTo>
                    <a:pt x="0" y="26413"/>
                  </a:lnTo>
                  <a:lnTo>
                    <a:pt x="706" y="19932"/>
                  </a:lnTo>
                  <a:lnTo>
                    <a:pt x="5762" y="0"/>
                  </a:lnTo>
                  <a:lnTo>
                    <a:pt x="6298" y="38359"/>
                  </a:lnTo>
                  <a:lnTo>
                    <a:pt x="6335" y="82948"/>
                  </a:lnTo>
                  <a:lnTo>
                    <a:pt x="6343" y="117862"/>
                  </a:lnTo>
                  <a:lnTo>
                    <a:pt x="6348" y="159734"/>
                  </a:lnTo>
                  <a:lnTo>
                    <a:pt x="6349" y="192676"/>
                  </a:lnTo>
                  <a:lnTo>
                    <a:pt x="7055" y="230130"/>
                  </a:lnTo>
                  <a:lnTo>
                    <a:pt x="9721" y="267943"/>
                  </a:lnTo>
                  <a:lnTo>
                    <a:pt x="15188" y="308076"/>
                  </a:lnTo>
                  <a:lnTo>
                    <a:pt x="21277" y="347955"/>
                  </a:lnTo>
                  <a:lnTo>
                    <a:pt x="29655" y="390468"/>
                  </a:lnTo>
                  <a:lnTo>
                    <a:pt x="43590" y="438020"/>
                  </a:lnTo>
                  <a:lnTo>
                    <a:pt x="52035" y="455601"/>
                  </a:lnTo>
                  <a:lnTo>
                    <a:pt x="56562" y="457177"/>
                  </a:lnTo>
                  <a:lnTo>
                    <a:pt x="69118" y="455166"/>
                  </a:lnTo>
                  <a:lnTo>
                    <a:pt x="80343" y="447686"/>
                  </a:lnTo>
                  <a:lnTo>
                    <a:pt x="89330" y="436601"/>
                  </a:lnTo>
                  <a:lnTo>
                    <a:pt x="101600" y="394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863"/>
            <p:cNvSpPr/>
            <p:nvPr>
              <p:custDataLst>
                <p:tags r:id="rId152"/>
              </p:custDataLst>
            </p:nvPr>
          </p:nvSpPr>
          <p:spPr>
            <a:xfrm>
              <a:off x="583125" y="464694"/>
              <a:ext cx="163574" cy="453125"/>
            </a:xfrm>
            <a:custGeom>
              <a:avLst/>
              <a:gdLst/>
              <a:ahLst/>
              <a:cxnLst/>
              <a:rect l="0" t="0" r="0" b="0"/>
              <a:pathLst>
                <a:path w="163574" h="453125">
                  <a:moveTo>
                    <a:pt x="147125" y="11556"/>
                  </a:moveTo>
                  <a:lnTo>
                    <a:pt x="147125" y="11556"/>
                  </a:lnTo>
                  <a:lnTo>
                    <a:pt x="141350" y="6486"/>
                  </a:lnTo>
                  <a:lnTo>
                    <a:pt x="131224" y="1430"/>
                  </a:lnTo>
                  <a:lnTo>
                    <a:pt x="123360" y="0"/>
                  </a:lnTo>
                  <a:lnTo>
                    <a:pt x="82819" y="7795"/>
                  </a:lnTo>
                  <a:lnTo>
                    <a:pt x="59868" y="17184"/>
                  </a:lnTo>
                  <a:lnTo>
                    <a:pt x="25127" y="43137"/>
                  </a:lnTo>
                  <a:lnTo>
                    <a:pt x="8123" y="67166"/>
                  </a:lnTo>
                  <a:lnTo>
                    <a:pt x="1150" y="83779"/>
                  </a:lnTo>
                  <a:lnTo>
                    <a:pt x="0" y="115741"/>
                  </a:lnTo>
                  <a:lnTo>
                    <a:pt x="15366" y="163055"/>
                  </a:lnTo>
                  <a:lnTo>
                    <a:pt x="40360" y="209847"/>
                  </a:lnTo>
                  <a:lnTo>
                    <a:pt x="71912" y="253700"/>
                  </a:lnTo>
                  <a:lnTo>
                    <a:pt x="111208" y="298919"/>
                  </a:lnTo>
                  <a:lnTo>
                    <a:pt x="148533" y="343953"/>
                  </a:lnTo>
                  <a:lnTo>
                    <a:pt x="157393" y="358490"/>
                  </a:lnTo>
                  <a:lnTo>
                    <a:pt x="163573" y="385912"/>
                  </a:lnTo>
                  <a:lnTo>
                    <a:pt x="161256" y="402303"/>
                  </a:lnTo>
                  <a:lnTo>
                    <a:pt x="148270" y="430073"/>
                  </a:lnTo>
                  <a:lnTo>
                    <a:pt x="134699" y="441215"/>
                  </a:lnTo>
                  <a:lnTo>
                    <a:pt x="118319" y="449460"/>
                  </a:lnTo>
                  <a:lnTo>
                    <a:pt x="103983" y="453124"/>
                  </a:lnTo>
                  <a:lnTo>
                    <a:pt x="97903" y="452691"/>
                  </a:lnTo>
                  <a:lnTo>
                    <a:pt x="87384" y="448445"/>
                  </a:lnTo>
                  <a:lnTo>
                    <a:pt x="84014" y="443221"/>
                  </a:lnTo>
                  <a:lnTo>
                    <a:pt x="77275" y="398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1079"/>
          <p:cNvGrpSpPr/>
          <p:nvPr/>
        </p:nvGrpSpPr>
        <p:grpSpPr>
          <a:xfrm>
            <a:off x="539750" y="284140"/>
            <a:ext cx="4165523" cy="992211"/>
            <a:chOff x="539750" y="284140"/>
            <a:chExt cx="4165523" cy="992211"/>
          </a:xfrm>
        </p:grpSpPr>
        <p:sp>
          <p:nvSpPr>
            <p:cNvPr id="16" name="SMARTInkShape-4864"/>
            <p:cNvSpPr/>
            <p:nvPr>
              <p:custDataLst>
                <p:tags r:id="rId129"/>
              </p:custDataLst>
            </p:nvPr>
          </p:nvSpPr>
          <p:spPr>
            <a:xfrm>
              <a:off x="539750" y="806450"/>
              <a:ext cx="4165523" cy="469901"/>
            </a:xfrm>
            <a:custGeom>
              <a:avLst/>
              <a:gdLst/>
              <a:ahLst/>
              <a:cxnLst/>
              <a:rect l="0" t="0" r="0" b="0"/>
              <a:pathLst>
                <a:path w="4165523" h="469901">
                  <a:moveTo>
                    <a:pt x="4159250" y="0"/>
                  </a:moveTo>
                  <a:lnTo>
                    <a:pt x="4159250" y="0"/>
                  </a:lnTo>
                  <a:lnTo>
                    <a:pt x="4164717" y="5467"/>
                  </a:lnTo>
                  <a:lnTo>
                    <a:pt x="4165522" y="20578"/>
                  </a:lnTo>
                  <a:lnTo>
                    <a:pt x="4163432" y="22891"/>
                  </a:lnTo>
                  <a:lnTo>
                    <a:pt x="4155464" y="27342"/>
                  </a:lnTo>
                  <a:lnTo>
                    <a:pt x="4116482" y="30879"/>
                  </a:lnTo>
                  <a:lnTo>
                    <a:pt x="4069829" y="31492"/>
                  </a:lnTo>
                  <a:lnTo>
                    <a:pt x="4029432" y="31635"/>
                  </a:lnTo>
                  <a:lnTo>
                    <a:pt x="3995014" y="31699"/>
                  </a:lnTo>
                  <a:lnTo>
                    <a:pt x="3948075" y="31735"/>
                  </a:lnTo>
                  <a:lnTo>
                    <a:pt x="3914406" y="31743"/>
                  </a:lnTo>
                  <a:lnTo>
                    <a:pt x="3878275" y="31747"/>
                  </a:lnTo>
                  <a:lnTo>
                    <a:pt x="3841050" y="31749"/>
                  </a:lnTo>
                  <a:lnTo>
                    <a:pt x="3802633" y="31749"/>
                  </a:lnTo>
                  <a:lnTo>
                    <a:pt x="3762041" y="31750"/>
                  </a:lnTo>
                  <a:lnTo>
                    <a:pt x="3718599" y="31750"/>
                  </a:lnTo>
                  <a:lnTo>
                    <a:pt x="3672717" y="32455"/>
                  </a:lnTo>
                  <a:lnTo>
                    <a:pt x="3648628" y="33631"/>
                  </a:lnTo>
                  <a:lnTo>
                    <a:pt x="3624102" y="35121"/>
                  </a:lnTo>
                  <a:lnTo>
                    <a:pt x="3598579" y="36114"/>
                  </a:lnTo>
                  <a:lnTo>
                    <a:pt x="3572391" y="36776"/>
                  </a:lnTo>
                  <a:lnTo>
                    <a:pt x="3545761" y="37217"/>
                  </a:lnTo>
                  <a:lnTo>
                    <a:pt x="3518129" y="38217"/>
                  </a:lnTo>
                  <a:lnTo>
                    <a:pt x="3489831" y="39589"/>
                  </a:lnTo>
                  <a:lnTo>
                    <a:pt x="3461087" y="41209"/>
                  </a:lnTo>
                  <a:lnTo>
                    <a:pt x="3432047" y="42995"/>
                  </a:lnTo>
                  <a:lnTo>
                    <a:pt x="3402809" y="44891"/>
                  </a:lnTo>
                  <a:lnTo>
                    <a:pt x="3373439" y="46861"/>
                  </a:lnTo>
                  <a:lnTo>
                    <a:pt x="3343276" y="48879"/>
                  </a:lnTo>
                  <a:lnTo>
                    <a:pt x="3312584" y="50931"/>
                  </a:lnTo>
                  <a:lnTo>
                    <a:pt x="3281540" y="53004"/>
                  </a:lnTo>
                  <a:lnTo>
                    <a:pt x="3249554" y="55091"/>
                  </a:lnTo>
                  <a:lnTo>
                    <a:pt x="3216942" y="57189"/>
                  </a:lnTo>
                  <a:lnTo>
                    <a:pt x="3183911" y="59293"/>
                  </a:lnTo>
                  <a:lnTo>
                    <a:pt x="3149191" y="61401"/>
                  </a:lnTo>
                  <a:lnTo>
                    <a:pt x="3113344" y="63511"/>
                  </a:lnTo>
                  <a:lnTo>
                    <a:pt x="3076746" y="65624"/>
                  </a:lnTo>
                  <a:lnTo>
                    <a:pt x="3040352" y="68444"/>
                  </a:lnTo>
                  <a:lnTo>
                    <a:pt x="3004096" y="71735"/>
                  </a:lnTo>
                  <a:lnTo>
                    <a:pt x="2967931" y="75340"/>
                  </a:lnTo>
                  <a:lnTo>
                    <a:pt x="2930415" y="78449"/>
                  </a:lnTo>
                  <a:lnTo>
                    <a:pt x="2891999" y="81227"/>
                  </a:lnTo>
                  <a:lnTo>
                    <a:pt x="2852982" y="83785"/>
                  </a:lnTo>
                  <a:lnTo>
                    <a:pt x="2812860" y="86901"/>
                  </a:lnTo>
                  <a:lnTo>
                    <a:pt x="2772001" y="90389"/>
                  </a:lnTo>
                  <a:lnTo>
                    <a:pt x="2730651" y="94126"/>
                  </a:lnTo>
                  <a:lnTo>
                    <a:pt x="2688973" y="98029"/>
                  </a:lnTo>
                  <a:lnTo>
                    <a:pt x="2647076" y="102041"/>
                  </a:lnTo>
                  <a:lnTo>
                    <a:pt x="2605034" y="106127"/>
                  </a:lnTo>
                  <a:lnTo>
                    <a:pt x="2562190" y="110263"/>
                  </a:lnTo>
                  <a:lnTo>
                    <a:pt x="2518810" y="114431"/>
                  </a:lnTo>
                  <a:lnTo>
                    <a:pt x="2475073" y="118620"/>
                  </a:lnTo>
                  <a:lnTo>
                    <a:pt x="2430393" y="122825"/>
                  </a:lnTo>
                  <a:lnTo>
                    <a:pt x="2385084" y="127039"/>
                  </a:lnTo>
                  <a:lnTo>
                    <a:pt x="2339356" y="131259"/>
                  </a:lnTo>
                  <a:lnTo>
                    <a:pt x="2292643" y="136189"/>
                  </a:lnTo>
                  <a:lnTo>
                    <a:pt x="2245273" y="141593"/>
                  </a:lnTo>
                  <a:lnTo>
                    <a:pt x="2197465" y="147312"/>
                  </a:lnTo>
                  <a:lnTo>
                    <a:pt x="2149366" y="153241"/>
                  </a:lnTo>
                  <a:lnTo>
                    <a:pt x="2101071" y="159311"/>
                  </a:lnTo>
                  <a:lnTo>
                    <a:pt x="2052648" y="165474"/>
                  </a:lnTo>
                  <a:lnTo>
                    <a:pt x="2004137" y="171699"/>
                  </a:lnTo>
                  <a:lnTo>
                    <a:pt x="1955569" y="177966"/>
                  </a:lnTo>
                  <a:lnTo>
                    <a:pt x="1906963" y="184261"/>
                  </a:lnTo>
                  <a:lnTo>
                    <a:pt x="1857625" y="191279"/>
                  </a:lnTo>
                  <a:lnTo>
                    <a:pt x="1807800" y="198781"/>
                  </a:lnTo>
                  <a:lnTo>
                    <a:pt x="1757650" y="206604"/>
                  </a:lnTo>
                  <a:lnTo>
                    <a:pt x="1707989" y="213936"/>
                  </a:lnTo>
                  <a:lnTo>
                    <a:pt x="1658654" y="220940"/>
                  </a:lnTo>
                  <a:lnTo>
                    <a:pt x="1609536" y="227727"/>
                  </a:lnTo>
                  <a:lnTo>
                    <a:pt x="1560563" y="235074"/>
                  </a:lnTo>
                  <a:lnTo>
                    <a:pt x="1511686" y="242794"/>
                  </a:lnTo>
                  <a:lnTo>
                    <a:pt x="1462874" y="250762"/>
                  </a:lnTo>
                  <a:lnTo>
                    <a:pt x="1414811" y="258192"/>
                  </a:lnTo>
                  <a:lnTo>
                    <a:pt x="1367246" y="265261"/>
                  </a:lnTo>
                  <a:lnTo>
                    <a:pt x="1320014" y="272091"/>
                  </a:lnTo>
                  <a:lnTo>
                    <a:pt x="1273709" y="278761"/>
                  </a:lnTo>
                  <a:lnTo>
                    <a:pt x="1228023" y="285324"/>
                  </a:lnTo>
                  <a:lnTo>
                    <a:pt x="1182748" y="291816"/>
                  </a:lnTo>
                  <a:lnTo>
                    <a:pt x="1138455" y="298966"/>
                  </a:lnTo>
                  <a:lnTo>
                    <a:pt x="1094814" y="306555"/>
                  </a:lnTo>
                  <a:lnTo>
                    <a:pt x="1051610" y="314437"/>
                  </a:lnTo>
                  <a:lnTo>
                    <a:pt x="1009401" y="321102"/>
                  </a:lnTo>
                  <a:lnTo>
                    <a:pt x="967856" y="326957"/>
                  </a:lnTo>
                  <a:lnTo>
                    <a:pt x="926754" y="332271"/>
                  </a:lnTo>
                  <a:lnTo>
                    <a:pt x="887358" y="337931"/>
                  </a:lnTo>
                  <a:lnTo>
                    <a:pt x="849100" y="343821"/>
                  </a:lnTo>
                  <a:lnTo>
                    <a:pt x="811600" y="349864"/>
                  </a:lnTo>
                  <a:lnTo>
                    <a:pt x="775311" y="355304"/>
                  </a:lnTo>
                  <a:lnTo>
                    <a:pt x="739830" y="360341"/>
                  </a:lnTo>
                  <a:lnTo>
                    <a:pt x="704886" y="365111"/>
                  </a:lnTo>
                  <a:lnTo>
                    <a:pt x="671713" y="370407"/>
                  </a:lnTo>
                  <a:lnTo>
                    <a:pt x="639720" y="376055"/>
                  </a:lnTo>
                  <a:lnTo>
                    <a:pt x="608513" y="381936"/>
                  </a:lnTo>
                  <a:lnTo>
                    <a:pt x="577831" y="387269"/>
                  </a:lnTo>
                  <a:lnTo>
                    <a:pt x="547498" y="392235"/>
                  </a:lnTo>
                  <a:lnTo>
                    <a:pt x="517399" y="396956"/>
                  </a:lnTo>
                  <a:lnTo>
                    <a:pt x="488866" y="400810"/>
                  </a:lnTo>
                  <a:lnTo>
                    <a:pt x="461377" y="404084"/>
                  </a:lnTo>
                  <a:lnTo>
                    <a:pt x="434585" y="406973"/>
                  </a:lnTo>
                  <a:lnTo>
                    <a:pt x="408962" y="410310"/>
                  </a:lnTo>
                  <a:lnTo>
                    <a:pt x="384119" y="413945"/>
                  </a:lnTo>
                  <a:lnTo>
                    <a:pt x="336525" y="421042"/>
                  </a:lnTo>
                  <a:lnTo>
                    <a:pt x="291854" y="426548"/>
                  </a:lnTo>
                  <a:lnTo>
                    <a:pt x="252244" y="431347"/>
                  </a:lnTo>
                  <a:lnTo>
                    <a:pt x="215120" y="435832"/>
                  </a:lnTo>
                  <a:lnTo>
                    <a:pt x="177453" y="440177"/>
                  </a:lnTo>
                  <a:lnTo>
                    <a:pt x="143309" y="444460"/>
                  </a:lnTo>
                  <a:lnTo>
                    <a:pt x="109554" y="449421"/>
                  </a:lnTo>
                  <a:lnTo>
                    <a:pt x="71033" y="456330"/>
                  </a:lnTo>
                  <a:lnTo>
                    <a:pt x="0" y="469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865"/>
            <p:cNvSpPr/>
            <p:nvPr>
              <p:custDataLst>
                <p:tags r:id="rId130"/>
              </p:custDataLst>
            </p:nvPr>
          </p:nvSpPr>
          <p:spPr>
            <a:xfrm>
              <a:off x="4215228" y="453507"/>
              <a:ext cx="223423" cy="177981"/>
            </a:xfrm>
            <a:custGeom>
              <a:avLst/>
              <a:gdLst/>
              <a:ahLst/>
              <a:cxnLst/>
              <a:rect l="0" t="0" r="0" b="0"/>
              <a:pathLst>
                <a:path w="223423" h="177981">
                  <a:moveTo>
                    <a:pt x="45622" y="60843"/>
                  </a:moveTo>
                  <a:lnTo>
                    <a:pt x="45622" y="60843"/>
                  </a:lnTo>
                  <a:lnTo>
                    <a:pt x="33688" y="55817"/>
                  </a:lnTo>
                  <a:lnTo>
                    <a:pt x="31316" y="55376"/>
                  </a:lnTo>
                  <a:lnTo>
                    <a:pt x="29735" y="55787"/>
                  </a:lnTo>
                  <a:lnTo>
                    <a:pt x="28680" y="56767"/>
                  </a:lnTo>
                  <a:lnTo>
                    <a:pt x="27977" y="58125"/>
                  </a:lnTo>
                  <a:lnTo>
                    <a:pt x="30959" y="63398"/>
                  </a:lnTo>
                  <a:lnTo>
                    <a:pt x="33730" y="66780"/>
                  </a:lnTo>
                  <a:lnTo>
                    <a:pt x="40572" y="70537"/>
                  </a:lnTo>
                  <a:lnTo>
                    <a:pt x="44372" y="71539"/>
                  </a:lnTo>
                  <a:lnTo>
                    <a:pt x="66575" y="66207"/>
                  </a:lnTo>
                  <a:lnTo>
                    <a:pt x="92125" y="55690"/>
                  </a:lnTo>
                  <a:lnTo>
                    <a:pt x="114198" y="36895"/>
                  </a:lnTo>
                  <a:lnTo>
                    <a:pt x="127402" y="20194"/>
                  </a:lnTo>
                  <a:lnTo>
                    <a:pt x="129070" y="15399"/>
                  </a:lnTo>
                  <a:lnTo>
                    <a:pt x="129041" y="6309"/>
                  </a:lnTo>
                  <a:lnTo>
                    <a:pt x="126635" y="3320"/>
                  </a:lnTo>
                  <a:lnTo>
                    <a:pt x="118316" y="0"/>
                  </a:lnTo>
                  <a:lnTo>
                    <a:pt x="88249" y="1501"/>
                  </a:lnTo>
                  <a:lnTo>
                    <a:pt x="54803" y="13157"/>
                  </a:lnTo>
                  <a:lnTo>
                    <a:pt x="11699" y="50513"/>
                  </a:lnTo>
                  <a:lnTo>
                    <a:pt x="920" y="71266"/>
                  </a:lnTo>
                  <a:lnTo>
                    <a:pt x="0" y="102031"/>
                  </a:lnTo>
                  <a:lnTo>
                    <a:pt x="4196" y="127845"/>
                  </a:lnTo>
                  <a:lnTo>
                    <a:pt x="20020" y="152270"/>
                  </a:lnTo>
                  <a:lnTo>
                    <a:pt x="38476" y="163331"/>
                  </a:lnTo>
                  <a:lnTo>
                    <a:pt x="84061" y="174293"/>
                  </a:lnTo>
                  <a:lnTo>
                    <a:pt x="131375" y="177980"/>
                  </a:lnTo>
                  <a:lnTo>
                    <a:pt x="171689" y="175984"/>
                  </a:lnTo>
                  <a:lnTo>
                    <a:pt x="223422" y="175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866"/>
            <p:cNvSpPr/>
            <p:nvPr>
              <p:custDataLst>
                <p:tags r:id="rId131"/>
              </p:custDataLst>
            </p:nvPr>
          </p:nvSpPr>
          <p:spPr>
            <a:xfrm>
              <a:off x="4081028" y="462466"/>
              <a:ext cx="90923" cy="176397"/>
            </a:xfrm>
            <a:custGeom>
              <a:avLst/>
              <a:gdLst/>
              <a:ahLst/>
              <a:cxnLst/>
              <a:rect l="0" t="0" r="0" b="0"/>
              <a:pathLst>
                <a:path w="90923" h="176397">
                  <a:moveTo>
                    <a:pt x="90922" y="13784"/>
                  </a:moveTo>
                  <a:lnTo>
                    <a:pt x="90922" y="13784"/>
                  </a:lnTo>
                  <a:lnTo>
                    <a:pt x="90922" y="10413"/>
                  </a:lnTo>
                  <a:lnTo>
                    <a:pt x="87551" y="1575"/>
                  </a:lnTo>
                  <a:lnTo>
                    <a:pt x="84441" y="0"/>
                  </a:lnTo>
                  <a:lnTo>
                    <a:pt x="75342" y="132"/>
                  </a:lnTo>
                  <a:lnTo>
                    <a:pt x="61690" y="4173"/>
                  </a:lnTo>
                  <a:lnTo>
                    <a:pt x="33827" y="37855"/>
                  </a:lnTo>
                  <a:lnTo>
                    <a:pt x="11204" y="84737"/>
                  </a:lnTo>
                  <a:lnTo>
                    <a:pt x="0" y="125642"/>
                  </a:lnTo>
                  <a:lnTo>
                    <a:pt x="325" y="154250"/>
                  </a:lnTo>
                  <a:lnTo>
                    <a:pt x="5031" y="166289"/>
                  </a:lnTo>
                  <a:lnTo>
                    <a:pt x="8261" y="170488"/>
                  </a:lnTo>
                  <a:lnTo>
                    <a:pt x="19376" y="175152"/>
                  </a:lnTo>
                  <a:lnTo>
                    <a:pt x="26292" y="176396"/>
                  </a:lnTo>
                  <a:lnTo>
                    <a:pt x="84572" y="166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867"/>
            <p:cNvSpPr/>
            <p:nvPr>
              <p:custDataLst>
                <p:tags r:id="rId132"/>
              </p:custDataLst>
            </p:nvPr>
          </p:nvSpPr>
          <p:spPr>
            <a:xfrm>
              <a:off x="3880212" y="473295"/>
              <a:ext cx="101839" cy="180756"/>
            </a:xfrm>
            <a:custGeom>
              <a:avLst/>
              <a:gdLst/>
              <a:ahLst/>
              <a:cxnLst/>
              <a:rect l="0" t="0" r="0" b="0"/>
              <a:pathLst>
                <a:path w="101839" h="180756">
                  <a:moveTo>
                    <a:pt x="12338" y="47405"/>
                  </a:moveTo>
                  <a:lnTo>
                    <a:pt x="12338" y="47405"/>
                  </a:lnTo>
                  <a:lnTo>
                    <a:pt x="18426" y="29140"/>
                  </a:lnTo>
                  <a:lnTo>
                    <a:pt x="17967" y="73294"/>
                  </a:lnTo>
                  <a:lnTo>
                    <a:pt x="11777" y="113928"/>
                  </a:lnTo>
                  <a:lnTo>
                    <a:pt x="2387" y="158183"/>
                  </a:lnTo>
                  <a:lnTo>
                    <a:pt x="859" y="166725"/>
                  </a:lnTo>
                  <a:lnTo>
                    <a:pt x="452" y="167168"/>
                  </a:lnTo>
                  <a:lnTo>
                    <a:pt x="0" y="162017"/>
                  </a:lnTo>
                  <a:lnTo>
                    <a:pt x="8475" y="124839"/>
                  </a:lnTo>
                  <a:lnTo>
                    <a:pt x="23118" y="78873"/>
                  </a:lnTo>
                  <a:lnTo>
                    <a:pt x="40076" y="37158"/>
                  </a:lnTo>
                  <a:lnTo>
                    <a:pt x="60362" y="4245"/>
                  </a:lnTo>
                  <a:lnTo>
                    <a:pt x="68019" y="0"/>
                  </a:lnTo>
                  <a:lnTo>
                    <a:pt x="72036" y="280"/>
                  </a:lnTo>
                  <a:lnTo>
                    <a:pt x="80263" y="4353"/>
                  </a:lnTo>
                  <a:lnTo>
                    <a:pt x="86742" y="14630"/>
                  </a:lnTo>
                  <a:lnTo>
                    <a:pt x="101838" y="61773"/>
                  </a:lnTo>
                  <a:lnTo>
                    <a:pt x="100318" y="94544"/>
                  </a:lnTo>
                  <a:lnTo>
                    <a:pt x="91283" y="137542"/>
                  </a:lnTo>
                  <a:lnTo>
                    <a:pt x="82188" y="1807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868"/>
            <p:cNvSpPr/>
            <p:nvPr>
              <p:custDataLst>
                <p:tags r:id="rId133"/>
              </p:custDataLst>
            </p:nvPr>
          </p:nvSpPr>
          <p:spPr>
            <a:xfrm>
              <a:off x="3729955" y="496843"/>
              <a:ext cx="111796" cy="165502"/>
            </a:xfrm>
            <a:custGeom>
              <a:avLst/>
              <a:gdLst/>
              <a:ahLst/>
              <a:cxnLst/>
              <a:rect l="0" t="0" r="0" b="0"/>
              <a:pathLst>
                <a:path w="111796" h="165502">
                  <a:moveTo>
                    <a:pt x="29245" y="42907"/>
                  </a:moveTo>
                  <a:lnTo>
                    <a:pt x="29245" y="42907"/>
                  </a:lnTo>
                  <a:lnTo>
                    <a:pt x="20407" y="42907"/>
                  </a:lnTo>
                  <a:lnTo>
                    <a:pt x="19825" y="43613"/>
                  </a:lnTo>
                  <a:lnTo>
                    <a:pt x="20143" y="44788"/>
                  </a:lnTo>
                  <a:lnTo>
                    <a:pt x="21060" y="46278"/>
                  </a:lnTo>
                  <a:lnTo>
                    <a:pt x="22377" y="47271"/>
                  </a:lnTo>
                  <a:lnTo>
                    <a:pt x="25722" y="48374"/>
                  </a:lnTo>
                  <a:lnTo>
                    <a:pt x="34943" y="48995"/>
                  </a:lnTo>
                  <a:lnTo>
                    <a:pt x="49983" y="42438"/>
                  </a:lnTo>
                  <a:lnTo>
                    <a:pt x="71912" y="28285"/>
                  </a:lnTo>
                  <a:lnTo>
                    <a:pt x="76430" y="22768"/>
                  </a:lnTo>
                  <a:lnTo>
                    <a:pt x="78974" y="12324"/>
                  </a:lnTo>
                  <a:lnTo>
                    <a:pt x="77920" y="9113"/>
                  </a:lnTo>
                  <a:lnTo>
                    <a:pt x="72986" y="3663"/>
                  </a:lnTo>
                  <a:lnTo>
                    <a:pt x="66089" y="771"/>
                  </a:lnTo>
                  <a:lnTo>
                    <a:pt x="62274" y="0"/>
                  </a:lnTo>
                  <a:lnTo>
                    <a:pt x="43422" y="2285"/>
                  </a:lnTo>
                  <a:lnTo>
                    <a:pt x="31783" y="9331"/>
                  </a:lnTo>
                  <a:lnTo>
                    <a:pt x="21906" y="20929"/>
                  </a:lnTo>
                  <a:lnTo>
                    <a:pt x="9118" y="48703"/>
                  </a:lnTo>
                  <a:lnTo>
                    <a:pt x="0" y="95976"/>
                  </a:lnTo>
                  <a:lnTo>
                    <a:pt x="20" y="115882"/>
                  </a:lnTo>
                  <a:lnTo>
                    <a:pt x="7964" y="144100"/>
                  </a:lnTo>
                  <a:lnTo>
                    <a:pt x="15318" y="154439"/>
                  </a:lnTo>
                  <a:lnTo>
                    <a:pt x="30763" y="164226"/>
                  </a:lnTo>
                  <a:lnTo>
                    <a:pt x="46383" y="165501"/>
                  </a:lnTo>
                  <a:lnTo>
                    <a:pt x="55487" y="164853"/>
                  </a:lnTo>
                  <a:lnTo>
                    <a:pt x="111795" y="131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869"/>
            <p:cNvSpPr/>
            <p:nvPr>
              <p:custDataLst>
                <p:tags r:id="rId134"/>
              </p:custDataLst>
            </p:nvPr>
          </p:nvSpPr>
          <p:spPr>
            <a:xfrm>
              <a:off x="3582283" y="450850"/>
              <a:ext cx="107068" cy="203309"/>
            </a:xfrm>
            <a:custGeom>
              <a:avLst/>
              <a:gdLst/>
              <a:ahLst/>
              <a:cxnLst/>
              <a:rect l="0" t="0" r="0" b="0"/>
              <a:pathLst>
                <a:path w="107068" h="203309">
                  <a:moveTo>
                    <a:pt x="5467" y="69850"/>
                  </a:moveTo>
                  <a:lnTo>
                    <a:pt x="5467" y="69850"/>
                  </a:lnTo>
                  <a:lnTo>
                    <a:pt x="2096" y="66479"/>
                  </a:lnTo>
                  <a:lnTo>
                    <a:pt x="441" y="62942"/>
                  </a:lnTo>
                  <a:lnTo>
                    <a:pt x="0" y="61012"/>
                  </a:lnTo>
                  <a:lnTo>
                    <a:pt x="1116" y="61136"/>
                  </a:lnTo>
                  <a:lnTo>
                    <a:pt x="16871" y="75166"/>
                  </a:lnTo>
                  <a:lnTo>
                    <a:pt x="41168" y="106439"/>
                  </a:lnTo>
                  <a:lnTo>
                    <a:pt x="54957" y="148469"/>
                  </a:lnTo>
                  <a:lnTo>
                    <a:pt x="58466" y="177341"/>
                  </a:lnTo>
                  <a:lnTo>
                    <a:pt x="55833" y="189590"/>
                  </a:lnTo>
                  <a:lnTo>
                    <a:pt x="49960" y="199738"/>
                  </a:lnTo>
                  <a:lnTo>
                    <a:pt x="47123" y="202303"/>
                  </a:lnTo>
                  <a:lnTo>
                    <a:pt x="44527" y="203308"/>
                  </a:lnTo>
                  <a:lnTo>
                    <a:pt x="42090" y="203272"/>
                  </a:lnTo>
                  <a:lnTo>
                    <a:pt x="39760" y="200426"/>
                  </a:lnTo>
                  <a:lnTo>
                    <a:pt x="35290" y="189737"/>
                  </a:lnTo>
                  <a:lnTo>
                    <a:pt x="36810" y="149035"/>
                  </a:lnTo>
                  <a:lnTo>
                    <a:pt x="41957" y="110559"/>
                  </a:lnTo>
                  <a:lnTo>
                    <a:pt x="53780" y="67439"/>
                  </a:lnTo>
                  <a:lnTo>
                    <a:pt x="76080" y="25316"/>
                  </a:lnTo>
                  <a:lnTo>
                    <a:pt x="91222" y="8598"/>
                  </a:lnTo>
                  <a:lnTo>
                    <a:pt x="107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870"/>
            <p:cNvSpPr/>
            <p:nvPr>
              <p:custDataLst>
                <p:tags r:id="rId135"/>
              </p:custDataLst>
            </p:nvPr>
          </p:nvSpPr>
          <p:spPr>
            <a:xfrm>
              <a:off x="3430024" y="505981"/>
              <a:ext cx="113277" cy="191474"/>
            </a:xfrm>
            <a:custGeom>
              <a:avLst/>
              <a:gdLst/>
              <a:ahLst/>
              <a:cxnLst/>
              <a:rect l="0" t="0" r="0" b="0"/>
              <a:pathLst>
                <a:path w="113277" h="191474">
                  <a:moveTo>
                    <a:pt x="24376" y="27419"/>
                  </a:moveTo>
                  <a:lnTo>
                    <a:pt x="24376" y="27419"/>
                  </a:lnTo>
                  <a:lnTo>
                    <a:pt x="24376" y="30790"/>
                  </a:lnTo>
                  <a:lnTo>
                    <a:pt x="23670" y="31077"/>
                  </a:lnTo>
                  <a:lnTo>
                    <a:pt x="21005" y="29515"/>
                  </a:lnTo>
                  <a:lnTo>
                    <a:pt x="20012" y="29522"/>
                  </a:lnTo>
                  <a:lnTo>
                    <a:pt x="19350" y="30232"/>
                  </a:lnTo>
                  <a:lnTo>
                    <a:pt x="18909" y="31411"/>
                  </a:lnTo>
                  <a:lnTo>
                    <a:pt x="19320" y="32903"/>
                  </a:lnTo>
                  <a:lnTo>
                    <a:pt x="21658" y="36441"/>
                  </a:lnTo>
                  <a:lnTo>
                    <a:pt x="25050" y="38484"/>
                  </a:lnTo>
                  <a:lnTo>
                    <a:pt x="40118" y="43562"/>
                  </a:lnTo>
                  <a:lnTo>
                    <a:pt x="48071" y="42120"/>
                  </a:lnTo>
                  <a:lnTo>
                    <a:pt x="60481" y="33970"/>
                  </a:lnTo>
                  <a:lnTo>
                    <a:pt x="65117" y="26568"/>
                  </a:lnTo>
                  <a:lnTo>
                    <a:pt x="66353" y="22618"/>
                  </a:lnTo>
                  <a:lnTo>
                    <a:pt x="65846" y="14467"/>
                  </a:lnTo>
                  <a:lnTo>
                    <a:pt x="64722" y="10317"/>
                  </a:lnTo>
                  <a:lnTo>
                    <a:pt x="59711" y="3826"/>
                  </a:lnTo>
                  <a:lnTo>
                    <a:pt x="56399" y="1107"/>
                  </a:lnTo>
                  <a:lnTo>
                    <a:pt x="52075" y="0"/>
                  </a:lnTo>
                  <a:lnTo>
                    <a:pt x="41626" y="651"/>
                  </a:lnTo>
                  <a:lnTo>
                    <a:pt x="31807" y="7056"/>
                  </a:lnTo>
                  <a:lnTo>
                    <a:pt x="22034" y="19074"/>
                  </a:lnTo>
                  <a:lnTo>
                    <a:pt x="10635" y="38527"/>
                  </a:lnTo>
                  <a:lnTo>
                    <a:pt x="2430" y="80021"/>
                  </a:lnTo>
                  <a:lnTo>
                    <a:pt x="0" y="117950"/>
                  </a:lnTo>
                  <a:lnTo>
                    <a:pt x="2650" y="148160"/>
                  </a:lnTo>
                  <a:lnTo>
                    <a:pt x="14646" y="174986"/>
                  </a:lnTo>
                  <a:lnTo>
                    <a:pt x="27578" y="186608"/>
                  </a:lnTo>
                  <a:lnTo>
                    <a:pt x="34977" y="190695"/>
                  </a:lnTo>
                  <a:lnTo>
                    <a:pt x="54488" y="191473"/>
                  </a:lnTo>
                  <a:lnTo>
                    <a:pt x="75859" y="186410"/>
                  </a:lnTo>
                  <a:lnTo>
                    <a:pt x="113276" y="1671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871"/>
            <p:cNvSpPr/>
            <p:nvPr>
              <p:custDataLst>
                <p:tags r:id="rId136"/>
              </p:custDataLst>
            </p:nvPr>
          </p:nvSpPr>
          <p:spPr>
            <a:xfrm>
              <a:off x="3244850" y="501650"/>
              <a:ext cx="133351" cy="63501"/>
            </a:xfrm>
            <a:custGeom>
              <a:avLst/>
              <a:gdLst/>
              <a:ahLst/>
              <a:cxnLst/>
              <a:rect l="0" t="0" r="0" b="0"/>
              <a:pathLst>
                <a:path w="133351" h="63501">
                  <a:moveTo>
                    <a:pt x="0" y="63500"/>
                  </a:moveTo>
                  <a:lnTo>
                    <a:pt x="0" y="63500"/>
                  </a:lnTo>
                  <a:lnTo>
                    <a:pt x="5775" y="48997"/>
                  </a:lnTo>
                  <a:lnTo>
                    <a:pt x="12209" y="40356"/>
                  </a:lnTo>
                  <a:lnTo>
                    <a:pt x="57712" y="1906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872"/>
            <p:cNvSpPr/>
            <p:nvPr>
              <p:custDataLst>
                <p:tags r:id="rId137"/>
              </p:custDataLst>
            </p:nvPr>
          </p:nvSpPr>
          <p:spPr>
            <a:xfrm>
              <a:off x="3302000" y="284140"/>
              <a:ext cx="68968" cy="408011"/>
            </a:xfrm>
            <a:custGeom>
              <a:avLst/>
              <a:gdLst/>
              <a:ahLst/>
              <a:cxnLst/>
              <a:rect l="0" t="0" r="0" b="0"/>
              <a:pathLst>
                <a:path w="68968" h="408011">
                  <a:moveTo>
                    <a:pt x="63500" y="77810"/>
                  </a:moveTo>
                  <a:lnTo>
                    <a:pt x="63500" y="77810"/>
                  </a:lnTo>
                  <a:lnTo>
                    <a:pt x="68967" y="40360"/>
                  </a:lnTo>
                  <a:lnTo>
                    <a:pt x="66217" y="20853"/>
                  </a:lnTo>
                  <a:lnTo>
                    <a:pt x="60934" y="8409"/>
                  </a:lnTo>
                  <a:lnTo>
                    <a:pt x="53187" y="2750"/>
                  </a:lnTo>
                  <a:lnTo>
                    <a:pt x="48158" y="254"/>
                  </a:lnTo>
                  <a:lnTo>
                    <a:pt x="44100" y="0"/>
                  </a:lnTo>
                  <a:lnTo>
                    <a:pt x="40689" y="1242"/>
                  </a:lnTo>
                  <a:lnTo>
                    <a:pt x="37709" y="3482"/>
                  </a:lnTo>
                  <a:lnTo>
                    <a:pt x="26774" y="40343"/>
                  </a:lnTo>
                  <a:lnTo>
                    <a:pt x="20601" y="76445"/>
                  </a:lnTo>
                  <a:lnTo>
                    <a:pt x="16211" y="113187"/>
                  </a:lnTo>
                  <a:lnTo>
                    <a:pt x="13740" y="157672"/>
                  </a:lnTo>
                  <a:lnTo>
                    <a:pt x="13008" y="196958"/>
                  </a:lnTo>
                  <a:lnTo>
                    <a:pt x="12791" y="233371"/>
                  </a:lnTo>
                  <a:lnTo>
                    <a:pt x="12021" y="279673"/>
                  </a:lnTo>
                  <a:lnTo>
                    <a:pt x="9341" y="314988"/>
                  </a:lnTo>
                  <a:lnTo>
                    <a:pt x="7236" y="353715"/>
                  </a:lnTo>
                  <a:lnTo>
                    <a:pt x="0" y="408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873"/>
            <p:cNvSpPr/>
            <p:nvPr>
              <p:custDataLst>
                <p:tags r:id="rId138"/>
              </p:custDataLst>
            </p:nvPr>
          </p:nvSpPr>
          <p:spPr>
            <a:xfrm>
              <a:off x="3067135" y="541405"/>
              <a:ext cx="114216" cy="163446"/>
            </a:xfrm>
            <a:custGeom>
              <a:avLst/>
              <a:gdLst/>
              <a:ahLst/>
              <a:cxnLst/>
              <a:rect l="0" t="0" r="0" b="0"/>
              <a:pathLst>
                <a:path w="114216" h="163446">
                  <a:moveTo>
                    <a:pt x="18965" y="17395"/>
                  </a:moveTo>
                  <a:lnTo>
                    <a:pt x="18965" y="17395"/>
                  </a:lnTo>
                  <a:lnTo>
                    <a:pt x="14601" y="27534"/>
                  </a:lnTo>
                  <a:lnTo>
                    <a:pt x="7705" y="72552"/>
                  </a:lnTo>
                  <a:lnTo>
                    <a:pt x="2091" y="115466"/>
                  </a:lnTo>
                  <a:lnTo>
                    <a:pt x="0" y="160138"/>
                  </a:lnTo>
                  <a:lnTo>
                    <a:pt x="1331" y="118502"/>
                  </a:lnTo>
                  <a:lnTo>
                    <a:pt x="9350" y="76908"/>
                  </a:lnTo>
                  <a:lnTo>
                    <a:pt x="17214" y="38556"/>
                  </a:lnTo>
                  <a:lnTo>
                    <a:pt x="28167" y="10808"/>
                  </a:lnTo>
                  <a:lnTo>
                    <a:pt x="36225" y="827"/>
                  </a:lnTo>
                  <a:lnTo>
                    <a:pt x="40349" y="0"/>
                  </a:lnTo>
                  <a:lnTo>
                    <a:pt x="44510" y="1565"/>
                  </a:lnTo>
                  <a:lnTo>
                    <a:pt x="64698" y="19285"/>
                  </a:lnTo>
                  <a:lnTo>
                    <a:pt x="79474" y="43747"/>
                  </a:lnTo>
                  <a:lnTo>
                    <a:pt x="96403" y="90935"/>
                  </a:lnTo>
                  <a:lnTo>
                    <a:pt x="111130" y="137254"/>
                  </a:lnTo>
                  <a:lnTo>
                    <a:pt x="114215" y="1634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874"/>
            <p:cNvSpPr/>
            <p:nvPr>
              <p:custDataLst>
                <p:tags r:id="rId139"/>
              </p:custDataLst>
            </p:nvPr>
          </p:nvSpPr>
          <p:spPr>
            <a:xfrm>
              <a:off x="2933878" y="333274"/>
              <a:ext cx="73129" cy="424623"/>
            </a:xfrm>
            <a:custGeom>
              <a:avLst/>
              <a:gdLst/>
              <a:ahLst/>
              <a:cxnLst/>
              <a:rect l="0" t="0" r="0" b="0"/>
              <a:pathLst>
                <a:path w="73129" h="424623">
                  <a:moveTo>
                    <a:pt x="18872" y="79476"/>
                  </a:moveTo>
                  <a:lnTo>
                    <a:pt x="18872" y="79476"/>
                  </a:lnTo>
                  <a:lnTo>
                    <a:pt x="18166" y="63161"/>
                  </a:lnTo>
                  <a:lnTo>
                    <a:pt x="10083" y="45549"/>
                  </a:lnTo>
                  <a:lnTo>
                    <a:pt x="2863" y="31794"/>
                  </a:lnTo>
                  <a:lnTo>
                    <a:pt x="423" y="20825"/>
                  </a:lnTo>
                  <a:lnTo>
                    <a:pt x="0" y="7300"/>
                  </a:lnTo>
                  <a:lnTo>
                    <a:pt x="646" y="3842"/>
                  </a:lnTo>
                  <a:lnTo>
                    <a:pt x="1783" y="1537"/>
                  </a:lnTo>
                  <a:lnTo>
                    <a:pt x="3246" y="0"/>
                  </a:lnTo>
                  <a:lnTo>
                    <a:pt x="5632" y="386"/>
                  </a:lnTo>
                  <a:lnTo>
                    <a:pt x="12047" y="4579"/>
                  </a:lnTo>
                  <a:lnTo>
                    <a:pt x="31788" y="46643"/>
                  </a:lnTo>
                  <a:lnTo>
                    <a:pt x="44336" y="82213"/>
                  </a:lnTo>
                  <a:lnTo>
                    <a:pt x="52061" y="115970"/>
                  </a:lnTo>
                  <a:lnTo>
                    <a:pt x="57847" y="154492"/>
                  </a:lnTo>
                  <a:lnTo>
                    <a:pt x="61700" y="195620"/>
                  </a:lnTo>
                  <a:lnTo>
                    <a:pt x="66213" y="235793"/>
                  </a:lnTo>
                  <a:lnTo>
                    <a:pt x="68647" y="278976"/>
                  </a:lnTo>
                  <a:lnTo>
                    <a:pt x="73128" y="319653"/>
                  </a:lnTo>
                  <a:lnTo>
                    <a:pt x="70564" y="360614"/>
                  </a:lnTo>
                  <a:lnTo>
                    <a:pt x="66477" y="393086"/>
                  </a:lnTo>
                  <a:lnTo>
                    <a:pt x="57515" y="414873"/>
                  </a:lnTo>
                  <a:lnTo>
                    <a:pt x="49922" y="422569"/>
                  </a:lnTo>
                  <a:lnTo>
                    <a:pt x="45922" y="424622"/>
                  </a:lnTo>
                  <a:lnTo>
                    <a:pt x="41845" y="424579"/>
                  </a:lnTo>
                  <a:lnTo>
                    <a:pt x="33551" y="420768"/>
                  </a:lnTo>
                  <a:lnTo>
                    <a:pt x="20948" y="403947"/>
                  </a:lnTo>
                  <a:lnTo>
                    <a:pt x="11648" y="381089"/>
                  </a:lnTo>
                  <a:lnTo>
                    <a:pt x="11939" y="372979"/>
                  </a:lnTo>
                  <a:lnTo>
                    <a:pt x="17907" y="356442"/>
                  </a:lnTo>
                  <a:lnTo>
                    <a:pt x="56972" y="308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1080"/>
          <p:cNvGrpSpPr/>
          <p:nvPr/>
        </p:nvGrpSpPr>
        <p:grpSpPr>
          <a:xfrm>
            <a:off x="1653092" y="1780057"/>
            <a:ext cx="1629859" cy="569444"/>
            <a:chOff x="1653092" y="1780057"/>
            <a:chExt cx="1629859" cy="569444"/>
          </a:xfrm>
        </p:grpSpPr>
        <p:sp>
          <p:nvSpPr>
            <p:cNvPr id="28" name="SMARTInkShape-4875"/>
            <p:cNvSpPr/>
            <p:nvPr>
              <p:custDataLst>
                <p:tags r:id="rId126"/>
              </p:custDataLst>
            </p:nvPr>
          </p:nvSpPr>
          <p:spPr>
            <a:xfrm>
              <a:off x="1653092" y="2133600"/>
              <a:ext cx="1629859" cy="215901"/>
            </a:xfrm>
            <a:custGeom>
              <a:avLst/>
              <a:gdLst/>
              <a:ahLst/>
              <a:cxnLst/>
              <a:rect l="0" t="0" r="0" b="0"/>
              <a:pathLst>
                <a:path w="1629859" h="215901">
                  <a:moveTo>
                    <a:pt x="29658" y="215900"/>
                  </a:moveTo>
                  <a:lnTo>
                    <a:pt x="29658" y="215900"/>
                  </a:lnTo>
                  <a:lnTo>
                    <a:pt x="10791" y="210125"/>
                  </a:lnTo>
                  <a:lnTo>
                    <a:pt x="1047" y="203691"/>
                  </a:lnTo>
                  <a:lnTo>
                    <a:pt x="0" y="199999"/>
                  </a:lnTo>
                  <a:lnTo>
                    <a:pt x="1419" y="196127"/>
                  </a:lnTo>
                  <a:lnTo>
                    <a:pt x="4482" y="192135"/>
                  </a:lnTo>
                  <a:lnTo>
                    <a:pt x="19174" y="185817"/>
                  </a:lnTo>
                  <a:lnTo>
                    <a:pt x="56890" y="176412"/>
                  </a:lnTo>
                  <a:lnTo>
                    <a:pt x="89033" y="169422"/>
                  </a:lnTo>
                  <a:lnTo>
                    <a:pt x="135602" y="160815"/>
                  </a:lnTo>
                  <a:lnTo>
                    <a:pt x="168231" y="153553"/>
                  </a:lnTo>
                  <a:lnTo>
                    <a:pt x="205311" y="147503"/>
                  </a:lnTo>
                  <a:lnTo>
                    <a:pt x="245309" y="141757"/>
                  </a:lnTo>
                  <a:lnTo>
                    <a:pt x="286605" y="134499"/>
                  </a:lnTo>
                  <a:lnTo>
                    <a:pt x="310317" y="130588"/>
                  </a:lnTo>
                  <a:lnTo>
                    <a:pt x="336003" y="126570"/>
                  </a:lnTo>
                  <a:lnTo>
                    <a:pt x="363005" y="122480"/>
                  </a:lnTo>
                  <a:lnTo>
                    <a:pt x="390178" y="119048"/>
                  </a:lnTo>
                  <a:lnTo>
                    <a:pt x="417466" y="116054"/>
                  </a:lnTo>
                  <a:lnTo>
                    <a:pt x="444830" y="113353"/>
                  </a:lnTo>
                  <a:lnTo>
                    <a:pt x="473656" y="110141"/>
                  </a:lnTo>
                  <a:lnTo>
                    <a:pt x="503457" y="106588"/>
                  </a:lnTo>
                  <a:lnTo>
                    <a:pt x="533907" y="102809"/>
                  </a:lnTo>
                  <a:lnTo>
                    <a:pt x="564791" y="98878"/>
                  </a:lnTo>
                  <a:lnTo>
                    <a:pt x="595963" y="94846"/>
                  </a:lnTo>
                  <a:lnTo>
                    <a:pt x="627328" y="90748"/>
                  </a:lnTo>
                  <a:lnTo>
                    <a:pt x="660232" y="86604"/>
                  </a:lnTo>
                  <a:lnTo>
                    <a:pt x="694163" y="82430"/>
                  </a:lnTo>
                  <a:lnTo>
                    <a:pt x="728778" y="78237"/>
                  </a:lnTo>
                  <a:lnTo>
                    <a:pt x="763144" y="74736"/>
                  </a:lnTo>
                  <a:lnTo>
                    <a:pt x="797343" y="71696"/>
                  </a:lnTo>
                  <a:lnTo>
                    <a:pt x="831431" y="68964"/>
                  </a:lnTo>
                  <a:lnTo>
                    <a:pt x="865446" y="65731"/>
                  </a:lnTo>
                  <a:lnTo>
                    <a:pt x="899411" y="62165"/>
                  </a:lnTo>
                  <a:lnTo>
                    <a:pt x="933343" y="58377"/>
                  </a:lnTo>
                  <a:lnTo>
                    <a:pt x="967253" y="55146"/>
                  </a:lnTo>
                  <a:lnTo>
                    <a:pt x="1001149" y="52286"/>
                  </a:lnTo>
                  <a:lnTo>
                    <a:pt x="1035036" y="49674"/>
                  </a:lnTo>
                  <a:lnTo>
                    <a:pt x="1067504" y="47227"/>
                  </a:lnTo>
                  <a:lnTo>
                    <a:pt x="1099028" y="44890"/>
                  </a:lnTo>
                  <a:lnTo>
                    <a:pt x="1129921" y="42627"/>
                  </a:lnTo>
                  <a:lnTo>
                    <a:pt x="1160395" y="40412"/>
                  </a:lnTo>
                  <a:lnTo>
                    <a:pt x="1190588" y="38230"/>
                  </a:lnTo>
                  <a:lnTo>
                    <a:pt x="1220594" y="36070"/>
                  </a:lnTo>
                  <a:lnTo>
                    <a:pt x="1249771" y="33924"/>
                  </a:lnTo>
                  <a:lnTo>
                    <a:pt x="1278395" y="31789"/>
                  </a:lnTo>
                  <a:lnTo>
                    <a:pt x="1306649" y="29659"/>
                  </a:lnTo>
                  <a:lnTo>
                    <a:pt x="1333246" y="27534"/>
                  </a:lnTo>
                  <a:lnTo>
                    <a:pt x="1358739" y="25411"/>
                  </a:lnTo>
                  <a:lnTo>
                    <a:pt x="1406350" y="21172"/>
                  </a:lnTo>
                  <a:lnTo>
                    <a:pt x="1448676" y="16936"/>
                  </a:lnTo>
                  <a:lnTo>
                    <a:pt x="1484892" y="12701"/>
                  </a:lnTo>
                  <a:lnTo>
                    <a:pt x="1531166" y="8232"/>
                  </a:lnTo>
                  <a:lnTo>
                    <a:pt x="1575451" y="5026"/>
                  </a:lnTo>
                  <a:lnTo>
                    <a:pt x="16298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876"/>
            <p:cNvSpPr/>
            <p:nvPr>
              <p:custDataLst>
                <p:tags r:id="rId127"/>
              </p:custDataLst>
            </p:nvPr>
          </p:nvSpPr>
          <p:spPr>
            <a:xfrm>
              <a:off x="1953947" y="2000250"/>
              <a:ext cx="92995" cy="90341"/>
            </a:xfrm>
            <a:custGeom>
              <a:avLst/>
              <a:gdLst/>
              <a:ahLst/>
              <a:cxnLst/>
              <a:rect l="0" t="0" r="0" b="0"/>
              <a:pathLst>
                <a:path w="92995" h="90341">
                  <a:moveTo>
                    <a:pt x="46303" y="19050"/>
                  </a:moveTo>
                  <a:lnTo>
                    <a:pt x="46303" y="19050"/>
                  </a:lnTo>
                  <a:lnTo>
                    <a:pt x="49674" y="19050"/>
                  </a:lnTo>
                  <a:lnTo>
                    <a:pt x="49961" y="18344"/>
                  </a:lnTo>
                  <a:lnTo>
                    <a:pt x="48399" y="15679"/>
                  </a:lnTo>
                  <a:lnTo>
                    <a:pt x="46995" y="15392"/>
                  </a:lnTo>
                  <a:lnTo>
                    <a:pt x="21797" y="24411"/>
                  </a:lnTo>
                  <a:lnTo>
                    <a:pt x="11658" y="31075"/>
                  </a:lnTo>
                  <a:lnTo>
                    <a:pt x="4329" y="40623"/>
                  </a:lnTo>
                  <a:lnTo>
                    <a:pt x="1387" y="46131"/>
                  </a:lnTo>
                  <a:lnTo>
                    <a:pt x="0" y="59779"/>
                  </a:lnTo>
                  <a:lnTo>
                    <a:pt x="617" y="67369"/>
                  </a:lnTo>
                  <a:lnTo>
                    <a:pt x="5067" y="77684"/>
                  </a:lnTo>
                  <a:lnTo>
                    <a:pt x="8229" y="81423"/>
                  </a:lnTo>
                  <a:lnTo>
                    <a:pt x="29534" y="90056"/>
                  </a:lnTo>
                  <a:lnTo>
                    <a:pt x="54818" y="90340"/>
                  </a:lnTo>
                  <a:lnTo>
                    <a:pt x="71725" y="82014"/>
                  </a:lnTo>
                  <a:lnTo>
                    <a:pt x="85824" y="70317"/>
                  </a:lnTo>
                  <a:lnTo>
                    <a:pt x="92090" y="60415"/>
                  </a:lnTo>
                  <a:lnTo>
                    <a:pt x="92994" y="49429"/>
                  </a:lnTo>
                  <a:lnTo>
                    <a:pt x="92247" y="43536"/>
                  </a:lnTo>
                  <a:lnTo>
                    <a:pt x="88221" y="38196"/>
                  </a:lnTo>
                  <a:lnTo>
                    <a:pt x="66406" y="24644"/>
                  </a:lnTo>
                  <a:lnTo>
                    <a:pt x="2090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877"/>
            <p:cNvSpPr/>
            <p:nvPr>
              <p:custDataLst>
                <p:tags r:id="rId128"/>
              </p:custDataLst>
            </p:nvPr>
          </p:nvSpPr>
          <p:spPr>
            <a:xfrm>
              <a:off x="1728350" y="1780057"/>
              <a:ext cx="158224" cy="338302"/>
            </a:xfrm>
            <a:custGeom>
              <a:avLst/>
              <a:gdLst/>
              <a:ahLst/>
              <a:cxnLst/>
              <a:rect l="0" t="0" r="0" b="0"/>
              <a:pathLst>
                <a:path w="158224" h="338302">
                  <a:moveTo>
                    <a:pt x="132200" y="16993"/>
                  </a:moveTo>
                  <a:lnTo>
                    <a:pt x="132200" y="16993"/>
                  </a:lnTo>
                  <a:lnTo>
                    <a:pt x="119990" y="4783"/>
                  </a:lnTo>
                  <a:lnTo>
                    <a:pt x="110546" y="983"/>
                  </a:lnTo>
                  <a:lnTo>
                    <a:pt x="97881" y="0"/>
                  </a:lnTo>
                  <a:lnTo>
                    <a:pt x="71623" y="4118"/>
                  </a:lnTo>
                  <a:lnTo>
                    <a:pt x="46361" y="14668"/>
                  </a:lnTo>
                  <a:lnTo>
                    <a:pt x="11953" y="42923"/>
                  </a:lnTo>
                  <a:lnTo>
                    <a:pt x="4673" y="53447"/>
                  </a:lnTo>
                  <a:lnTo>
                    <a:pt x="1438" y="64239"/>
                  </a:lnTo>
                  <a:lnTo>
                    <a:pt x="0" y="78443"/>
                  </a:lnTo>
                  <a:lnTo>
                    <a:pt x="5006" y="94163"/>
                  </a:lnTo>
                  <a:lnTo>
                    <a:pt x="22095" y="120510"/>
                  </a:lnTo>
                  <a:lnTo>
                    <a:pt x="69399" y="155586"/>
                  </a:lnTo>
                  <a:lnTo>
                    <a:pt x="108741" y="181848"/>
                  </a:lnTo>
                  <a:lnTo>
                    <a:pt x="148326" y="215814"/>
                  </a:lnTo>
                  <a:lnTo>
                    <a:pt x="158223" y="240219"/>
                  </a:lnTo>
                  <a:lnTo>
                    <a:pt x="157642" y="259667"/>
                  </a:lnTo>
                  <a:lnTo>
                    <a:pt x="151268" y="279365"/>
                  </a:lnTo>
                  <a:lnTo>
                    <a:pt x="139028" y="297527"/>
                  </a:lnTo>
                  <a:lnTo>
                    <a:pt x="112900" y="316876"/>
                  </a:lnTo>
                  <a:lnTo>
                    <a:pt x="73877" y="334645"/>
                  </a:lnTo>
                  <a:lnTo>
                    <a:pt x="51184" y="338301"/>
                  </a:lnTo>
                  <a:lnTo>
                    <a:pt x="37632" y="336656"/>
                  </a:lnTo>
                  <a:lnTo>
                    <a:pt x="33877" y="335229"/>
                  </a:lnTo>
                  <a:lnTo>
                    <a:pt x="32079" y="333573"/>
                  </a:lnTo>
                  <a:lnTo>
                    <a:pt x="31586" y="331763"/>
                  </a:lnTo>
                  <a:lnTo>
                    <a:pt x="56000" y="3090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1081"/>
          <p:cNvGrpSpPr/>
          <p:nvPr/>
        </p:nvGrpSpPr>
        <p:grpSpPr>
          <a:xfrm>
            <a:off x="2978244" y="1615810"/>
            <a:ext cx="533307" cy="386172"/>
            <a:chOff x="2978244" y="1615810"/>
            <a:chExt cx="533307" cy="386172"/>
          </a:xfrm>
        </p:grpSpPr>
        <p:sp>
          <p:nvSpPr>
            <p:cNvPr id="32" name="SMARTInkShape-4878"/>
            <p:cNvSpPr/>
            <p:nvPr>
              <p:custDataLst>
                <p:tags r:id="rId122"/>
              </p:custDataLst>
            </p:nvPr>
          </p:nvSpPr>
          <p:spPr>
            <a:xfrm>
              <a:off x="3322815" y="1860550"/>
              <a:ext cx="188736" cy="141432"/>
            </a:xfrm>
            <a:custGeom>
              <a:avLst/>
              <a:gdLst/>
              <a:ahLst/>
              <a:cxnLst/>
              <a:rect l="0" t="0" r="0" b="0"/>
              <a:pathLst>
                <a:path w="188736" h="141432">
                  <a:moveTo>
                    <a:pt x="10935" y="25400"/>
                  </a:moveTo>
                  <a:lnTo>
                    <a:pt x="10935" y="25400"/>
                  </a:lnTo>
                  <a:lnTo>
                    <a:pt x="4193" y="22029"/>
                  </a:lnTo>
                  <a:lnTo>
                    <a:pt x="2207" y="20330"/>
                  </a:lnTo>
                  <a:lnTo>
                    <a:pt x="0" y="16562"/>
                  </a:lnTo>
                  <a:lnTo>
                    <a:pt x="117" y="15980"/>
                  </a:lnTo>
                  <a:lnTo>
                    <a:pt x="901" y="16298"/>
                  </a:lnTo>
                  <a:lnTo>
                    <a:pt x="45297" y="45659"/>
                  </a:lnTo>
                  <a:lnTo>
                    <a:pt x="65230" y="73460"/>
                  </a:lnTo>
                  <a:lnTo>
                    <a:pt x="68462" y="93327"/>
                  </a:lnTo>
                  <a:lnTo>
                    <a:pt x="68336" y="104551"/>
                  </a:lnTo>
                  <a:lnTo>
                    <a:pt x="60670" y="122667"/>
                  </a:lnTo>
                  <a:lnTo>
                    <a:pt x="49268" y="135658"/>
                  </a:lnTo>
                  <a:lnTo>
                    <a:pt x="39495" y="141431"/>
                  </a:lnTo>
                  <a:lnTo>
                    <a:pt x="36325" y="140148"/>
                  </a:lnTo>
                  <a:lnTo>
                    <a:pt x="34211" y="136471"/>
                  </a:lnTo>
                  <a:lnTo>
                    <a:pt x="32803" y="131197"/>
                  </a:lnTo>
                  <a:lnTo>
                    <a:pt x="36882" y="115930"/>
                  </a:lnTo>
                  <a:lnTo>
                    <a:pt x="62643" y="69229"/>
                  </a:lnTo>
                  <a:lnTo>
                    <a:pt x="83876" y="49597"/>
                  </a:lnTo>
                  <a:lnTo>
                    <a:pt x="119487" y="27944"/>
                  </a:lnTo>
                  <a:lnTo>
                    <a:pt x="1887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879"/>
            <p:cNvSpPr/>
            <p:nvPr>
              <p:custDataLst>
                <p:tags r:id="rId123"/>
              </p:custDataLst>
            </p:nvPr>
          </p:nvSpPr>
          <p:spPr>
            <a:xfrm>
              <a:off x="3163074" y="1883314"/>
              <a:ext cx="132577" cy="80572"/>
            </a:xfrm>
            <a:custGeom>
              <a:avLst/>
              <a:gdLst/>
              <a:ahLst/>
              <a:cxnLst/>
              <a:rect l="0" t="0" r="0" b="0"/>
              <a:pathLst>
                <a:path w="132577" h="80572">
                  <a:moveTo>
                    <a:pt x="100826" y="15336"/>
                  </a:moveTo>
                  <a:lnTo>
                    <a:pt x="100826" y="15336"/>
                  </a:lnTo>
                  <a:lnTo>
                    <a:pt x="97455" y="15336"/>
                  </a:lnTo>
                  <a:lnTo>
                    <a:pt x="55861" y="409"/>
                  </a:lnTo>
                  <a:lnTo>
                    <a:pt x="43447" y="0"/>
                  </a:lnTo>
                  <a:lnTo>
                    <a:pt x="31580" y="2876"/>
                  </a:lnTo>
                  <a:lnTo>
                    <a:pt x="21602" y="8857"/>
                  </a:lnTo>
                  <a:lnTo>
                    <a:pt x="8051" y="26900"/>
                  </a:lnTo>
                  <a:lnTo>
                    <a:pt x="1841" y="50120"/>
                  </a:lnTo>
                  <a:lnTo>
                    <a:pt x="0" y="68133"/>
                  </a:lnTo>
                  <a:lnTo>
                    <a:pt x="1859" y="72406"/>
                  </a:lnTo>
                  <a:lnTo>
                    <a:pt x="9568" y="79036"/>
                  </a:lnTo>
                  <a:lnTo>
                    <a:pt x="21932" y="80571"/>
                  </a:lnTo>
                  <a:lnTo>
                    <a:pt x="29180" y="79993"/>
                  </a:lnTo>
                  <a:lnTo>
                    <a:pt x="42877" y="73705"/>
                  </a:lnTo>
                  <a:lnTo>
                    <a:pt x="77943" y="47193"/>
                  </a:lnTo>
                  <a:lnTo>
                    <a:pt x="86114" y="36916"/>
                  </a:lnTo>
                  <a:lnTo>
                    <a:pt x="87490" y="37483"/>
                  </a:lnTo>
                  <a:lnTo>
                    <a:pt x="114109" y="64774"/>
                  </a:lnTo>
                  <a:lnTo>
                    <a:pt x="132576" y="724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880"/>
            <p:cNvSpPr/>
            <p:nvPr>
              <p:custDataLst>
                <p:tags r:id="rId124"/>
              </p:custDataLst>
            </p:nvPr>
          </p:nvSpPr>
          <p:spPr>
            <a:xfrm>
              <a:off x="2978244" y="1892300"/>
              <a:ext cx="203107" cy="101601"/>
            </a:xfrm>
            <a:custGeom>
              <a:avLst/>
              <a:gdLst/>
              <a:ahLst/>
              <a:cxnLst/>
              <a:rect l="0" t="0" r="0" b="0"/>
              <a:pathLst>
                <a:path w="203107" h="101601">
                  <a:moveTo>
                    <a:pt x="38006" y="101600"/>
                  </a:moveTo>
                  <a:lnTo>
                    <a:pt x="38006" y="101600"/>
                  </a:lnTo>
                  <a:lnTo>
                    <a:pt x="3927" y="81827"/>
                  </a:lnTo>
                  <a:lnTo>
                    <a:pt x="1176" y="77834"/>
                  </a:lnTo>
                  <a:lnTo>
                    <a:pt x="0" y="67754"/>
                  </a:lnTo>
                  <a:lnTo>
                    <a:pt x="2085" y="62808"/>
                  </a:lnTo>
                  <a:lnTo>
                    <a:pt x="10047" y="53550"/>
                  </a:lnTo>
                  <a:lnTo>
                    <a:pt x="48557" y="33715"/>
                  </a:lnTo>
                  <a:lnTo>
                    <a:pt x="95970" y="17767"/>
                  </a:lnTo>
                  <a:lnTo>
                    <a:pt x="140107" y="11819"/>
                  </a:lnTo>
                  <a:lnTo>
                    <a:pt x="2031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881"/>
            <p:cNvSpPr/>
            <p:nvPr>
              <p:custDataLst>
                <p:tags r:id="rId125"/>
              </p:custDataLst>
            </p:nvPr>
          </p:nvSpPr>
          <p:spPr>
            <a:xfrm>
              <a:off x="3043432" y="1615810"/>
              <a:ext cx="74419" cy="378091"/>
            </a:xfrm>
            <a:custGeom>
              <a:avLst/>
              <a:gdLst/>
              <a:ahLst/>
              <a:cxnLst/>
              <a:rect l="0" t="0" r="0" b="0"/>
              <a:pathLst>
                <a:path w="74419" h="378091">
                  <a:moveTo>
                    <a:pt x="74418" y="22490"/>
                  </a:moveTo>
                  <a:lnTo>
                    <a:pt x="74418" y="22490"/>
                  </a:lnTo>
                  <a:lnTo>
                    <a:pt x="74418" y="6910"/>
                  </a:lnTo>
                  <a:lnTo>
                    <a:pt x="72301" y="3636"/>
                  </a:lnTo>
                  <a:lnTo>
                    <a:pt x="68774" y="1454"/>
                  </a:lnTo>
                  <a:lnTo>
                    <a:pt x="64305" y="0"/>
                  </a:lnTo>
                  <a:lnTo>
                    <a:pt x="59915" y="441"/>
                  </a:lnTo>
                  <a:lnTo>
                    <a:pt x="51274" y="4694"/>
                  </a:lnTo>
                  <a:lnTo>
                    <a:pt x="31734" y="28506"/>
                  </a:lnTo>
                  <a:lnTo>
                    <a:pt x="14812" y="62372"/>
                  </a:lnTo>
                  <a:lnTo>
                    <a:pt x="4232" y="105960"/>
                  </a:lnTo>
                  <a:lnTo>
                    <a:pt x="0" y="141139"/>
                  </a:lnTo>
                  <a:lnTo>
                    <a:pt x="2117" y="182920"/>
                  </a:lnTo>
                  <a:lnTo>
                    <a:pt x="5360" y="214678"/>
                  </a:lnTo>
                  <a:lnTo>
                    <a:pt x="11153" y="256764"/>
                  </a:lnTo>
                  <a:lnTo>
                    <a:pt x="22802" y="303011"/>
                  </a:lnTo>
                  <a:lnTo>
                    <a:pt x="31216" y="343693"/>
                  </a:lnTo>
                  <a:lnTo>
                    <a:pt x="29968" y="378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1082"/>
          <p:cNvGrpSpPr/>
          <p:nvPr/>
        </p:nvGrpSpPr>
        <p:grpSpPr>
          <a:xfrm>
            <a:off x="459227" y="2947185"/>
            <a:ext cx="728224" cy="310366"/>
            <a:chOff x="459227" y="2947185"/>
            <a:chExt cx="728224" cy="310366"/>
          </a:xfrm>
        </p:grpSpPr>
        <p:sp>
          <p:nvSpPr>
            <p:cNvPr id="37" name="SMARTInkShape-4882"/>
            <p:cNvSpPr/>
            <p:nvPr>
              <p:custDataLst>
                <p:tags r:id="rId119"/>
              </p:custDataLst>
            </p:nvPr>
          </p:nvSpPr>
          <p:spPr>
            <a:xfrm>
              <a:off x="459227" y="2947621"/>
              <a:ext cx="277374" cy="251605"/>
            </a:xfrm>
            <a:custGeom>
              <a:avLst/>
              <a:gdLst/>
              <a:ahLst/>
              <a:cxnLst/>
              <a:rect l="0" t="0" r="0" b="0"/>
              <a:pathLst>
                <a:path w="277374" h="251605">
                  <a:moveTo>
                    <a:pt x="17023" y="17829"/>
                  </a:moveTo>
                  <a:lnTo>
                    <a:pt x="17023" y="17829"/>
                  </a:lnTo>
                  <a:lnTo>
                    <a:pt x="11248" y="12759"/>
                  </a:lnTo>
                  <a:lnTo>
                    <a:pt x="2533" y="6998"/>
                  </a:lnTo>
                  <a:lnTo>
                    <a:pt x="0" y="2902"/>
                  </a:lnTo>
                  <a:lnTo>
                    <a:pt x="30" y="1527"/>
                  </a:lnTo>
                  <a:lnTo>
                    <a:pt x="755" y="611"/>
                  </a:lnTo>
                  <a:lnTo>
                    <a:pt x="1945" y="0"/>
                  </a:lnTo>
                  <a:lnTo>
                    <a:pt x="13731" y="5883"/>
                  </a:lnTo>
                  <a:lnTo>
                    <a:pt x="53496" y="33346"/>
                  </a:lnTo>
                  <a:lnTo>
                    <a:pt x="93764" y="58210"/>
                  </a:lnTo>
                  <a:lnTo>
                    <a:pt x="135584" y="87979"/>
                  </a:lnTo>
                  <a:lnTo>
                    <a:pt x="180616" y="130832"/>
                  </a:lnTo>
                  <a:lnTo>
                    <a:pt x="221697" y="176800"/>
                  </a:lnTo>
                  <a:lnTo>
                    <a:pt x="256429" y="224149"/>
                  </a:lnTo>
                  <a:lnTo>
                    <a:pt x="266808" y="245373"/>
                  </a:lnTo>
                  <a:lnTo>
                    <a:pt x="270329" y="249958"/>
                  </a:lnTo>
                  <a:lnTo>
                    <a:pt x="272677" y="251604"/>
                  </a:lnTo>
                  <a:lnTo>
                    <a:pt x="274242" y="251290"/>
                  </a:lnTo>
                  <a:lnTo>
                    <a:pt x="275982" y="247884"/>
                  </a:lnTo>
                  <a:lnTo>
                    <a:pt x="277373" y="2400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883"/>
            <p:cNvSpPr/>
            <p:nvPr>
              <p:custDataLst>
                <p:tags r:id="rId120"/>
              </p:custDataLst>
            </p:nvPr>
          </p:nvSpPr>
          <p:spPr>
            <a:xfrm>
              <a:off x="508000" y="2947185"/>
              <a:ext cx="241301" cy="310366"/>
            </a:xfrm>
            <a:custGeom>
              <a:avLst/>
              <a:gdLst/>
              <a:ahLst/>
              <a:cxnLst/>
              <a:rect l="0" t="0" r="0" b="0"/>
              <a:pathLst>
                <a:path w="241301" h="310366">
                  <a:moveTo>
                    <a:pt x="241300" y="43665"/>
                  </a:moveTo>
                  <a:lnTo>
                    <a:pt x="241300" y="43665"/>
                  </a:lnTo>
                  <a:lnTo>
                    <a:pt x="240594" y="7684"/>
                  </a:lnTo>
                  <a:lnTo>
                    <a:pt x="237929" y="392"/>
                  </a:lnTo>
                  <a:lnTo>
                    <a:pt x="234819" y="0"/>
                  </a:lnTo>
                  <a:lnTo>
                    <a:pt x="225720" y="5208"/>
                  </a:lnTo>
                  <a:lnTo>
                    <a:pt x="194589" y="42424"/>
                  </a:lnTo>
                  <a:lnTo>
                    <a:pt x="163652" y="86985"/>
                  </a:lnTo>
                  <a:lnTo>
                    <a:pt x="133159" y="128462"/>
                  </a:lnTo>
                  <a:lnTo>
                    <a:pt x="99693" y="170682"/>
                  </a:lnTo>
                  <a:lnTo>
                    <a:pt x="64085" y="212295"/>
                  </a:lnTo>
                  <a:lnTo>
                    <a:pt x="36334" y="247484"/>
                  </a:lnTo>
                  <a:lnTo>
                    <a:pt x="0" y="310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884"/>
            <p:cNvSpPr/>
            <p:nvPr>
              <p:custDataLst>
                <p:tags r:id="rId121"/>
              </p:custDataLst>
            </p:nvPr>
          </p:nvSpPr>
          <p:spPr>
            <a:xfrm>
              <a:off x="934695" y="3048000"/>
              <a:ext cx="252756" cy="102257"/>
            </a:xfrm>
            <a:custGeom>
              <a:avLst/>
              <a:gdLst/>
              <a:ahLst/>
              <a:cxnLst/>
              <a:rect l="0" t="0" r="0" b="0"/>
              <a:pathLst>
                <a:path w="252756" h="102257">
                  <a:moveTo>
                    <a:pt x="24155" y="82550"/>
                  </a:moveTo>
                  <a:lnTo>
                    <a:pt x="24155" y="82550"/>
                  </a:lnTo>
                  <a:lnTo>
                    <a:pt x="15317" y="82550"/>
                  </a:lnTo>
                  <a:lnTo>
                    <a:pt x="11290" y="80668"/>
                  </a:lnTo>
                  <a:lnTo>
                    <a:pt x="2956" y="73712"/>
                  </a:lnTo>
                  <a:lnTo>
                    <a:pt x="622" y="67803"/>
                  </a:lnTo>
                  <a:lnTo>
                    <a:pt x="0" y="64252"/>
                  </a:lnTo>
                  <a:lnTo>
                    <a:pt x="3071" y="54662"/>
                  </a:lnTo>
                  <a:lnTo>
                    <a:pt x="16541" y="34629"/>
                  </a:lnTo>
                  <a:lnTo>
                    <a:pt x="26415" y="29502"/>
                  </a:lnTo>
                  <a:lnTo>
                    <a:pt x="32012" y="28134"/>
                  </a:lnTo>
                  <a:lnTo>
                    <a:pt x="47638" y="32259"/>
                  </a:lnTo>
                  <a:lnTo>
                    <a:pt x="72505" y="46482"/>
                  </a:lnTo>
                  <a:lnTo>
                    <a:pt x="113794" y="78084"/>
                  </a:lnTo>
                  <a:lnTo>
                    <a:pt x="154954" y="99409"/>
                  </a:lnTo>
                  <a:lnTo>
                    <a:pt x="162155" y="102256"/>
                  </a:lnTo>
                  <a:lnTo>
                    <a:pt x="169777" y="102038"/>
                  </a:lnTo>
                  <a:lnTo>
                    <a:pt x="185772" y="96150"/>
                  </a:lnTo>
                  <a:lnTo>
                    <a:pt x="203902" y="84306"/>
                  </a:lnTo>
                  <a:lnTo>
                    <a:pt x="232080" y="44612"/>
                  </a:lnTo>
                  <a:lnTo>
                    <a:pt x="2527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1083"/>
          <p:cNvGrpSpPr/>
          <p:nvPr/>
        </p:nvGrpSpPr>
        <p:grpSpPr>
          <a:xfrm>
            <a:off x="1495348" y="2760023"/>
            <a:ext cx="1315211" cy="528233"/>
            <a:chOff x="1495348" y="2760023"/>
            <a:chExt cx="1315211" cy="528233"/>
          </a:xfrm>
        </p:grpSpPr>
        <p:sp>
          <p:nvSpPr>
            <p:cNvPr id="41" name="SMARTInkShape-4885"/>
            <p:cNvSpPr/>
            <p:nvPr>
              <p:custDataLst>
                <p:tags r:id="rId110"/>
              </p:custDataLst>
            </p:nvPr>
          </p:nvSpPr>
          <p:spPr>
            <a:xfrm>
              <a:off x="1495348" y="2801937"/>
              <a:ext cx="174703" cy="367039"/>
            </a:xfrm>
            <a:custGeom>
              <a:avLst/>
              <a:gdLst/>
              <a:ahLst/>
              <a:cxnLst/>
              <a:rect l="0" t="0" r="0" b="0"/>
              <a:pathLst>
                <a:path w="174703" h="367039">
                  <a:moveTo>
                    <a:pt x="174702" y="30163"/>
                  </a:moveTo>
                  <a:lnTo>
                    <a:pt x="174702" y="30163"/>
                  </a:lnTo>
                  <a:lnTo>
                    <a:pt x="171331" y="26792"/>
                  </a:lnTo>
                  <a:lnTo>
                    <a:pt x="169676" y="21374"/>
                  </a:lnTo>
                  <a:lnTo>
                    <a:pt x="169235" y="17954"/>
                  </a:lnTo>
                  <a:lnTo>
                    <a:pt x="167529" y="14968"/>
                  </a:lnTo>
                  <a:lnTo>
                    <a:pt x="154124" y="2875"/>
                  </a:lnTo>
                  <a:lnTo>
                    <a:pt x="145800" y="396"/>
                  </a:lnTo>
                  <a:lnTo>
                    <a:pt x="134340" y="0"/>
                  </a:lnTo>
                  <a:lnTo>
                    <a:pt x="112727" y="4449"/>
                  </a:lnTo>
                  <a:lnTo>
                    <a:pt x="92604" y="15096"/>
                  </a:lnTo>
                  <a:lnTo>
                    <a:pt x="70604" y="35418"/>
                  </a:lnTo>
                  <a:lnTo>
                    <a:pt x="42457" y="77513"/>
                  </a:lnTo>
                  <a:lnTo>
                    <a:pt x="32742" y="103459"/>
                  </a:lnTo>
                  <a:lnTo>
                    <a:pt x="24826" y="150823"/>
                  </a:lnTo>
                  <a:lnTo>
                    <a:pt x="19263" y="198191"/>
                  </a:lnTo>
                  <a:lnTo>
                    <a:pt x="10191" y="240973"/>
                  </a:lnTo>
                  <a:lnTo>
                    <a:pt x="5308" y="279284"/>
                  </a:lnTo>
                  <a:lnTo>
                    <a:pt x="0" y="323834"/>
                  </a:lnTo>
                  <a:lnTo>
                    <a:pt x="1336" y="345304"/>
                  </a:lnTo>
                  <a:lnTo>
                    <a:pt x="4091" y="353146"/>
                  </a:lnTo>
                  <a:lnTo>
                    <a:pt x="12797" y="363741"/>
                  </a:lnTo>
                  <a:lnTo>
                    <a:pt x="29366" y="367038"/>
                  </a:lnTo>
                  <a:lnTo>
                    <a:pt x="64377" y="363047"/>
                  </a:lnTo>
                  <a:lnTo>
                    <a:pt x="110341" y="349056"/>
                  </a:lnTo>
                  <a:lnTo>
                    <a:pt x="134465" y="333494"/>
                  </a:lnTo>
                  <a:lnTo>
                    <a:pt x="149302" y="3159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886"/>
            <p:cNvSpPr/>
            <p:nvPr>
              <p:custDataLst>
                <p:tags r:id="rId111"/>
              </p:custDataLst>
            </p:nvPr>
          </p:nvSpPr>
          <p:spPr>
            <a:xfrm>
              <a:off x="1518986" y="3041650"/>
              <a:ext cx="138365" cy="25401"/>
            </a:xfrm>
            <a:custGeom>
              <a:avLst/>
              <a:gdLst/>
              <a:ahLst/>
              <a:cxnLst/>
              <a:rect l="0" t="0" r="0" b="0"/>
              <a:pathLst>
                <a:path w="138365" h="25401">
                  <a:moveTo>
                    <a:pt x="36764" y="25400"/>
                  </a:moveTo>
                  <a:lnTo>
                    <a:pt x="36764" y="25400"/>
                  </a:lnTo>
                  <a:lnTo>
                    <a:pt x="14160" y="20374"/>
                  </a:lnTo>
                  <a:lnTo>
                    <a:pt x="0" y="19311"/>
                  </a:lnTo>
                  <a:lnTo>
                    <a:pt x="5802" y="15756"/>
                  </a:lnTo>
                  <a:lnTo>
                    <a:pt x="47669" y="11221"/>
                  </a:lnTo>
                  <a:lnTo>
                    <a:pt x="1383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887"/>
            <p:cNvSpPr/>
            <p:nvPr>
              <p:custDataLst>
                <p:tags r:id="rId112"/>
              </p:custDataLst>
            </p:nvPr>
          </p:nvSpPr>
          <p:spPr>
            <a:xfrm>
              <a:off x="1747394" y="2984500"/>
              <a:ext cx="151257" cy="127001"/>
            </a:xfrm>
            <a:custGeom>
              <a:avLst/>
              <a:gdLst/>
              <a:ahLst/>
              <a:cxnLst/>
              <a:rect l="0" t="0" r="0" b="0"/>
              <a:pathLst>
                <a:path w="151257" h="127001">
                  <a:moveTo>
                    <a:pt x="11556" y="0"/>
                  </a:moveTo>
                  <a:lnTo>
                    <a:pt x="11556" y="0"/>
                  </a:lnTo>
                  <a:lnTo>
                    <a:pt x="2718" y="0"/>
                  </a:lnTo>
                  <a:lnTo>
                    <a:pt x="1430" y="706"/>
                  </a:lnTo>
                  <a:lnTo>
                    <a:pt x="572" y="1882"/>
                  </a:lnTo>
                  <a:lnTo>
                    <a:pt x="0" y="3371"/>
                  </a:lnTo>
                  <a:lnTo>
                    <a:pt x="9308" y="15580"/>
                  </a:lnTo>
                  <a:lnTo>
                    <a:pt x="54456" y="51737"/>
                  </a:lnTo>
                  <a:lnTo>
                    <a:pt x="96724" y="87482"/>
                  </a:lnTo>
                  <a:lnTo>
                    <a:pt x="151256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4888"/>
            <p:cNvSpPr/>
            <p:nvPr>
              <p:custDataLst>
                <p:tags r:id="rId113"/>
              </p:custDataLst>
            </p:nvPr>
          </p:nvSpPr>
          <p:spPr>
            <a:xfrm>
              <a:off x="1794306" y="2994021"/>
              <a:ext cx="91645" cy="212730"/>
            </a:xfrm>
            <a:custGeom>
              <a:avLst/>
              <a:gdLst/>
              <a:ahLst/>
              <a:cxnLst/>
              <a:rect l="0" t="0" r="0" b="0"/>
              <a:pathLst>
                <a:path w="91645" h="212730">
                  <a:moveTo>
                    <a:pt x="91644" y="28579"/>
                  </a:moveTo>
                  <a:lnTo>
                    <a:pt x="91644" y="28579"/>
                  </a:lnTo>
                  <a:lnTo>
                    <a:pt x="88273" y="21837"/>
                  </a:lnTo>
                  <a:lnTo>
                    <a:pt x="85177" y="3964"/>
                  </a:lnTo>
                  <a:lnTo>
                    <a:pt x="83805" y="1586"/>
                  </a:lnTo>
                  <a:lnTo>
                    <a:pt x="82184" y="0"/>
                  </a:lnTo>
                  <a:lnTo>
                    <a:pt x="78988" y="1765"/>
                  </a:lnTo>
                  <a:lnTo>
                    <a:pt x="69791" y="11252"/>
                  </a:lnTo>
                  <a:lnTo>
                    <a:pt x="47346" y="54842"/>
                  </a:lnTo>
                  <a:lnTo>
                    <a:pt x="33049" y="91629"/>
                  </a:lnTo>
                  <a:lnTo>
                    <a:pt x="17458" y="132259"/>
                  </a:lnTo>
                  <a:lnTo>
                    <a:pt x="5126" y="175739"/>
                  </a:lnTo>
                  <a:lnTo>
                    <a:pt x="0" y="193616"/>
                  </a:lnTo>
                  <a:lnTo>
                    <a:pt x="2744" y="2127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889"/>
            <p:cNvSpPr/>
            <p:nvPr>
              <p:custDataLst>
                <p:tags r:id="rId114"/>
              </p:custDataLst>
            </p:nvPr>
          </p:nvSpPr>
          <p:spPr>
            <a:xfrm>
              <a:off x="1917700" y="2900438"/>
              <a:ext cx="149785" cy="387818"/>
            </a:xfrm>
            <a:custGeom>
              <a:avLst/>
              <a:gdLst/>
              <a:ahLst/>
              <a:cxnLst/>
              <a:rect l="0" t="0" r="0" b="0"/>
              <a:pathLst>
                <a:path w="149785" h="387818">
                  <a:moveTo>
                    <a:pt x="0" y="172962"/>
                  </a:moveTo>
                  <a:lnTo>
                    <a:pt x="0" y="172962"/>
                  </a:lnTo>
                  <a:lnTo>
                    <a:pt x="10139" y="172256"/>
                  </a:lnTo>
                  <a:lnTo>
                    <a:pt x="17677" y="169591"/>
                  </a:lnTo>
                  <a:lnTo>
                    <a:pt x="20957" y="170715"/>
                  </a:lnTo>
                  <a:lnTo>
                    <a:pt x="26482" y="177608"/>
                  </a:lnTo>
                  <a:lnTo>
                    <a:pt x="30189" y="196759"/>
                  </a:lnTo>
                  <a:lnTo>
                    <a:pt x="30736" y="234290"/>
                  </a:lnTo>
                  <a:lnTo>
                    <a:pt x="24782" y="276093"/>
                  </a:lnTo>
                  <a:lnTo>
                    <a:pt x="20182" y="315473"/>
                  </a:lnTo>
                  <a:lnTo>
                    <a:pt x="13682" y="360497"/>
                  </a:lnTo>
                  <a:lnTo>
                    <a:pt x="13600" y="385454"/>
                  </a:lnTo>
                  <a:lnTo>
                    <a:pt x="14711" y="387295"/>
                  </a:lnTo>
                  <a:lnTo>
                    <a:pt x="16157" y="387817"/>
                  </a:lnTo>
                  <a:lnTo>
                    <a:pt x="21564" y="368326"/>
                  </a:lnTo>
                  <a:lnTo>
                    <a:pt x="24263" y="328999"/>
                  </a:lnTo>
                  <a:lnTo>
                    <a:pt x="26776" y="292171"/>
                  </a:lnTo>
                  <a:lnTo>
                    <a:pt x="29539" y="254166"/>
                  </a:lnTo>
                  <a:lnTo>
                    <a:pt x="31800" y="208703"/>
                  </a:lnTo>
                  <a:lnTo>
                    <a:pt x="34830" y="169327"/>
                  </a:lnTo>
                  <a:lnTo>
                    <a:pt x="40502" y="127122"/>
                  </a:lnTo>
                  <a:lnTo>
                    <a:pt x="50022" y="79887"/>
                  </a:lnTo>
                  <a:lnTo>
                    <a:pt x="61780" y="39159"/>
                  </a:lnTo>
                  <a:lnTo>
                    <a:pt x="77572" y="11490"/>
                  </a:lnTo>
                  <a:lnTo>
                    <a:pt x="89509" y="2419"/>
                  </a:lnTo>
                  <a:lnTo>
                    <a:pt x="95656" y="0"/>
                  </a:lnTo>
                  <a:lnTo>
                    <a:pt x="101871" y="1210"/>
                  </a:lnTo>
                  <a:lnTo>
                    <a:pt x="125172" y="19666"/>
                  </a:lnTo>
                  <a:lnTo>
                    <a:pt x="130015" y="24198"/>
                  </a:lnTo>
                  <a:lnTo>
                    <a:pt x="143572" y="50802"/>
                  </a:lnTo>
                  <a:lnTo>
                    <a:pt x="149784" y="85496"/>
                  </a:lnTo>
                  <a:lnTo>
                    <a:pt x="148254" y="109103"/>
                  </a:lnTo>
                  <a:lnTo>
                    <a:pt x="131982" y="147177"/>
                  </a:lnTo>
                  <a:lnTo>
                    <a:pt x="116638" y="167517"/>
                  </a:lnTo>
                  <a:lnTo>
                    <a:pt x="100052" y="182771"/>
                  </a:lnTo>
                  <a:lnTo>
                    <a:pt x="67510" y="197113"/>
                  </a:lnTo>
                  <a:lnTo>
                    <a:pt x="44540" y="202461"/>
                  </a:lnTo>
                  <a:lnTo>
                    <a:pt x="6350" y="1983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890"/>
            <p:cNvSpPr/>
            <p:nvPr>
              <p:custDataLst>
                <p:tags r:id="rId115"/>
              </p:custDataLst>
            </p:nvPr>
          </p:nvSpPr>
          <p:spPr>
            <a:xfrm>
              <a:off x="2277840" y="2760023"/>
              <a:ext cx="90711" cy="307028"/>
            </a:xfrm>
            <a:custGeom>
              <a:avLst/>
              <a:gdLst/>
              <a:ahLst/>
              <a:cxnLst/>
              <a:rect l="0" t="0" r="0" b="0"/>
              <a:pathLst>
                <a:path w="90711" h="307028">
                  <a:moveTo>
                    <a:pt x="90710" y="14927"/>
                  </a:moveTo>
                  <a:lnTo>
                    <a:pt x="90710" y="14927"/>
                  </a:lnTo>
                  <a:lnTo>
                    <a:pt x="90710" y="11556"/>
                  </a:lnTo>
                  <a:lnTo>
                    <a:pt x="88828" y="8020"/>
                  </a:lnTo>
                  <a:lnTo>
                    <a:pt x="81872" y="0"/>
                  </a:lnTo>
                  <a:lnTo>
                    <a:pt x="77762" y="37"/>
                  </a:lnTo>
                  <a:lnTo>
                    <a:pt x="65670" y="3840"/>
                  </a:lnTo>
                  <a:lnTo>
                    <a:pt x="54652" y="13998"/>
                  </a:lnTo>
                  <a:lnTo>
                    <a:pt x="32709" y="50256"/>
                  </a:lnTo>
                  <a:lnTo>
                    <a:pt x="17629" y="92580"/>
                  </a:lnTo>
                  <a:lnTo>
                    <a:pt x="4961" y="139993"/>
                  </a:lnTo>
                  <a:lnTo>
                    <a:pt x="0" y="184001"/>
                  </a:lnTo>
                  <a:lnTo>
                    <a:pt x="5115" y="225811"/>
                  </a:lnTo>
                  <a:lnTo>
                    <a:pt x="9374" y="252859"/>
                  </a:lnTo>
                  <a:lnTo>
                    <a:pt x="17872" y="267430"/>
                  </a:lnTo>
                  <a:lnTo>
                    <a:pt x="44232" y="292620"/>
                  </a:lnTo>
                  <a:lnTo>
                    <a:pt x="65310" y="307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891"/>
            <p:cNvSpPr/>
            <p:nvPr>
              <p:custDataLst>
                <p:tags r:id="rId116"/>
              </p:custDataLst>
            </p:nvPr>
          </p:nvSpPr>
          <p:spPr>
            <a:xfrm>
              <a:off x="2495899" y="2817978"/>
              <a:ext cx="145702" cy="204623"/>
            </a:xfrm>
            <a:custGeom>
              <a:avLst/>
              <a:gdLst/>
              <a:ahLst/>
              <a:cxnLst/>
              <a:rect l="0" t="0" r="0" b="0"/>
              <a:pathLst>
                <a:path w="145702" h="204623">
                  <a:moveTo>
                    <a:pt x="63151" y="96672"/>
                  </a:moveTo>
                  <a:lnTo>
                    <a:pt x="63151" y="96672"/>
                  </a:lnTo>
                  <a:lnTo>
                    <a:pt x="59780" y="93301"/>
                  </a:lnTo>
                  <a:lnTo>
                    <a:pt x="16459" y="72479"/>
                  </a:lnTo>
                  <a:lnTo>
                    <a:pt x="4534" y="56522"/>
                  </a:lnTo>
                  <a:lnTo>
                    <a:pt x="175" y="41433"/>
                  </a:lnTo>
                  <a:lnTo>
                    <a:pt x="0" y="34446"/>
                  </a:lnTo>
                  <a:lnTo>
                    <a:pt x="5451" y="21038"/>
                  </a:lnTo>
                  <a:lnTo>
                    <a:pt x="14929" y="9435"/>
                  </a:lnTo>
                  <a:lnTo>
                    <a:pt x="26197" y="1926"/>
                  </a:lnTo>
                  <a:lnTo>
                    <a:pt x="43905" y="0"/>
                  </a:lnTo>
                  <a:lnTo>
                    <a:pt x="63769" y="2201"/>
                  </a:lnTo>
                  <a:lnTo>
                    <a:pt x="79653" y="7883"/>
                  </a:lnTo>
                  <a:lnTo>
                    <a:pt x="100496" y="25757"/>
                  </a:lnTo>
                  <a:lnTo>
                    <a:pt x="120077" y="55669"/>
                  </a:lnTo>
                  <a:lnTo>
                    <a:pt x="132543" y="94715"/>
                  </a:lnTo>
                  <a:lnTo>
                    <a:pt x="138712" y="142016"/>
                  </a:lnTo>
                  <a:lnTo>
                    <a:pt x="145701" y="204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892"/>
            <p:cNvSpPr/>
            <p:nvPr>
              <p:custDataLst>
                <p:tags r:id="rId117"/>
              </p:custDataLst>
            </p:nvPr>
          </p:nvSpPr>
          <p:spPr>
            <a:xfrm>
              <a:off x="2531230" y="2932428"/>
              <a:ext cx="104021" cy="128273"/>
            </a:xfrm>
            <a:custGeom>
              <a:avLst/>
              <a:gdLst/>
              <a:ahLst/>
              <a:cxnLst/>
              <a:rect l="0" t="0" r="0" b="0"/>
              <a:pathLst>
                <a:path w="104021" h="128273">
                  <a:moveTo>
                    <a:pt x="104020" y="45722"/>
                  </a:moveTo>
                  <a:lnTo>
                    <a:pt x="104020" y="45722"/>
                  </a:lnTo>
                  <a:lnTo>
                    <a:pt x="87013" y="6238"/>
                  </a:lnTo>
                  <a:lnTo>
                    <a:pt x="82821" y="422"/>
                  </a:lnTo>
                  <a:lnTo>
                    <a:pt x="79304" y="0"/>
                  </a:lnTo>
                  <a:lnTo>
                    <a:pt x="69752" y="3294"/>
                  </a:lnTo>
                  <a:lnTo>
                    <a:pt x="39416" y="33757"/>
                  </a:lnTo>
                  <a:lnTo>
                    <a:pt x="9645" y="75412"/>
                  </a:lnTo>
                  <a:lnTo>
                    <a:pt x="0" y="103576"/>
                  </a:lnTo>
                  <a:lnTo>
                    <a:pt x="2420" y="128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893"/>
            <p:cNvSpPr/>
            <p:nvPr>
              <p:custDataLst>
                <p:tags r:id="rId118"/>
              </p:custDataLst>
            </p:nvPr>
          </p:nvSpPr>
          <p:spPr>
            <a:xfrm>
              <a:off x="2692400" y="2800350"/>
              <a:ext cx="118159" cy="323851"/>
            </a:xfrm>
            <a:custGeom>
              <a:avLst/>
              <a:gdLst/>
              <a:ahLst/>
              <a:cxnLst/>
              <a:rect l="0" t="0" r="0" b="0"/>
              <a:pathLst>
                <a:path w="118159" h="323851">
                  <a:moveTo>
                    <a:pt x="69850" y="0"/>
                  </a:moveTo>
                  <a:lnTo>
                    <a:pt x="69850" y="0"/>
                  </a:lnTo>
                  <a:lnTo>
                    <a:pt x="76331" y="705"/>
                  </a:lnTo>
                  <a:lnTo>
                    <a:pt x="85430" y="3371"/>
                  </a:lnTo>
                  <a:lnTo>
                    <a:pt x="94648" y="12552"/>
                  </a:lnTo>
                  <a:lnTo>
                    <a:pt x="108694" y="38071"/>
                  </a:lnTo>
                  <a:lnTo>
                    <a:pt x="117556" y="77291"/>
                  </a:lnTo>
                  <a:lnTo>
                    <a:pt x="118158" y="121205"/>
                  </a:lnTo>
                  <a:lnTo>
                    <a:pt x="113561" y="159620"/>
                  </a:lnTo>
                  <a:lnTo>
                    <a:pt x="105850" y="194521"/>
                  </a:lnTo>
                  <a:lnTo>
                    <a:pt x="90865" y="234260"/>
                  </a:lnTo>
                  <a:lnTo>
                    <a:pt x="67259" y="275501"/>
                  </a:lnTo>
                  <a:lnTo>
                    <a:pt x="44644" y="302618"/>
                  </a:lnTo>
                  <a:lnTo>
                    <a:pt x="34893" y="310416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1084"/>
          <p:cNvGrpSpPr/>
          <p:nvPr/>
        </p:nvGrpSpPr>
        <p:grpSpPr>
          <a:xfrm>
            <a:off x="3052529" y="2858906"/>
            <a:ext cx="621683" cy="195445"/>
            <a:chOff x="3052529" y="2858906"/>
            <a:chExt cx="621683" cy="195445"/>
          </a:xfrm>
        </p:grpSpPr>
        <p:sp>
          <p:nvSpPr>
            <p:cNvPr id="51" name="SMARTInkShape-4894"/>
            <p:cNvSpPr/>
            <p:nvPr>
              <p:custDataLst>
                <p:tags r:id="rId108"/>
              </p:custDataLst>
            </p:nvPr>
          </p:nvSpPr>
          <p:spPr>
            <a:xfrm>
              <a:off x="3052529" y="2940050"/>
              <a:ext cx="598722" cy="43556"/>
            </a:xfrm>
            <a:custGeom>
              <a:avLst/>
              <a:gdLst/>
              <a:ahLst/>
              <a:cxnLst/>
              <a:rect l="0" t="0" r="0" b="0"/>
              <a:pathLst>
                <a:path w="598722" h="43556">
                  <a:moveTo>
                    <a:pt x="8171" y="31750"/>
                  </a:moveTo>
                  <a:lnTo>
                    <a:pt x="8171" y="31750"/>
                  </a:lnTo>
                  <a:lnTo>
                    <a:pt x="8171" y="35121"/>
                  </a:lnTo>
                  <a:lnTo>
                    <a:pt x="6760" y="36114"/>
                  </a:lnTo>
                  <a:lnTo>
                    <a:pt x="1429" y="37217"/>
                  </a:lnTo>
                  <a:lnTo>
                    <a:pt x="149" y="38217"/>
                  </a:lnTo>
                  <a:lnTo>
                    <a:pt x="0" y="39589"/>
                  </a:lnTo>
                  <a:lnTo>
                    <a:pt x="607" y="41210"/>
                  </a:lnTo>
                  <a:lnTo>
                    <a:pt x="2423" y="42290"/>
                  </a:lnTo>
                  <a:lnTo>
                    <a:pt x="8203" y="43490"/>
                  </a:lnTo>
                  <a:lnTo>
                    <a:pt x="55241" y="43555"/>
                  </a:lnTo>
                  <a:lnTo>
                    <a:pt x="91415" y="40995"/>
                  </a:lnTo>
                  <a:lnTo>
                    <a:pt x="125367" y="39386"/>
                  </a:lnTo>
                  <a:lnTo>
                    <a:pt x="172247" y="36600"/>
                  </a:lnTo>
                  <a:lnTo>
                    <a:pt x="219299" y="33187"/>
                  </a:lnTo>
                  <a:lnTo>
                    <a:pt x="252289" y="31683"/>
                  </a:lnTo>
                  <a:lnTo>
                    <a:pt x="285766" y="28663"/>
                  </a:lnTo>
                  <a:lnTo>
                    <a:pt x="319459" y="26850"/>
                  </a:lnTo>
                  <a:lnTo>
                    <a:pt x="353249" y="26045"/>
                  </a:lnTo>
                  <a:lnTo>
                    <a:pt x="387082" y="25687"/>
                  </a:lnTo>
                  <a:lnTo>
                    <a:pt x="434491" y="25485"/>
                  </a:lnTo>
                  <a:lnTo>
                    <a:pt x="473077" y="25425"/>
                  </a:lnTo>
                  <a:lnTo>
                    <a:pt x="520335" y="25408"/>
                  </a:lnTo>
                  <a:lnTo>
                    <a:pt x="565499" y="23519"/>
                  </a:lnTo>
                  <a:lnTo>
                    <a:pt x="588709" y="16562"/>
                  </a:lnTo>
                  <a:lnTo>
                    <a:pt x="592047" y="13863"/>
                  </a:lnTo>
                  <a:lnTo>
                    <a:pt x="598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895"/>
            <p:cNvSpPr/>
            <p:nvPr>
              <p:custDataLst>
                <p:tags r:id="rId109"/>
              </p:custDataLst>
            </p:nvPr>
          </p:nvSpPr>
          <p:spPr>
            <a:xfrm>
              <a:off x="3567664" y="2858906"/>
              <a:ext cx="106548" cy="195445"/>
            </a:xfrm>
            <a:custGeom>
              <a:avLst/>
              <a:gdLst/>
              <a:ahLst/>
              <a:cxnLst/>
              <a:rect l="0" t="0" r="0" b="0"/>
              <a:pathLst>
                <a:path w="106548" h="195445">
                  <a:moveTo>
                    <a:pt x="20086" y="17644"/>
                  </a:moveTo>
                  <a:lnTo>
                    <a:pt x="20086" y="17644"/>
                  </a:lnTo>
                  <a:lnTo>
                    <a:pt x="6271" y="5711"/>
                  </a:lnTo>
                  <a:lnTo>
                    <a:pt x="540" y="1757"/>
                  </a:lnTo>
                  <a:lnTo>
                    <a:pt x="0" y="703"/>
                  </a:lnTo>
                  <a:lnTo>
                    <a:pt x="345" y="0"/>
                  </a:lnTo>
                  <a:lnTo>
                    <a:pt x="10944" y="2382"/>
                  </a:lnTo>
                  <a:lnTo>
                    <a:pt x="37853" y="15283"/>
                  </a:lnTo>
                  <a:lnTo>
                    <a:pt x="84774" y="54096"/>
                  </a:lnTo>
                  <a:lnTo>
                    <a:pt x="96638" y="73600"/>
                  </a:lnTo>
                  <a:lnTo>
                    <a:pt x="103498" y="91197"/>
                  </a:lnTo>
                  <a:lnTo>
                    <a:pt x="106547" y="108425"/>
                  </a:lnTo>
                  <a:lnTo>
                    <a:pt x="101521" y="137362"/>
                  </a:lnTo>
                  <a:lnTo>
                    <a:pt x="89205" y="154107"/>
                  </a:lnTo>
                  <a:lnTo>
                    <a:pt x="49183" y="182105"/>
                  </a:lnTo>
                  <a:lnTo>
                    <a:pt x="1036" y="195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1085"/>
          <p:cNvGrpSpPr/>
          <p:nvPr/>
        </p:nvGrpSpPr>
        <p:grpSpPr>
          <a:xfrm>
            <a:off x="3988896" y="2700270"/>
            <a:ext cx="1224732" cy="557281"/>
            <a:chOff x="3988896" y="2700270"/>
            <a:chExt cx="1224732" cy="557281"/>
          </a:xfrm>
        </p:grpSpPr>
        <p:sp>
          <p:nvSpPr>
            <p:cNvPr id="54" name="SMARTInkShape-4896"/>
            <p:cNvSpPr/>
            <p:nvPr>
              <p:custDataLst>
                <p:tags r:id="rId100"/>
              </p:custDataLst>
            </p:nvPr>
          </p:nvSpPr>
          <p:spPr>
            <a:xfrm>
              <a:off x="3988896" y="2745445"/>
              <a:ext cx="138605" cy="337924"/>
            </a:xfrm>
            <a:custGeom>
              <a:avLst/>
              <a:gdLst/>
              <a:ahLst/>
              <a:cxnLst/>
              <a:rect l="0" t="0" r="0" b="0"/>
              <a:pathLst>
                <a:path w="138605" h="337924">
                  <a:moveTo>
                    <a:pt x="125904" y="67605"/>
                  </a:moveTo>
                  <a:lnTo>
                    <a:pt x="125904" y="67605"/>
                  </a:lnTo>
                  <a:lnTo>
                    <a:pt x="126609" y="45943"/>
                  </a:lnTo>
                  <a:lnTo>
                    <a:pt x="137459" y="15923"/>
                  </a:lnTo>
                  <a:lnTo>
                    <a:pt x="136214" y="9122"/>
                  </a:lnTo>
                  <a:lnTo>
                    <a:pt x="134894" y="5333"/>
                  </a:lnTo>
                  <a:lnTo>
                    <a:pt x="132603" y="2807"/>
                  </a:lnTo>
                  <a:lnTo>
                    <a:pt x="126294" y="0"/>
                  </a:lnTo>
                  <a:lnTo>
                    <a:pt x="121931" y="1369"/>
                  </a:lnTo>
                  <a:lnTo>
                    <a:pt x="111438" y="8533"/>
                  </a:lnTo>
                  <a:lnTo>
                    <a:pt x="81221" y="52134"/>
                  </a:lnTo>
                  <a:lnTo>
                    <a:pt x="64216" y="89597"/>
                  </a:lnTo>
                  <a:lnTo>
                    <a:pt x="50241" y="131977"/>
                  </a:lnTo>
                  <a:lnTo>
                    <a:pt x="39045" y="170169"/>
                  </a:lnTo>
                  <a:lnTo>
                    <a:pt x="25569" y="215100"/>
                  </a:lnTo>
                  <a:lnTo>
                    <a:pt x="10730" y="258260"/>
                  </a:lnTo>
                  <a:lnTo>
                    <a:pt x="2604" y="302131"/>
                  </a:lnTo>
                  <a:lnTo>
                    <a:pt x="0" y="322577"/>
                  </a:lnTo>
                  <a:lnTo>
                    <a:pt x="1751" y="327192"/>
                  </a:lnTo>
                  <a:lnTo>
                    <a:pt x="9342" y="334201"/>
                  </a:lnTo>
                  <a:lnTo>
                    <a:pt x="21652" y="337787"/>
                  </a:lnTo>
                  <a:lnTo>
                    <a:pt x="48212" y="337923"/>
                  </a:lnTo>
                  <a:lnTo>
                    <a:pt x="88371" y="331649"/>
                  </a:lnTo>
                  <a:lnTo>
                    <a:pt x="138604" y="308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897"/>
            <p:cNvSpPr/>
            <p:nvPr>
              <p:custDataLst>
                <p:tags r:id="rId101"/>
              </p:custDataLst>
            </p:nvPr>
          </p:nvSpPr>
          <p:spPr>
            <a:xfrm>
              <a:off x="4008255" y="2946400"/>
              <a:ext cx="157346" cy="38101"/>
            </a:xfrm>
            <a:custGeom>
              <a:avLst/>
              <a:gdLst/>
              <a:ahLst/>
              <a:cxnLst/>
              <a:rect l="0" t="0" r="0" b="0"/>
              <a:pathLst>
                <a:path w="157346" h="38101">
                  <a:moveTo>
                    <a:pt x="17645" y="38100"/>
                  </a:moveTo>
                  <a:lnTo>
                    <a:pt x="17645" y="38100"/>
                  </a:lnTo>
                  <a:lnTo>
                    <a:pt x="0" y="38100"/>
                  </a:lnTo>
                  <a:lnTo>
                    <a:pt x="42910" y="29262"/>
                  </a:lnTo>
                  <a:lnTo>
                    <a:pt x="80007" y="19802"/>
                  </a:lnTo>
                  <a:lnTo>
                    <a:pt x="125650" y="8062"/>
                  </a:lnTo>
                  <a:lnTo>
                    <a:pt x="1573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898"/>
            <p:cNvSpPr/>
            <p:nvPr>
              <p:custDataLst>
                <p:tags r:id="rId102"/>
              </p:custDataLst>
            </p:nvPr>
          </p:nvSpPr>
          <p:spPr>
            <a:xfrm>
              <a:off x="4244528" y="2750415"/>
              <a:ext cx="178143" cy="346648"/>
            </a:xfrm>
            <a:custGeom>
              <a:avLst/>
              <a:gdLst/>
              <a:ahLst/>
              <a:cxnLst/>
              <a:rect l="0" t="0" r="0" b="0"/>
              <a:pathLst>
                <a:path w="178143" h="346648">
                  <a:moveTo>
                    <a:pt x="168722" y="43585"/>
                  </a:moveTo>
                  <a:lnTo>
                    <a:pt x="168722" y="43585"/>
                  </a:lnTo>
                  <a:lnTo>
                    <a:pt x="172093" y="40214"/>
                  </a:lnTo>
                  <a:lnTo>
                    <a:pt x="177560" y="28005"/>
                  </a:lnTo>
                  <a:lnTo>
                    <a:pt x="178142" y="24026"/>
                  </a:lnTo>
                  <a:lnTo>
                    <a:pt x="176907" y="17724"/>
                  </a:lnTo>
                  <a:lnTo>
                    <a:pt x="172125" y="12571"/>
                  </a:lnTo>
                  <a:lnTo>
                    <a:pt x="157556" y="3514"/>
                  </a:lnTo>
                  <a:lnTo>
                    <a:pt x="130951" y="0"/>
                  </a:lnTo>
                  <a:lnTo>
                    <a:pt x="106809" y="803"/>
                  </a:lnTo>
                  <a:lnTo>
                    <a:pt x="82487" y="10055"/>
                  </a:lnTo>
                  <a:lnTo>
                    <a:pt x="68306" y="20216"/>
                  </a:lnTo>
                  <a:lnTo>
                    <a:pt x="58711" y="31788"/>
                  </a:lnTo>
                  <a:lnTo>
                    <a:pt x="55165" y="37837"/>
                  </a:lnTo>
                  <a:lnTo>
                    <a:pt x="49473" y="81621"/>
                  </a:lnTo>
                  <a:lnTo>
                    <a:pt x="48487" y="117022"/>
                  </a:lnTo>
                  <a:lnTo>
                    <a:pt x="47489" y="160202"/>
                  </a:lnTo>
                  <a:lnTo>
                    <a:pt x="39307" y="207471"/>
                  </a:lnTo>
                  <a:lnTo>
                    <a:pt x="26425" y="243838"/>
                  </a:lnTo>
                  <a:lnTo>
                    <a:pt x="11084" y="282130"/>
                  </a:lnTo>
                  <a:lnTo>
                    <a:pt x="0" y="316561"/>
                  </a:lnTo>
                  <a:lnTo>
                    <a:pt x="502" y="322230"/>
                  </a:lnTo>
                  <a:lnTo>
                    <a:pt x="4822" y="332292"/>
                  </a:lnTo>
                  <a:lnTo>
                    <a:pt x="11446" y="339586"/>
                  </a:lnTo>
                  <a:lnTo>
                    <a:pt x="15188" y="342519"/>
                  </a:lnTo>
                  <a:lnTo>
                    <a:pt x="44051" y="346647"/>
                  </a:lnTo>
                  <a:lnTo>
                    <a:pt x="117922" y="329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899"/>
            <p:cNvSpPr/>
            <p:nvPr>
              <p:custDataLst>
                <p:tags r:id="rId103"/>
              </p:custDataLst>
            </p:nvPr>
          </p:nvSpPr>
          <p:spPr>
            <a:xfrm>
              <a:off x="4445883" y="2882900"/>
              <a:ext cx="145168" cy="177801"/>
            </a:xfrm>
            <a:custGeom>
              <a:avLst/>
              <a:gdLst/>
              <a:ahLst/>
              <a:cxnLst/>
              <a:rect l="0" t="0" r="0" b="0"/>
              <a:pathLst>
                <a:path w="145168" h="1778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6742"/>
                  </a:lnTo>
                  <a:lnTo>
                    <a:pt x="40582" y="50901"/>
                  </a:lnTo>
                  <a:lnTo>
                    <a:pt x="78068" y="98129"/>
                  </a:lnTo>
                  <a:lnTo>
                    <a:pt x="107429" y="137962"/>
                  </a:lnTo>
                  <a:lnTo>
                    <a:pt x="135059" y="172502"/>
                  </a:lnTo>
                  <a:lnTo>
                    <a:pt x="145167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900"/>
            <p:cNvSpPr/>
            <p:nvPr>
              <p:custDataLst>
                <p:tags r:id="rId104"/>
              </p:custDataLst>
            </p:nvPr>
          </p:nvSpPr>
          <p:spPr>
            <a:xfrm>
              <a:off x="4461991" y="2869477"/>
              <a:ext cx="170818" cy="203924"/>
            </a:xfrm>
            <a:custGeom>
              <a:avLst/>
              <a:gdLst/>
              <a:ahLst/>
              <a:cxnLst/>
              <a:rect l="0" t="0" r="0" b="0"/>
              <a:pathLst>
                <a:path w="170818" h="203924">
                  <a:moveTo>
                    <a:pt x="167159" y="19773"/>
                  </a:moveTo>
                  <a:lnTo>
                    <a:pt x="167159" y="19773"/>
                  </a:lnTo>
                  <a:lnTo>
                    <a:pt x="170530" y="9660"/>
                  </a:lnTo>
                  <a:lnTo>
                    <a:pt x="170817" y="5976"/>
                  </a:lnTo>
                  <a:lnTo>
                    <a:pt x="169255" y="0"/>
                  </a:lnTo>
                  <a:lnTo>
                    <a:pt x="166439" y="947"/>
                  </a:lnTo>
                  <a:lnTo>
                    <a:pt x="120336" y="42017"/>
                  </a:lnTo>
                  <a:lnTo>
                    <a:pt x="78933" y="73833"/>
                  </a:lnTo>
                  <a:lnTo>
                    <a:pt x="33476" y="115701"/>
                  </a:lnTo>
                  <a:lnTo>
                    <a:pt x="10192" y="145485"/>
                  </a:lnTo>
                  <a:lnTo>
                    <a:pt x="2146" y="164310"/>
                  </a:lnTo>
                  <a:lnTo>
                    <a:pt x="0" y="173281"/>
                  </a:lnTo>
                  <a:lnTo>
                    <a:pt x="687" y="181378"/>
                  </a:lnTo>
                  <a:lnTo>
                    <a:pt x="7093" y="196020"/>
                  </a:lnTo>
                  <a:lnTo>
                    <a:pt x="11059" y="200065"/>
                  </a:lnTo>
                  <a:lnTo>
                    <a:pt x="27459" y="203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901"/>
            <p:cNvSpPr/>
            <p:nvPr>
              <p:custDataLst>
                <p:tags r:id="rId105"/>
              </p:custDataLst>
            </p:nvPr>
          </p:nvSpPr>
          <p:spPr>
            <a:xfrm>
              <a:off x="4696640" y="2758612"/>
              <a:ext cx="142917" cy="407003"/>
            </a:xfrm>
            <a:custGeom>
              <a:avLst/>
              <a:gdLst/>
              <a:ahLst/>
              <a:cxnLst/>
              <a:rect l="0" t="0" r="0" b="0"/>
              <a:pathLst>
                <a:path w="142917" h="407003">
                  <a:moveTo>
                    <a:pt x="15060" y="48088"/>
                  </a:moveTo>
                  <a:lnTo>
                    <a:pt x="15060" y="48088"/>
                  </a:lnTo>
                  <a:lnTo>
                    <a:pt x="3126" y="34273"/>
                  </a:lnTo>
                  <a:lnTo>
                    <a:pt x="754" y="30411"/>
                  </a:lnTo>
                  <a:lnTo>
                    <a:pt x="0" y="20476"/>
                  </a:lnTo>
                  <a:lnTo>
                    <a:pt x="786" y="14863"/>
                  </a:lnTo>
                  <a:lnTo>
                    <a:pt x="5423" y="6746"/>
                  </a:lnTo>
                  <a:lnTo>
                    <a:pt x="8636" y="3593"/>
                  </a:lnTo>
                  <a:lnTo>
                    <a:pt x="19730" y="91"/>
                  </a:lnTo>
                  <a:lnTo>
                    <a:pt x="47488" y="0"/>
                  </a:lnTo>
                  <a:lnTo>
                    <a:pt x="91002" y="6290"/>
                  </a:lnTo>
                  <a:lnTo>
                    <a:pt x="107373" y="13989"/>
                  </a:lnTo>
                  <a:lnTo>
                    <a:pt x="128388" y="29436"/>
                  </a:lnTo>
                  <a:lnTo>
                    <a:pt x="140282" y="47108"/>
                  </a:lnTo>
                  <a:lnTo>
                    <a:pt x="142916" y="67878"/>
                  </a:lnTo>
                  <a:lnTo>
                    <a:pt x="140432" y="107339"/>
                  </a:lnTo>
                  <a:lnTo>
                    <a:pt x="135228" y="148429"/>
                  </a:lnTo>
                  <a:lnTo>
                    <a:pt x="129217" y="185533"/>
                  </a:lnTo>
                  <a:lnTo>
                    <a:pt x="121086" y="222633"/>
                  </a:lnTo>
                  <a:lnTo>
                    <a:pt x="113502" y="261142"/>
                  </a:lnTo>
                  <a:lnTo>
                    <a:pt x="111256" y="298658"/>
                  </a:lnTo>
                  <a:lnTo>
                    <a:pt x="107126" y="345469"/>
                  </a:lnTo>
                  <a:lnTo>
                    <a:pt x="94785" y="379853"/>
                  </a:lnTo>
                  <a:lnTo>
                    <a:pt x="81773" y="396857"/>
                  </a:lnTo>
                  <a:lnTo>
                    <a:pt x="74352" y="403368"/>
                  </a:lnTo>
                  <a:lnTo>
                    <a:pt x="67287" y="407002"/>
                  </a:lnTo>
                  <a:lnTo>
                    <a:pt x="34110" y="403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902"/>
            <p:cNvSpPr/>
            <p:nvPr>
              <p:custDataLst>
                <p:tags r:id="rId106"/>
              </p:custDataLst>
            </p:nvPr>
          </p:nvSpPr>
          <p:spPr>
            <a:xfrm>
              <a:off x="5041900" y="2700270"/>
              <a:ext cx="171728" cy="322331"/>
            </a:xfrm>
            <a:custGeom>
              <a:avLst/>
              <a:gdLst/>
              <a:ahLst/>
              <a:cxnLst/>
              <a:rect l="0" t="0" r="0" b="0"/>
              <a:pathLst>
                <a:path w="171728" h="322331">
                  <a:moveTo>
                    <a:pt x="0" y="17530"/>
                  </a:moveTo>
                  <a:lnTo>
                    <a:pt x="0" y="17530"/>
                  </a:lnTo>
                  <a:lnTo>
                    <a:pt x="3371" y="14159"/>
                  </a:lnTo>
                  <a:lnTo>
                    <a:pt x="32603" y="2603"/>
                  </a:lnTo>
                  <a:lnTo>
                    <a:pt x="67458" y="0"/>
                  </a:lnTo>
                  <a:lnTo>
                    <a:pt x="108314" y="5548"/>
                  </a:lnTo>
                  <a:lnTo>
                    <a:pt x="127867" y="10794"/>
                  </a:lnTo>
                  <a:lnTo>
                    <a:pt x="161007" y="30623"/>
                  </a:lnTo>
                  <a:lnTo>
                    <a:pt x="168690" y="43340"/>
                  </a:lnTo>
                  <a:lnTo>
                    <a:pt x="171727" y="51670"/>
                  </a:lnTo>
                  <a:lnTo>
                    <a:pt x="169456" y="75978"/>
                  </a:lnTo>
                  <a:lnTo>
                    <a:pt x="156278" y="115752"/>
                  </a:lnTo>
                  <a:lnTo>
                    <a:pt x="134697" y="158510"/>
                  </a:lnTo>
                  <a:lnTo>
                    <a:pt x="108425" y="196419"/>
                  </a:lnTo>
                  <a:lnTo>
                    <a:pt x="84991" y="238957"/>
                  </a:lnTo>
                  <a:lnTo>
                    <a:pt x="74462" y="255171"/>
                  </a:lnTo>
                  <a:lnTo>
                    <a:pt x="70253" y="275548"/>
                  </a:lnTo>
                  <a:lnTo>
                    <a:pt x="76200" y="3223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903"/>
            <p:cNvSpPr/>
            <p:nvPr>
              <p:custDataLst>
                <p:tags r:id="rId107"/>
              </p:custDataLst>
            </p:nvPr>
          </p:nvSpPr>
          <p:spPr>
            <a:xfrm>
              <a:off x="5092700" y="3175000"/>
              <a:ext cx="31751" cy="82551"/>
            </a:xfrm>
            <a:custGeom>
              <a:avLst/>
              <a:gdLst/>
              <a:ahLst/>
              <a:cxnLst/>
              <a:rect l="0" t="0" r="0" b="0"/>
              <a:pathLst>
                <a:path w="31751" h="82551">
                  <a:moveTo>
                    <a:pt x="31750" y="0"/>
                  </a:moveTo>
                  <a:lnTo>
                    <a:pt x="31750" y="0"/>
                  </a:lnTo>
                  <a:lnTo>
                    <a:pt x="11046" y="41409"/>
                  </a:lnTo>
                  <a:lnTo>
                    <a:pt x="3273" y="60718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1086"/>
          <p:cNvGrpSpPr/>
          <p:nvPr/>
        </p:nvGrpSpPr>
        <p:grpSpPr>
          <a:xfrm>
            <a:off x="4032250" y="3557299"/>
            <a:ext cx="1715960" cy="506702"/>
            <a:chOff x="4032250" y="3557299"/>
            <a:chExt cx="1715960" cy="506702"/>
          </a:xfrm>
        </p:grpSpPr>
        <p:sp>
          <p:nvSpPr>
            <p:cNvPr id="63" name="SMARTInkShape-4904"/>
            <p:cNvSpPr/>
            <p:nvPr>
              <p:custDataLst>
                <p:tags r:id="rId91"/>
              </p:custDataLst>
            </p:nvPr>
          </p:nvSpPr>
          <p:spPr>
            <a:xfrm>
              <a:off x="4533900" y="3727450"/>
              <a:ext cx="190501" cy="231672"/>
            </a:xfrm>
            <a:custGeom>
              <a:avLst/>
              <a:gdLst/>
              <a:ahLst/>
              <a:cxnLst/>
              <a:rect l="0" t="0" r="0" b="0"/>
              <a:pathLst>
                <a:path w="190501" h="231672">
                  <a:moveTo>
                    <a:pt x="0" y="120650"/>
                  </a:moveTo>
                  <a:lnTo>
                    <a:pt x="0" y="120650"/>
                  </a:lnTo>
                  <a:lnTo>
                    <a:pt x="3371" y="96231"/>
                  </a:lnTo>
                  <a:lnTo>
                    <a:pt x="8838" y="79861"/>
                  </a:lnTo>
                  <a:lnTo>
                    <a:pt x="11537" y="76524"/>
                  </a:lnTo>
                  <a:lnTo>
                    <a:pt x="18298" y="72816"/>
                  </a:lnTo>
                  <a:lnTo>
                    <a:pt x="26006" y="73049"/>
                  </a:lnTo>
                  <a:lnTo>
                    <a:pt x="30037" y="74100"/>
                  </a:lnTo>
                  <a:lnTo>
                    <a:pt x="45824" y="89062"/>
                  </a:lnTo>
                  <a:lnTo>
                    <a:pt x="67592" y="130723"/>
                  </a:lnTo>
                  <a:lnTo>
                    <a:pt x="72374" y="146999"/>
                  </a:lnTo>
                  <a:lnTo>
                    <a:pt x="73655" y="179963"/>
                  </a:lnTo>
                  <a:lnTo>
                    <a:pt x="64043" y="221501"/>
                  </a:lnTo>
                  <a:lnTo>
                    <a:pt x="60213" y="231090"/>
                  </a:lnTo>
                  <a:lnTo>
                    <a:pt x="59192" y="231671"/>
                  </a:lnTo>
                  <a:lnTo>
                    <a:pt x="58512" y="230647"/>
                  </a:lnTo>
                  <a:lnTo>
                    <a:pt x="66108" y="185863"/>
                  </a:lnTo>
                  <a:lnTo>
                    <a:pt x="78854" y="148752"/>
                  </a:lnTo>
                  <a:lnTo>
                    <a:pt x="102778" y="105380"/>
                  </a:lnTo>
                  <a:lnTo>
                    <a:pt x="133993" y="59320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4905"/>
            <p:cNvSpPr/>
            <p:nvPr>
              <p:custDataLst>
                <p:tags r:id="rId92"/>
              </p:custDataLst>
            </p:nvPr>
          </p:nvSpPr>
          <p:spPr>
            <a:xfrm>
              <a:off x="4867034" y="3625850"/>
              <a:ext cx="180334" cy="376824"/>
            </a:xfrm>
            <a:custGeom>
              <a:avLst/>
              <a:gdLst/>
              <a:ahLst/>
              <a:cxnLst/>
              <a:rect l="0" t="0" r="0" b="0"/>
              <a:pathLst>
                <a:path w="180334" h="376824">
                  <a:moveTo>
                    <a:pt x="174866" y="0"/>
                  </a:moveTo>
                  <a:lnTo>
                    <a:pt x="174866" y="0"/>
                  </a:lnTo>
                  <a:lnTo>
                    <a:pt x="180333" y="0"/>
                  </a:lnTo>
                  <a:lnTo>
                    <a:pt x="136380" y="0"/>
                  </a:lnTo>
                  <a:lnTo>
                    <a:pt x="101124" y="1411"/>
                  </a:lnTo>
                  <a:lnTo>
                    <a:pt x="76895" y="10139"/>
                  </a:lnTo>
                  <a:lnTo>
                    <a:pt x="65236" y="17676"/>
                  </a:lnTo>
                  <a:lnTo>
                    <a:pt x="47368" y="39967"/>
                  </a:lnTo>
                  <a:lnTo>
                    <a:pt x="40590" y="58920"/>
                  </a:lnTo>
                  <a:lnTo>
                    <a:pt x="32866" y="103204"/>
                  </a:lnTo>
                  <a:lnTo>
                    <a:pt x="27468" y="150233"/>
                  </a:lnTo>
                  <a:lnTo>
                    <a:pt x="22419" y="197009"/>
                  </a:lnTo>
                  <a:lnTo>
                    <a:pt x="15689" y="242585"/>
                  </a:lnTo>
                  <a:lnTo>
                    <a:pt x="9639" y="279781"/>
                  </a:lnTo>
                  <a:lnTo>
                    <a:pt x="3530" y="324083"/>
                  </a:lnTo>
                  <a:lnTo>
                    <a:pt x="0" y="347124"/>
                  </a:lnTo>
                  <a:lnTo>
                    <a:pt x="1427" y="361005"/>
                  </a:lnTo>
                  <a:lnTo>
                    <a:pt x="3501" y="365553"/>
                  </a:lnTo>
                  <a:lnTo>
                    <a:pt x="6295" y="368586"/>
                  </a:lnTo>
                  <a:lnTo>
                    <a:pt x="14573" y="372660"/>
                  </a:lnTo>
                  <a:lnTo>
                    <a:pt x="27660" y="376823"/>
                  </a:lnTo>
                  <a:lnTo>
                    <a:pt x="68491" y="375811"/>
                  </a:lnTo>
                  <a:lnTo>
                    <a:pt x="109377" y="371116"/>
                  </a:lnTo>
                  <a:lnTo>
                    <a:pt x="143116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4906"/>
            <p:cNvSpPr/>
            <p:nvPr>
              <p:custDataLst>
                <p:tags r:id="rId93"/>
              </p:custDataLst>
            </p:nvPr>
          </p:nvSpPr>
          <p:spPr>
            <a:xfrm>
              <a:off x="5067300" y="3742841"/>
              <a:ext cx="114301" cy="200510"/>
            </a:xfrm>
            <a:custGeom>
              <a:avLst/>
              <a:gdLst/>
              <a:ahLst/>
              <a:cxnLst/>
              <a:rect l="0" t="0" r="0" b="0"/>
              <a:pathLst>
                <a:path w="114301" h="200510">
                  <a:moveTo>
                    <a:pt x="0" y="3659"/>
                  </a:moveTo>
                  <a:lnTo>
                    <a:pt x="0" y="3659"/>
                  </a:lnTo>
                  <a:lnTo>
                    <a:pt x="0" y="288"/>
                  </a:lnTo>
                  <a:lnTo>
                    <a:pt x="706" y="0"/>
                  </a:lnTo>
                  <a:lnTo>
                    <a:pt x="3371" y="1563"/>
                  </a:lnTo>
                  <a:lnTo>
                    <a:pt x="5026" y="6490"/>
                  </a:lnTo>
                  <a:lnTo>
                    <a:pt x="17020" y="46182"/>
                  </a:lnTo>
                  <a:lnTo>
                    <a:pt x="33030" y="84619"/>
                  </a:lnTo>
                  <a:lnTo>
                    <a:pt x="57403" y="129926"/>
                  </a:lnTo>
                  <a:lnTo>
                    <a:pt x="87522" y="176293"/>
                  </a:lnTo>
                  <a:lnTo>
                    <a:pt x="98526" y="189257"/>
                  </a:lnTo>
                  <a:lnTo>
                    <a:pt x="114300" y="200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907"/>
            <p:cNvSpPr/>
            <p:nvPr>
              <p:custDataLst>
                <p:tags r:id="rId94"/>
              </p:custDataLst>
            </p:nvPr>
          </p:nvSpPr>
          <p:spPr>
            <a:xfrm>
              <a:off x="5086350" y="3772783"/>
              <a:ext cx="152401" cy="195968"/>
            </a:xfrm>
            <a:custGeom>
              <a:avLst/>
              <a:gdLst/>
              <a:ahLst/>
              <a:cxnLst/>
              <a:rect l="0" t="0" r="0" b="0"/>
              <a:pathLst>
                <a:path w="152401" h="195968">
                  <a:moveTo>
                    <a:pt x="152400" y="5467"/>
                  </a:moveTo>
                  <a:lnTo>
                    <a:pt x="152400" y="5467"/>
                  </a:lnTo>
                  <a:lnTo>
                    <a:pt x="149029" y="2096"/>
                  </a:lnTo>
                  <a:lnTo>
                    <a:pt x="145492" y="441"/>
                  </a:lnTo>
                  <a:lnTo>
                    <a:pt x="143561" y="0"/>
                  </a:lnTo>
                  <a:lnTo>
                    <a:pt x="130731" y="2749"/>
                  </a:lnTo>
                  <a:lnTo>
                    <a:pt x="87474" y="44888"/>
                  </a:lnTo>
                  <a:lnTo>
                    <a:pt x="51938" y="82401"/>
                  </a:lnTo>
                  <a:lnTo>
                    <a:pt x="18756" y="125952"/>
                  </a:lnTo>
                  <a:lnTo>
                    <a:pt x="4123" y="159376"/>
                  </a:lnTo>
                  <a:lnTo>
                    <a:pt x="0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4908"/>
            <p:cNvSpPr/>
            <p:nvPr>
              <p:custDataLst>
                <p:tags r:id="rId95"/>
              </p:custDataLst>
            </p:nvPr>
          </p:nvSpPr>
          <p:spPr>
            <a:xfrm>
              <a:off x="5220583" y="3628852"/>
              <a:ext cx="203869" cy="394217"/>
            </a:xfrm>
            <a:custGeom>
              <a:avLst/>
              <a:gdLst/>
              <a:ahLst/>
              <a:cxnLst/>
              <a:rect l="0" t="0" r="0" b="0"/>
              <a:pathLst>
                <a:path w="203869" h="394217">
                  <a:moveTo>
                    <a:pt x="5467" y="35098"/>
                  </a:moveTo>
                  <a:lnTo>
                    <a:pt x="5467" y="35098"/>
                  </a:lnTo>
                  <a:lnTo>
                    <a:pt x="5467" y="31727"/>
                  </a:lnTo>
                  <a:lnTo>
                    <a:pt x="3585" y="28191"/>
                  </a:lnTo>
                  <a:lnTo>
                    <a:pt x="2096" y="26260"/>
                  </a:lnTo>
                  <a:lnTo>
                    <a:pt x="0" y="13429"/>
                  </a:lnTo>
                  <a:lnTo>
                    <a:pt x="1822" y="10069"/>
                  </a:lnTo>
                  <a:lnTo>
                    <a:pt x="5153" y="7829"/>
                  </a:lnTo>
                  <a:lnTo>
                    <a:pt x="15205" y="5339"/>
                  </a:lnTo>
                  <a:lnTo>
                    <a:pt x="52180" y="3741"/>
                  </a:lnTo>
                  <a:lnTo>
                    <a:pt x="93156" y="3465"/>
                  </a:lnTo>
                  <a:lnTo>
                    <a:pt x="138186" y="0"/>
                  </a:lnTo>
                  <a:lnTo>
                    <a:pt x="184168" y="2419"/>
                  </a:lnTo>
                  <a:lnTo>
                    <a:pt x="190218" y="2729"/>
                  </a:lnTo>
                  <a:lnTo>
                    <a:pt x="194956" y="5052"/>
                  </a:lnTo>
                  <a:lnTo>
                    <a:pt x="202103" y="13277"/>
                  </a:lnTo>
                  <a:lnTo>
                    <a:pt x="203868" y="27752"/>
                  </a:lnTo>
                  <a:lnTo>
                    <a:pt x="197451" y="72361"/>
                  </a:lnTo>
                  <a:lnTo>
                    <a:pt x="187417" y="117590"/>
                  </a:lnTo>
                  <a:lnTo>
                    <a:pt x="179723" y="158245"/>
                  </a:lnTo>
                  <a:lnTo>
                    <a:pt x="177471" y="201397"/>
                  </a:lnTo>
                  <a:lnTo>
                    <a:pt x="177026" y="241043"/>
                  </a:lnTo>
                  <a:lnTo>
                    <a:pt x="182008" y="286687"/>
                  </a:lnTo>
                  <a:lnTo>
                    <a:pt x="186344" y="328914"/>
                  </a:lnTo>
                  <a:lnTo>
                    <a:pt x="182202" y="366133"/>
                  </a:lnTo>
                  <a:lnTo>
                    <a:pt x="180441" y="372205"/>
                  </a:lnTo>
                  <a:lnTo>
                    <a:pt x="172839" y="382714"/>
                  </a:lnTo>
                  <a:lnTo>
                    <a:pt x="160421" y="392801"/>
                  </a:lnTo>
                  <a:lnTo>
                    <a:pt x="157453" y="394216"/>
                  </a:lnTo>
                  <a:lnTo>
                    <a:pt x="154063" y="393749"/>
                  </a:lnTo>
                  <a:lnTo>
                    <a:pt x="146534" y="389467"/>
                  </a:lnTo>
                  <a:lnTo>
                    <a:pt x="132467" y="371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4909"/>
            <p:cNvSpPr/>
            <p:nvPr>
              <p:custDataLst>
                <p:tags r:id="rId96"/>
              </p:custDataLst>
            </p:nvPr>
          </p:nvSpPr>
          <p:spPr>
            <a:xfrm>
              <a:off x="5597329" y="3557299"/>
              <a:ext cx="150881" cy="316202"/>
            </a:xfrm>
            <a:custGeom>
              <a:avLst/>
              <a:gdLst/>
              <a:ahLst/>
              <a:cxnLst/>
              <a:rect l="0" t="0" r="0" b="0"/>
              <a:pathLst>
                <a:path w="150881" h="316202">
                  <a:moveTo>
                    <a:pt x="3371" y="24101"/>
                  </a:moveTo>
                  <a:lnTo>
                    <a:pt x="3371" y="24101"/>
                  </a:lnTo>
                  <a:lnTo>
                    <a:pt x="0" y="17359"/>
                  </a:lnTo>
                  <a:lnTo>
                    <a:pt x="418" y="14667"/>
                  </a:lnTo>
                  <a:lnTo>
                    <a:pt x="2108" y="12168"/>
                  </a:lnTo>
                  <a:lnTo>
                    <a:pt x="4646" y="9795"/>
                  </a:lnTo>
                  <a:lnTo>
                    <a:pt x="21701" y="3086"/>
                  </a:lnTo>
                  <a:lnTo>
                    <a:pt x="44629" y="0"/>
                  </a:lnTo>
                  <a:lnTo>
                    <a:pt x="76039" y="5828"/>
                  </a:lnTo>
                  <a:lnTo>
                    <a:pt x="105414" y="19863"/>
                  </a:lnTo>
                  <a:lnTo>
                    <a:pt x="134143" y="42863"/>
                  </a:lnTo>
                  <a:lnTo>
                    <a:pt x="142160" y="52665"/>
                  </a:lnTo>
                  <a:lnTo>
                    <a:pt x="150640" y="79601"/>
                  </a:lnTo>
                  <a:lnTo>
                    <a:pt x="150880" y="111022"/>
                  </a:lnTo>
                  <a:lnTo>
                    <a:pt x="143111" y="142675"/>
                  </a:lnTo>
                  <a:lnTo>
                    <a:pt x="123480" y="178495"/>
                  </a:lnTo>
                  <a:lnTo>
                    <a:pt x="85456" y="221130"/>
                  </a:lnTo>
                  <a:lnTo>
                    <a:pt x="59120" y="251106"/>
                  </a:lnTo>
                  <a:lnTo>
                    <a:pt x="55638" y="270181"/>
                  </a:lnTo>
                  <a:lnTo>
                    <a:pt x="60521" y="316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4910"/>
            <p:cNvSpPr/>
            <p:nvPr>
              <p:custDataLst>
                <p:tags r:id="rId97"/>
              </p:custDataLst>
            </p:nvPr>
          </p:nvSpPr>
          <p:spPr>
            <a:xfrm>
              <a:off x="5653138" y="4025900"/>
              <a:ext cx="36463" cy="38101"/>
            </a:xfrm>
            <a:custGeom>
              <a:avLst/>
              <a:gdLst/>
              <a:ahLst/>
              <a:cxnLst/>
              <a:rect l="0" t="0" r="0" b="0"/>
              <a:pathLst>
                <a:path w="36463" h="38101">
                  <a:moveTo>
                    <a:pt x="36462" y="0"/>
                  </a:moveTo>
                  <a:lnTo>
                    <a:pt x="36462" y="0"/>
                  </a:lnTo>
                  <a:lnTo>
                    <a:pt x="9743" y="17298"/>
                  </a:lnTo>
                  <a:lnTo>
                    <a:pt x="2047" y="27546"/>
                  </a:lnTo>
                  <a:lnTo>
                    <a:pt x="0" y="32939"/>
                  </a:lnTo>
                  <a:lnTo>
                    <a:pt x="160" y="34659"/>
                  </a:lnTo>
                  <a:lnTo>
                    <a:pt x="4712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4911"/>
            <p:cNvSpPr/>
            <p:nvPr>
              <p:custDataLst>
                <p:tags r:id="rId98"/>
              </p:custDataLst>
            </p:nvPr>
          </p:nvSpPr>
          <p:spPr>
            <a:xfrm>
              <a:off x="4032250" y="3590002"/>
              <a:ext cx="241301" cy="366485"/>
            </a:xfrm>
            <a:custGeom>
              <a:avLst/>
              <a:gdLst/>
              <a:ahLst/>
              <a:cxnLst/>
              <a:rect l="0" t="0" r="0" b="0"/>
              <a:pathLst>
                <a:path w="241301" h="366485">
                  <a:moveTo>
                    <a:pt x="0" y="86648"/>
                  </a:moveTo>
                  <a:lnTo>
                    <a:pt x="0" y="86648"/>
                  </a:lnTo>
                  <a:lnTo>
                    <a:pt x="5467" y="86648"/>
                  </a:lnTo>
                  <a:lnTo>
                    <a:pt x="22199" y="129986"/>
                  </a:lnTo>
                  <a:lnTo>
                    <a:pt x="36423" y="172819"/>
                  </a:lnTo>
                  <a:lnTo>
                    <a:pt x="47716" y="207665"/>
                  </a:lnTo>
                  <a:lnTo>
                    <a:pt x="58823" y="246213"/>
                  </a:lnTo>
                  <a:lnTo>
                    <a:pt x="67759" y="281152"/>
                  </a:lnTo>
                  <a:lnTo>
                    <a:pt x="81930" y="319021"/>
                  </a:lnTo>
                  <a:lnTo>
                    <a:pt x="99271" y="358261"/>
                  </a:lnTo>
                  <a:lnTo>
                    <a:pt x="106680" y="365645"/>
                  </a:lnTo>
                  <a:lnTo>
                    <a:pt x="111336" y="366484"/>
                  </a:lnTo>
                  <a:lnTo>
                    <a:pt x="122155" y="363655"/>
                  </a:lnTo>
                  <a:lnTo>
                    <a:pt x="143517" y="337273"/>
                  </a:lnTo>
                  <a:lnTo>
                    <a:pt x="164350" y="291435"/>
                  </a:lnTo>
                  <a:lnTo>
                    <a:pt x="180557" y="251121"/>
                  </a:lnTo>
                  <a:lnTo>
                    <a:pt x="191725" y="216662"/>
                  </a:lnTo>
                  <a:lnTo>
                    <a:pt x="203039" y="176182"/>
                  </a:lnTo>
                  <a:lnTo>
                    <a:pt x="212771" y="134672"/>
                  </a:lnTo>
                  <a:lnTo>
                    <a:pt x="222812" y="88491"/>
                  </a:lnTo>
                  <a:lnTo>
                    <a:pt x="230256" y="42352"/>
                  </a:lnTo>
                  <a:lnTo>
                    <a:pt x="234728" y="0"/>
                  </a:lnTo>
                  <a:lnTo>
                    <a:pt x="241300" y="40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4912"/>
            <p:cNvSpPr/>
            <p:nvPr>
              <p:custDataLst>
                <p:tags r:id="rId99"/>
              </p:custDataLst>
            </p:nvPr>
          </p:nvSpPr>
          <p:spPr>
            <a:xfrm>
              <a:off x="4342747" y="3809849"/>
              <a:ext cx="134004" cy="146202"/>
            </a:xfrm>
            <a:custGeom>
              <a:avLst/>
              <a:gdLst/>
              <a:ahLst/>
              <a:cxnLst/>
              <a:rect l="0" t="0" r="0" b="0"/>
              <a:pathLst>
                <a:path w="134004" h="146202">
                  <a:moveTo>
                    <a:pt x="89553" y="57301"/>
                  </a:moveTo>
                  <a:lnTo>
                    <a:pt x="89553" y="57301"/>
                  </a:lnTo>
                  <a:lnTo>
                    <a:pt x="86182" y="50559"/>
                  </a:lnTo>
                  <a:lnTo>
                    <a:pt x="80093" y="18609"/>
                  </a:lnTo>
                  <a:lnTo>
                    <a:pt x="72649" y="8119"/>
                  </a:lnTo>
                  <a:lnTo>
                    <a:pt x="67700" y="3347"/>
                  </a:lnTo>
                  <a:lnTo>
                    <a:pt x="62990" y="870"/>
                  </a:lnTo>
                  <a:lnTo>
                    <a:pt x="53993" y="0"/>
                  </a:lnTo>
                  <a:lnTo>
                    <a:pt x="40995" y="3477"/>
                  </a:lnTo>
                  <a:lnTo>
                    <a:pt x="24836" y="19089"/>
                  </a:lnTo>
                  <a:lnTo>
                    <a:pt x="2152" y="64033"/>
                  </a:lnTo>
                  <a:lnTo>
                    <a:pt x="0" y="100767"/>
                  </a:lnTo>
                  <a:lnTo>
                    <a:pt x="6007" y="121069"/>
                  </a:lnTo>
                  <a:lnTo>
                    <a:pt x="10572" y="129447"/>
                  </a:lnTo>
                  <a:lnTo>
                    <a:pt x="15732" y="134326"/>
                  </a:lnTo>
                  <a:lnTo>
                    <a:pt x="21289" y="136873"/>
                  </a:lnTo>
                  <a:lnTo>
                    <a:pt x="27111" y="137866"/>
                  </a:lnTo>
                  <a:lnTo>
                    <a:pt x="33108" y="136411"/>
                  </a:lnTo>
                  <a:lnTo>
                    <a:pt x="45417" y="129150"/>
                  </a:lnTo>
                  <a:lnTo>
                    <a:pt x="69987" y="101178"/>
                  </a:lnTo>
                  <a:lnTo>
                    <a:pt x="79287" y="86294"/>
                  </a:lnTo>
                  <a:lnTo>
                    <a:pt x="80592" y="82980"/>
                  </a:lnTo>
                  <a:lnTo>
                    <a:pt x="82168" y="81476"/>
                  </a:lnTo>
                  <a:lnTo>
                    <a:pt x="83924" y="81179"/>
                  </a:lnTo>
                  <a:lnTo>
                    <a:pt x="85801" y="81686"/>
                  </a:lnTo>
                  <a:lnTo>
                    <a:pt x="104154" y="126265"/>
                  </a:lnTo>
                  <a:lnTo>
                    <a:pt x="112270" y="134518"/>
                  </a:lnTo>
                  <a:lnTo>
                    <a:pt x="134003" y="146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1087"/>
          <p:cNvGrpSpPr/>
          <p:nvPr/>
        </p:nvGrpSpPr>
        <p:grpSpPr>
          <a:xfrm>
            <a:off x="381000" y="3559528"/>
            <a:ext cx="1974851" cy="640877"/>
            <a:chOff x="381000" y="3559528"/>
            <a:chExt cx="1974851" cy="640877"/>
          </a:xfrm>
        </p:grpSpPr>
        <p:sp>
          <p:nvSpPr>
            <p:cNvPr id="73" name="SMARTInkShape-4913"/>
            <p:cNvSpPr/>
            <p:nvPr>
              <p:custDataLst>
                <p:tags r:id="rId84"/>
              </p:custDataLst>
            </p:nvPr>
          </p:nvSpPr>
          <p:spPr>
            <a:xfrm>
              <a:off x="381000" y="3559528"/>
              <a:ext cx="1974851" cy="147856"/>
            </a:xfrm>
            <a:custGeom>
              <a:avLst/>
              <a:gdLst/>
              <a:ahLst/>
              <a:cxnLst/>
              <a:rect l="0" t="0" r="0" b="0"/>
              <a:pathLst>
                <a:path w="1974851" h="147856">
                  <a:moveTo>
                    <a:pt x="0" y="21872"/>
                  </a:moveTo>
                  <a:lnTo>
                    <a:pt x="0" y="21872"/>
                  </a:lnTo>
                  <a:lnTo>
                    <a:pt x="3371" y="21872"/>
                  </a:lnTo>
                  <a:lnTo>
                    <a:pt x="6907" y="19990"/>
                  </a:lnTo>
                  <a:lnTo>
                    <a:pt x="8838" y="18501"/>
                  </a:lnTo>
                  <a:lnTo>
                    <a:pt x="11537" y="18213"/>
                  </a:lnTo>
                  <a:lnTo>
                    <a:pt x="22076" y="21180"/>
                  </a:lnTo>
                  <a:lnTo>
                    <a:pt x="64668" y="41563"/>
                  </a:lnTo>
                  <a:lnTo>
                    <a:pt x="110640" y="69523"/>
                  </a:lnTo>
                  <a:lnTo>
                    <a:pt x="156338" y="102055"/>
                  </a:lnTo>
                  <a:lnTo>
                    <a:pt x="182730" y="116421"/>
                  </a:lnTo>
                  <a:lnTo>
                    <a:pt x="221124" y="131496"/>
                  </a:lnTo>
                  <a:lnTo>
                    <a:pt x="253499" y="141149"/>
                  </a:lnTo>
                  <a:lnTo>
                    <a:pt x="291407" y="145440"/>
                  </a:lnTo>
                  <a:lnTo>
                    <a:pt x="338932" y="147855"/>
                  </a:lnTo>
                  <a:lnTo>
                    <a:pt x="383195" y="145199"/>
                  </a:lnTo>
                  <a:lnTo>
                    <a:pt x="427590" y="139944"/>
                  </a:lnTo>
                  <a:lnTo>
                    <a:pt x="459092" y="135967"/>
                  </a:lnTo>
                  <a:lnTo>
                    <a:pt x="492613" y="131142"/>
                  </a:lnTo>
                  <a:lnTo>
                    <a:pt x="528678" y="124294"/>
                  </a:lnTo>
                  <a:lnTo>
                    <a:pt x="565874" y="116546"/>
                  </a:lnTo>
                  <a:lnTo>
                    <a:pt x="604277" y="108399"/>
                  </a:lnTo>
                  <a:lnTo>
                    <a:pt x="644864" y="100075"/>
                  </a:lnTo>
                  <a:lnTo>
                    <a:pt x="684540" y="89790"/>
                  </a:lnTo>
                  <a:lnTo>
                    <a:pt x="724045" y="78869"/>
                  </a:lnTo>
                  <a:lnTo>
                    <a:pt x="765122" y="69311"/>
                  </a:lnTo>
                  <a:lnTo>
                    <a:pt x="806897" y="62241"/>
                  </a:lnTo>
                  <a:lnTo>
                    <a:pt x="848276" y="56042"/>
                  </a:lnTo>
                  <a:lnTo>
                    <a:pt x="887834" y="48582"/>
                  </a:lnTo>
                  <a:lnTo>
                    <a:pt x="928463" y="42445"/>
                  </a:lnTo>
                  <a:lnTo>
                    <a:pt x="969334" y="37366"/>
                  </a:lnTo>
                  <a:lnTo>
                    <a:pt x="1008665" y="32756"/>
                  </a:lnTo>
                  <a:lnTo>
                    <a:pt x="1043549" y="30237"/>
                  </a:lnTo>
                  <a:lnTo>
                    <a:pt x="1076222" y="29118"/>
                  </a:lnTo>
                  <a:lnTo>
                    <a:pt x="1109558" y="28620"/>
                  </a:lnTo>
                  <a:lnTo>
                    <a:pt x="1143189" y="30280"/>
                  </a:lnTo>
                  <a:lnTo>
                    <a:pt x="1176245" y="33370"/>
                  </a:lnTo>
                  <a:lnTo>
                    <a:pt x="1223327" y="39076"/>
                  </a:lnTo>
                  <a:lnTo>
                    <a:pt x="1256077" y="43159"/>
                  </a:lnTo>
                  <a:lnTo>
                    <a:pt x="1302877" y="46053"/>
                  </a:lnTo>
                  <a:lnTo>
                    <a:pt x="1334942" y="48612"/>
                  </a:lnTo>
                  <a:lnTo>
                    <a:pt x="1368007" y="51395"/>
                  </a:lnTo>
                  <a:lnTo>
                    <a:pt x="1401518" y="52632"/>
                  </a:lnTo>
                  <a:lnTo>
                    <a:pt x="1435227" y="53182"/>
                  </a:lnTo>
                  <a:lnTo>
                    <a:pt x="1469023" y="53426"/>
                  </a:lnTo>
                  <a:lnTo>
                    <a:pt x="1502858" y="53535"/>
                  </a:lnTo>
                  <a:lnTo>
                    <a:pt x="1538593" y="53583"/>
                  </a:lnTo>
                  <a:lnTo>
                    <a:pt x="1574935" y="52899"/>
                  </a:lnTo>
                  <a:lnTo>
                    <a:pt x="1609903" y="50244"/>
                  </a:lnTo>
                  <a:lnTo>
                    <a:pt x="1646140" y="46711"/>
                  </a:lnTo>
                  <a:lnTo>
                    <a:pt x="1682707" y="42789"/>
                  </a:lnTo>
                  <a:lnTo>
                    <a:pt x="1717773" y="38694"/>
                  </a:lnTo>
                  <a:lnTo>
                    <a:pt x="1750292" y="34522"/>
                  </a:lnTo>
                  <a:lnTo>
                    <a:pt x="1794485" y="28207"/>
                  </a:lnTo>
                  <a:lnTo>
                    <a:pt x="1834390" y="21867"/>
                  </a:lnTo>
                  <a:lnTo>
                    <a:pt x="1873025" y="15520"/>
                  </a:lnTo>
                  <a:lnTo>
                    <a:pt x="1913165" y="9172"/>
                  </a:lnTo>
                  <a:lnTo>
                    <a:pt x="1959619" y="0"/>
                  </a:lnTo>
                  <a:lnTo>
                    <a:pt x="1974850" y="2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4914"/>
            <p:cNvSpPr/>
            <p:nvPr>
              <p:custDataLst>
                <p:tags r:id="rId85"/>
              </p:custDataLst>
            </p:nvPr>
          </p:nvSpPr>
          <p:spPr>
            <a:xfrm>
              <a:off x="871419" y="3810883"/>
              <a:ext cx="227132" cy="389522"/>
            </a:xfrm>
            <a:custGeom>
              <a:avLst/>
              <a:gdLst/>
              <a:ahLst/>
              <a:cxnLst/>
              <a:rect l="0" t="0" r="0" b="0"/>
              <a:pathLst>
                <a:path w="227132" h="389522">
                  <a:moveTo>
                    <a:pt x="227131" y="5467"/>
                  </a:moveTo>
                  <a:lnTo>
                    <a:pt x="227131" y="5467"/>
                  </a:lnTo>
                  <a:lnTo>
                    <a:pt x="220389" y="2096"/>
                  </a:lnTo>
                  <a:lnTo>
                    <a:pt x="206083" y="0"/>
                  </a:lnTo>
                  <a:lnTo>
                    <a:pt x="188439" y="2749"/>
                  </a:lnTo>
                  <a:lnTo>
                    <a:pt x="158444" y="15775"/>
                  </a:lnTo>
                  <a:lnTo>
                    <a:pt x="135832" y="31334"/>
                  </a:lnTo>
                  <a:lnTo>
                    <a:pt x="96728" y="75624"/>
                  </a:lnTo>
                  <a:lnTo>
                    <a:pt x="70400" y="118233"/>
                  </a:lnTo>
                  <a:lnTo>
                    <a:pt x="48266" y="159367"/>
                  </a:lnTo>
                  <a:lnTo>
                    <a:pt x="29966" y="204643"/>
                  </a:lnTo>
                  <a:lnTo>
                    <a:pt x="14900" y="244399"/>
                  </a:lnTo>
                  <a:lnTo>
                    <a:pt x="3489" y="290279"/>
                  </a:lnTo>
                  <a:lnTo>
                    <a:pt x="0" y="332410"/>
                  </a:lnTo>
                  <a:lnTo>
                    <a:pt x="2947" y="353975"/>
                  </a:lnTo>
                  <a:lnTo>
                    <a:pt x="5708" y="362689"/>
                  </a:lnTo>
                  <a:lnTo>
                    <a:pt x="18184" y="376134"/>
                  </a:lnTo>
                  <a:lnTo>
                    <a:pt x="35488" y="385402"/>
                  </a:lnTo>
                  <a:lnTo>
                    <a:pt x="54938" y="389521"/>
                  </a:lnTo>
                  <a:lnTo>
                    <a:pt x="89092" y="385098"/>
                  </a:lnTo>
                  <a:lnTo>
                    <a:pt x="136442" y="365892"/>
                  </a:lnTo>
                  <a:lnTo>
                    <a:pt x="171888" y="338837"/>
                  </a:lnTo>
                  <a:lnTo>
                    <a:pt x="189983" y="311625"/>
                  </a:lnTo>
                  <a:lnTo>
                    <a:pt x="196039" y="298170"/>
                  </a:lnTo>
                  <a:lnTo>
                    <a:pt x="195438" y="283254"/>
                  </a:lnTo>
                  <a:lnTo>
                    <a:pt x="189048" y="264633"/>
                  </a:lnTo>
                  <a:lnTo>
                    <a:pt x="184100" y="257530"/>
                  </a:lnTo>
                  <a:lnTo>
                    <a:pt x="174086" y="250269"/>
                  </a:lnTo>
                  <a:lnTo>
                    <a:pt x="166337" y="247805"/>
                  </a:lnTo>
                  <a:lnTo>
                    <a:pt x="157281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4915"/>
            <p:cNvSpPr/>
            <p:nvPr>
              <p:custDataLst>
                <p:tags r:id="rId86"/>
              </p:custDataLst>
            </p:nvPr>
          </p:nvSpPr>
          <p:spPr>
            <a:xfrm>
              <a:off x="1632214" y="3967264"/>
              <a:ext cx="145787" cy="134837"/>
            </a:xfrm>
            <a:custGeom>
              <a:avLst/>
              <a:gdLst/>
              <a:ahLst/>
              <a:cxnLst/>
              <a:rect l="0" t="0" r="0" b="0"/>
              <a:pathLst>
                <a:path w="145787" h="134837">
                  <a:moveTo>
                    <a:pt x="18786" y="14186"/>
                  </a:moveTo>
                  <a:lnTo>
                    <a:pt x="18786" y="14186"/>
                  </a:lnTo>
                  <a:lnTo>
                    <a:pt x="18786" y="10815"/>
                  </a:lnTo>
                  <a:lnTo>
                    <a:pt x="18080" y="9822"/>
                  </a:lnTo>
                  <a:lnTo>
                    <a:pt x="16905" y="9160"/>
                  </a:lnTo>
                  <a:lnTo>
                    <a:pt x="15415" y="8719"/>
                  </a:lnTo>
                  <a:lnTo>
                    <a:pt x="13716" y="9835"/>
                  </a:lnTo>
                  <a:lnTo>
                    <a:pt x="9947" y="14839"/>
                  </a:lnTo>
                  <a:lnTo>
                    <a:pt x="6849" y="38983"/>
                  </a:lnTo>
                  <a:lnTo>
                    <a:pt x="5447" y="82702"/>
                  </a:lnTo>
                  <a:lnTo>
                    <a:pt x="0" y="119797"/>
                  </a:lnTo>
                  <a:lnTo>
                    <a:pt x="1323" y="119166"/>
                  </a:lnTo>
                  <a:lnTo>
                    <a:pt x="6556" y="114701"/>
                  </a:lnTo>
                  <a:lnTo>
                    <a:pt x="21414" y="76400"/>
                  </a:lnTo>
                  <a:lnTo>
                    <a:pt x="37937" y="39045"/>
                  </a:lnTo>
                  <a:lnTo>
                    <a:pt x="58160" y="14079"/>
                  </a:lnTo>
                  <a:lnTo>
                    <a:pt x="79684" y="1846"/>
                  </a:lnTo>
                  <a:lnTo>
                    <a:pt x="93830" y="0"/>
                  </a:lnTo>
                  <a:lnTo>
                    <a:pt x="100565" y="495"/>
                  </a:lnTo>
                  <a:lnTo>
                    <a:pt x="113693" y="10453"/>
                  </a:lnTo>
                  <a:lnTo>
                    <a:pt x="131103" y="35893"/>
                  </a:lnTo>
                  <a:lnTo>
                    <a:pt x="139260" y="54878"/>
                  </a:lnTo>
                  <a:lnTo>
                    <a:pt x="145786" y="1348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4916"/>
            <p:cNvSpPr/>
            <p:nvPr>
              <p:custDataLst>
                <p:tags r:id="rId87"/>
              </p:custDataLst>
            </p:nvPr>
          </p:nvSpPr>
          <p:spPr>
            <a:xfrm>
              <a:off x="1466850" y="3955164"/>
              <a:ext cx="127001" cy="150147"/>
            </a:xfrm>
            <a:custGeom>
              <a:avLst/>
              <a:gdLst/>
              <a:ahLst/>
              <a:cxnLst/>
              <a:rect l="0" t="0" r="0" b="0"/>
              <a:pathLst>
                <a:path w="127001" h="150147">
                  <a:moveTo>
                    <a:pt x="0" y="58036"/>
                  </a:moveTo>
                  <a:lnTo>
                    <a:pt x="0" y="58036"/>
                  </a:lnTo>
                  <a:lnTo>
                    <a:pt x="0" y="64778"/>
                  </a:lnTo>
                  <a:lnTo>
                    <a:pt x="1882" y="69969"/>
                  </a:lnTo>
                  <a:lnTo>
                    <a:pt x="3371" y="72341"/>
                  </a:lnTo>
                  <a:lnTo>
                    <a:pt x="12209" y="79051"/>
                  </a:lnTo>
                  <a:lnTo>
                    <a:pt x="16606" y="79101"/>
                  </a:lnTo>
                  <a:lnTo>
                    <a:pt x="32907" y="72431"/>
                  </a:lnTo>
                  <a:lnTo>
                    <a:pt x="50437" y="60812"/>
                  </a:lnTo>
                  <a:lnTo>
                    <a:pt x="60281" y="50097"/>
                  </a:lnTo>
                  <a:lnTo>
                    <a:pt x="70386" y="28794"/>
                  </a:lnTo>
                  <a:lnTo>
                    <a:pt x="74477" y="11350"/>
                  </a:lnTo>
                  <a:lnTo>
                    <a:pt x="73641" y="7157"/>
                  </a:lnTo>
                  <a:lnTo>
                    <a:pt x="68948" y="615"/>
                  </a:lnTo>
                  <a:lnTo>
                    <a:pt x="65721" y="0"/>
                  </a:lnTo>
                  <a:lnTo>
                    <a:pt x="62158" y="1001"/>
                  </a:lnTo>
                  <a:lnTo>
                    <a:pt x="46639" y="12915"/>
                  </a:lnTo>
                  <a:lnTo>
                    <a:pt x="39560" y="19488"/>
                  </a:lnTo>
                  <a:lnTo>
                    <a:pt x="22853" y="52337"/>
                  </a:lnTo>
                  <a:lnTo>
                    <a:pt x="15708" y="86608"/>
                  </a:lnTo>
                  <a:lnTo>
                    <a:pt x="19681" y="108364"/>
                  </a:lnTo>
                  <a:lnTo>
                    <a:pt x="28503" y="127676"/>
                  </a:lnTo>
                  <a:lnTo>
                    <a:pt x="39479" y="140963"/>
                  </a:lnTo>
                  <a:lnTo>
                    <a:pt x="55176" y="147809"/>
                  </a:lnTo>
                  <a:lnTo>
                    <a:pt x="72500" y="150146"/>
                  </a:lnTo>
                  <a:lnTo>
                    <a:pt x="87256" y="148833"/>
                  </a:lnTo>
                  <a:lnTo>
                    <a:pt x="127000" y="1278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917"/>
            <p:cNvSpPr/>
            <p:nvPr>
              <p:custDataLst>
                <p:tags r:id="rId88"/>
              </p:custDataLst>
            </p:nvPr>
          </p:nvSpPr>
          <p:spPr>
            <a:xfrm>
              <a:off x="1270000" y="3994150"/>
              <a:ext cx="146051" cy="123953"/>
            </a:xfrm>
            <a:custGeom>
              <a:avLst/>
              <a:gdLst/>
              <a:ahLst/>
              <a:cxnLst/>
              <a:rect l="0" t="0" r="0" b="0"/>
              <a:pathLst>
                <a:path w="146051" h="123953">
                  <a:moveTo>
                    <a:pt x="0" y="0"/>
                  </a:moveTo>
                  <a:lnTo>
                    <a:pt x="0" y="0"/>
                  </a:lnTo>
                  <a:lnTo>
                    <a:pt x="706" y="21662"/>
                  </a:lnTo>
                  <a:lnTo>
                    <a:pt x="14747" y="66525"/>
                  </a:lnTo>
                  <a:lnTo>
                    <a:pt x="30038" y="99689"/>
                  </a:lnTo>
                  <a:lnTo>
                    <a:pt x="42043" y="111569"/>
                  </a:lnTo>
                  <a:lnTo>
                    <a:pt x="55374" y="120142"/>
                  </a:lnTo>
                  <a:lnTo>
                    <a:pt x="66003" y="123952"/>
                  </a:lnTo>
                  <a:lnTo>
                    <a:pt x="71519" y="122851"/>
                  </a:lnTo>
                  <a:lnTo>
                    <a:pt x="83292" y="115984"/>
                  </a:lnTo>
                  <a:lnTo>
                    <a:pt x="101820" y="90104"/>
                  </a:lnTo>
                  <a:lnTo>
                    <a:pt x="122679" y="48503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4918"/>
            <p:cNvSpPr/>
            <p:nvPr>
              <p:custDataLst>
                <p:tags r:id="rId89"/>
              </p:custDataLst>
            </p:nvPr>
          </p:nvSpPr>
          <p:spPr>
            <a:xfrm>
              <a:off x="1190142" y="3951898"/>
              <a:ext cx="10009" cy="54953"/>
            </a:xfrm>
            <a:custGeom>
              <a:avLst/>
              <a:gdLst/>
              <a:ahLst/>
              <a:cxnLst/>
              <a:rect l="0" t="0" r="0" b="0"/>
              <a:pathLst>
                <a:path w="10009" h="54953">
                  <a:moveTo>
                    <a:pt x="3658" y="54952"/>
                  </a:moveTo>
                  <a:lnTo>
                    <a:pt x="3658" y="54952"/>
                  </a:lnTo>
                  <a:lnTo>
                    <a:pt x="2952" y="13744"/>
                  </a:lnTo>
                  <a:lnTo>
                    <a:pt x="0" y="2839"/>
                  </a:lnTo>
                  <a:lnTo>
                    <a:pt x="514" y="1160"/>
                  </a:lnTo>
                  <a:lnTo>
                    <a:pt x="1562" y="41"/>
                  </a:lnTo>
                  <a:lnTo>
                    <a:pt x="2966" y="0"/>
                  </a:lnTo>
                  <a:lnTo>
                    <a:pt x="10008" y="4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4919"/>
            <p:cNvSpPr/>
            <p:nvPr>
              <p:custDataLst>
                <p:tags r:id="rId90"/>
              </p:custDataLst>
            </p:nvPr>
          </p:nvSpPr>
          <p:spPr>
            <a:xfrm>
              <a:off x="1200150" y="4035229"/>
              <a:ext cx="12701" cy="92272"/>
            </a:xfrm>
            <a:custGeom>
              <a:avLst/>
              <a:gdLst/>
              <a:ahLst/>
              <a:cxnLst/>
              <a:rect l="0" t="0" r="0" b="0"/>
              <a:pathLst>
                <a:path w="12701" h="922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3371" y="44629"/>
                  </a:lnTo>
                  <a:lnTo>
                    <a:pt x="12700" y="92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SMARTInkShape-4920"/>
          <p:cNvSpPr/>
          <p:nvPr>
            <p:custDataLst>
              <p:tags r:id="rId1"/>
            </p:custDataLst>
          </p:nvPr>
        </p:nvSpPr>
        <p:spPr>
          <a:xfrm>
            <a:off x="6621704" y="1197398"/>
            <a:ext cx="331547" cy="5025603"/>
          </a:xfrm>
          <a:custGeom>
            <a:avLst/>
            <a:gdLst/>
            <a:ahLst/>
            <a:cxnLst/>
            <a:rect l="0" t="0" r="0" b="0"/>
            <a:pathLst>
              <a:path w="331547" h="5025603">
                <a:moveTo>
                  <a:pt x="128346" y="9102"/>
                </a:moveTo>
                <a:lnTo>
                  <a:pt x="128346" y="9102"/>
                </a:lnTo>
                <a:lnTo>
                  <a:pt x="88783" y="7220"/>
                </a:lnTo>
                <a:lnTo>
                  <a:pt x="54299" y="2194"/>
                </a:lnTo>
                <a:lnTo>
                  <a:pt x="20329" y="0"/>
                </a:lnTo>
                <a:lnTo>
                  <a:pt x="11884" y="917"/>
                </a:lnTo>
                <a:lnTo>
                  <a:pt x="6254" y="2940"/>
                </a:lnTo>
                <a:lnTo>
                  <a:pt x="2503" y="5699"/>
                </a:lnTo>
                <a:lnTo>
                  <a:pt x="0" y="8950"/>
                </a:lnTo>
                <a:lnTo>
                  <a:pt x="982" y="23851"/>
                </a:lnTo>
                <a:lnTo>
                  <a:pt x="9741" y="67911"/>
                </a:lnTo>
                <a:lnTo>
                  <a:pt x="18265" y="111474"/>
                </a:lnTo>
                <a:lnTo>
                  <a:pt x="22505" y="145147"/>
                </a:lnTo>
                <a:lnTo>
                  <a:pt x="28860" y="190287"/>
                </a:lnTo>
                <a:lnTo>
                  <a:pt x="31840" y="233845"/>
                </a:lnTo>
                <a:lnTo>
                  <a:pt x="32724" y="278030"/>
                </a:lnTo>
                <a:lnTo>
                  <a:pt x="34812" y="309483"/>
                </a:lnTo>
                <a:lnTo>
                  <a:pt x="38092" y="342277"/>
                </a:lnTo>
                <a:lnTo>
                  <a:pt x="41901" y="375667"/>
                </a:lnTo>
                <a:lnTo>
                  <a:pt x="44065" y="413085"/>
                </a:lnTo>
                <a:lnTo>
                  <a:pt x="45026" y="453233"/>
                </a:lnTo>
                <a:lnTo>
                  <a:pt x="45454" y="494595"/>
                </a:lnTo>
                <a:lnTo>
                  <a:pt x="47525" y="538379"/>
                </a:lnTo>
                <a:lnTo>
                  <a:pt x="50093" y="583708"/>
                </a:lnTo>
                <a:lnTo>
                  <a:pt x="51233" y="629725"/>
                </a:lnTo>
                <a:lnTo>
                  <a:pt x="52243" y="653568"/>
                </a:lnTo>
                <a:lnTo>
                  <a:pt x="53621" y="677929"/>
                </a:lnTo>
                <a:lnTo>
                  <a:pt x="55247" y="702637"/>
                </a:lnTo>
                <a:lnTo>
                  <a:pt x="57035" y="728281"/>
                </a:lnTo>
                <a:lnTo>
                  <a:pt x="58932" y="754549"/>
                </a:lnTo>
                <a:lnTo>
                  <a:pt x="60904" y="781233"/>
                </a:lnTo>
                <a:lnTo>
                  <a:pt x="63629" y="808195"/>
                </a:lnTo>
                <a:lnTo>
                  <a:pt x="66858" y="835342"/>
                </a:lnTo>
                <a:lnTo>
                  <a:pt x="70420" y="862612"/>
                </a:lnTo>
                <a:lnTo>
                  <a:pt x="74206" y="890670"/>
                </a:lnTo>
                <a:lnTo>
                  <a:pt x="78141" y="919253"/>
                </a:lnTo>
                <a:lnTo>
                  <a:pt x="82176" y="948186"/>
                </a:lnTo>
                <a:lnTo>
                  <a:pt x="85571" y="978763"/>
                </a:lnTo>
                <a:lnTo>
                  <a:pt x="88540" y="1010437"/>
                </a:lnTo>
                <a:lnTo>
                  <a:pt x="91226" y="1042842"/>
                </a:lnTo>
                <a:lnTo>
                  <a:pt x="95133" y="1075029"/>
                </a:lnTo>
                <a:lnTo>
                  <a:pt x="99853" y="1107070"/>
                </a:lnTo>
                <a:lnTo>
                  <a:pt x="105118" y="1139014"/>
                </a:lnTo>
                <a:lnTo>
                  <a:pt x="110039" y="1171599"/>
                </a:lnTo>
                <a:lnTo>
                  <a:pt x="114729" y="1204611"/>
                </a:lnTo>
                <a:lnTo>
                  <a:pt x="119268" y="1237908"/>
                </a:lnTo>
                <a:lnTo>
                  <a:pt x="124411" y="1272101"/>
                </a:lnTo>
                <a:lnTo>
                  <a:pt x="129956" y="1306890"/>
                </a:lnTo>
                <a:lnTo>
                  <a:pt x="135770" y="1342077"/>
                </a:lnTo>
                <a:lnTo>
                  <a:pt x="141055" y="1378941"/>
                </a:lnTo>
                <a:lnTo>
                  <a:pt x="145991" y="1416922"/>
                </a:lnTo>
                <a:lnTo>
                  <a:pt x="150693" y="1455649"/>
                </a:lnTo>
                <a:lnTo>
                  <a:pt x="155944" y="1493461"/>
                </a:lnTo>
                <a:lnTo>
                  <a:pt x="161561" y="1530663"/>
                </a:lnTo>
                <a:lnTo>
                  <a:pt x="167423" y="1567460"/>
                </a:lnTo>
                <a:lnTo>
                  <a:pt x="172742" y="1606101"/>
                </a:lnTo>
                <a:lnTo>
                  <a:pt x="177698" y="1645974"/>
                </a:lnTo>
                <a:lnTo>
                  <a:pt x="182415" y="1686666"/>
                </a:lnTo>
                <a:lnTo>
                  <a:pt x="187675" y="1727200"/>
                </a:lnTo>
                <a:lnTo>
                  <a:pt x="193299" y="1767629"/>
                </a:lnTo>
                <a:lnTo>
                  <a:pt x="199164" y="1807987"/>
                </a:lnTo>
                <a:lnTo>
                  <a:pt x="203780" y="1848297"/>
                </a:lnTo>
                <a:lnTo>
                  <a:pt x="207563" y="1888577"/>
                </a:lnTo>
                <a:lnTo>
                  <a:pt x="210791" y="1928835"/>
                </a:lnTo>
                <a:lnTo>
                  <a:pt x="215059" y="1971196"/>
                </a:lnTo>
                <a:lnTo>
                  <a:pt x="220021" y="2014959"/>
                </a:lnTo>
                <a:lnTo>
                  <a:pt x="225446" y="2059657"/>
                </a:lnTo>
                <a:lnTo>
                  <a:pt x="229063" y="2104977"/>
                </a:lnTo>
                <a:lnTo>
                  <a:pt x="231474" y="2150713"/>
                </a:lnTo>
                <a:lnTo>
                  <a:pt x="233081" y="2196726"/>
                </a:lnTo>
                <a:lnTo>
                  <a:pt x="235563" y="2242923"/>
                </a:lnTo>
                <a:lnTo>
                  <a:pt x="238630" y="2289244"/>
                </a:lnTo>
                <a:lnTo>
                  <a:pt x="242085" y="2335647"/>
                </a:lnTo>
                <a:lnTo>
                  <a:pt x="245094" y="2380693"/>
                </a:lnTo>
                <a:lnTo>
                  <a:pt x="247805" y="2424835"/>
                </a:lnTo>
                <a:lnTo>
                  <a:pt x="250318" y="2468374"/>
                </a:lnTo>
                <a:lnTo>
                  <a:pt x="252700" y="2513627"/>
                </a:lnTo>
                <a:lnTo>
                  <a:pt x="254993" y="2560025"/>
                </a:lnTo>
                <a:lnTo>
                  <a:pt x="257227" y="2607183"/>
                </a:lnTo>
                <a:lnTo>
                  <a:pt x="259422" y="2653439"/>
                </a:lnTo>
                <a:lnTo>
                  <a:pt x="261591" y="2699094"/>
                </a:lnTo>
                <a:lnTo>
                  <a:pt x="263742" y="2744346"/>
                </a:lnTo>
                <a:lnTo>
                  <a:pt x="265883" y="2791448"/>
                </a:lnTo>
                <a:lnTo>
                  <a:pt x="268015" y="2839783"/>
                </a:lnTo>
                <a:lnTo>
                  <a:pt x="270142" y="2888939"/>
                </a:lnTo>
                <a:lnTo>
                  <a:pt x="272265" y="2937938"/>
                </a:lnTo>
                <a:lnTo>
                  <a:pt x="274387" y="2986831"/>
                </a:lnTo>
                <a:lnTo>
                  <a:pt x="276506" y="3035655"/>
                </a:lnTo>
                <a:lnTo>
                  <a:pt x="278625" y="3084431"/>
                </a:lnTo>
                <a:lnTo>
                  <a:pt x="280743" y="3133177"/>
                </a:lnTo>
                <a:lnTo>
                  <a:pt x="282861" y="3181902"/>
                </a:lnTo>
                <a:lnTo>
                  <a:pt x="284978" y="3229908"/>
                </a:lnTo>
                <a:lnTo>
                  <a:pt x="287095" y="3277434"/>
                </a:lnTo>
                <a:lnTo>
                  <a:pt x="289212" y="3324640"/>
                </a:lnTo>
                <a:lnTo>
                  <a:pt x="290623" y="3373749"/>
                </a:lnTo>
                <a:lnTo>
                  <a:pt x="291565" y="3424128"/>
                </a:lnTo>
                <a:lnTo>
                  <a:pt x="292192" y="3475353"/>
                </a:lnTo>
                <a:lnTo>
                  <a:pt x="293316" y="3525025"/>
                </a:lnTo>
                <a:lnTo>
                  <a:pt x="294769" y="3573662"/>
                </a:lnTo>
                <a:lnTo>
                  <a:pt x="296445" y="3621608"/>
                </a:lnTo>
                <a:lnTo>
                  <a:pt x="298267" y="3669095"/>
                </a:lnTo>
                <a:lnTo>
                  <a:pt x="300187" y="3716275"/>
                </a:lnTo>
                <a:lnTo>
                  <a:pt x="302174" y="3763251"/>
                </a:lnTo>
                <a:lnTo>
                  <a:pt x="303498" y="3810796"/>
                </a:lnTo>
                <a:lnTo>
                  <a:pt x="304380" y="3858719"/>
                </a:lnTo>
                <a:lnTo>
                  <a:pt x="304969" y="3906897"/>
                </a:lnTo>
                <a:lnTo>
                  <a:pt x="305362" y="3951715"/>
                </a:lnTo>
                <a:lnTo>
                  <a:pt x="305623" y="3994294"/>
                </a:lnTo>
                <a:lnTo>
                  <a:pt x="305797" y="4035379"/>
                </a:lnTo>
                <a:lnTo>
                  <a:pt x="305913" y="4076176"/>
                </a:lnTo>
                <a:lnTo>
                  <a:pt x="305991" y="4116779"/>
                </a:lnTo>
                <a:lnTo>
                  <a:pt x="306043" y="4157253"/>
                </a:lnTo>
                <a:lnTo>
                  <a:pt x="306077" y="4195525"/>
                </a:lnTo>
                <a:lnTo>
                  <a:pt x="306099" y="4232329"/>
                </a:lnTo>
                <a:lnTo>
                  <a:pt x="306115" y="4268152"/>
                </a:lnTo>
                <a:lnTo>
                  <a:pt x="305420" y="4302619"/>
                </a:lnTo>
                <a:lnTo>
                  <a:pt x="304251" y="4336180"/>
                </a:lnTo>
                <a:lnTo>
                  <a:pt x="302766" y="4369137"/>
                </a:lnTo>
                <a:lnTo>
                  <a:pt x="301776" y="4400281"/>
                </a:lnTo>
                <a:lnTo>
                  <a:pt x="301115" y="4430216"/>
                </a:lnTo>
                <a:lnTo>
                  <a:pt x="300676" y="4459344"/>
                </a:lnTo>
                <a:lnTo>
                  <a:pt x="300383" y="4487936"/>
                </a:lnTo>
                <a:lnTo>
                  <a:pt x="300187" y="4516169"/>
                </a:lnTo>
                <a:lnTo>
                  <a:pt x="300056" y="4544163"/>
                </a:lnTo>
                <a:lnTo>
                  <a:pt x="299969" y="4571293"/>
                </a:lnTo>
                <a:lnTo>
                  <a:pt x="299911" y="4597846"/>
                </a:lnTo>
                <a:lnTo>
                  <a:pt x="299873" y="4624015"/>
                </a:lnTo>
                <a:lnTo>
                  <a:pt x="299142" y="4648516"/>
                </a:lnTo>
                <a:lnTo>
                  <a:pt x="296447" y="4694554"/>
                </a:lnTo>
                <a:lnTo>
                  <a:pt x="294779" y="4738535"/>
                </a:lnTo>
                <a:lnTo>
                  <a:pt x="294038" y="4780189"/>
                </a:lnTo>
                <a:lnTo>
                  <a:pt x="293709" y="4817517"/>
                </a:lnTo>
                <a:lnTo>
                  <a:pt x="293562" y="4852921"/>
                </a:lnTo>
                <a:lnTo>
                  <a:pt x="293497" y="4886767"/>
                </a:lnTo>
                <a:lnTo>
                  <a:pt x="293468" y="4918271"/>
                </a:lnTo>
                <a:lnTo>
                  <a:pt x="299100" y="4952500"/>
                </a:lnTo>
                <a:lnTo>
                  <a:pt x="331546" y="502560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SMARTInkShape-Group1089"/>
          <p:cNvGrpSpPr/>
          <p:nvPr/>
        </p:nvGrpSpPr>
        <p:grpSpPr>
          <a:xfrm>
            <a:off x="7802979" y="1233846"/>
            <a:ext cx="1544222" cy="673791"/>
            <a:chOff x="7802979" y="1233846"/>
            <a:chExt cx="1544222" cy="673791"/>
          </a:xfrm>
        </p:grpSpPr>
        <p:sp>
          <p:nvSpPr>
            <p:cNvPr id="82" name="SMARTInkShape-4921"/>
            <p:cNvSpPr/>
            <p:nvPr>
              <p:custDataLst>
                <p:tags r:id="rId74"/>
              </p:custDataLst>
            </p:nvPr>
          </p:nvSpPr>
          <p:spPr>
            <a:xfrm>
              <a:off x="7825891" y="1816194"/>
              <a:ext cx="1521310" cy="91443"/>
            </a:xfrm>
            <a:custGeom>
              <a:avLst/>
              <a:gdLst/>
              <a:ahLst/>
              <a:cxnLst/>
              <a:rect l="0" t="0" r="0" b="0"/>
              <a:pathLst>
                <a:path w="1521310" h="91443">
                  <a:moveTo>
                    <a:pt x="3659" y="76106"/>
                  </a:moveTo>
                  <a:lnTo>
                    <a:pt x="3659" y="76106"/>
                  </a:lnTo>
                  <a:lnTo>
                    <a:pt x="3659" y="79477"/>
                  </a:lnTo>
                  <a:lnTo>
                    <a:pt x="1778" y="83013"/>
                  </a:lnTo>
                  <a:lnTo>
                    <a:pt x="288" y="84944"/>
                  </a:lnTo>
                  <a:lnTo>
                    <a:pt x="0" y="86937"/>
                  </a:lnTo>
                  <a:lnTo>
                    <a:pt x="1563" y="91033"/>
                  </a:lnTo>
                  <a:lnTo>
                    <a:pt x="12135" y="91442"/>
                  </a:lnTo>
                  <a:lnTo>
                    <a:pt x="54408" y="82585"/>
                  </a:lnTo>
                  <a:lnTo>
                    <a:pt x="89244" y="75223"/>
                  </a:lnTo>
                  <a:lnTo>
                    <a:pt x="127774" y="67952"/>
                  </a:lnTo>
                  <a:lnTo>
                    <a:pt x="161361" y="62369"/>
                  </a:lnTo>
                  <a:lnTo>
                    <a:pt x="196515" y="55654"/>
                  </a:lnTo>
                  <a:lnTo>
                    <a:pt x="233305" y="48672"/>
                  </a:lnTo>
                  <a:lnTo>
                    <a:pt x="270824" y="43217"/>
                  </a:lnTo>
                  <a:lnTo>
                    <a:pt x="312429" y="38440"/>
                  </a:lnTo>
                  <a:lnTo>
                    <a:pt x="357495" y="33966"/>
                  </a:lnTo>
                  <a:lnTo>
                    <a:pt x="381366" y="31784"/>
                  </a:lnTo>
                  <a:lnTo>
                    <a:pt x="405747" y="29625"/>
                  </a:lnTo>
                  <a:lnTo>
                    <a:pt x="431879" y="27480"/>
                  </a:lnTo>
                  <a:lnTo>
                    <a:pt x="459178" y="25344"/>
                  </a:lnTo>
                  <a:lnTo>
                    <a:pt x="487255" y="23215"/>
                  </a:lnTo>
                  <a:lnTo>
                    <a:pt x="515851" y="20384"/>
                  </a:lnTo>
                  <a:lnTo>
                    <a:pt x="544792" y="17086"/>
                  </a:lnTo>
                  <a:lnTo>
                    <a:pt x="573964" y="13476"/>
                  </a:lnTo>
                  <a:lnTo>
                    <a:pt x="603995" y="11069"/>
                  </a:lnTo>
                  <a:lnTo>
                    <a:pt x="634600" y="9465"/>
                  </a:lnTo>
                  <a:lnTo>
                    <a:pt x="665586" y="8395"/>
                  </a:lnTo>
                  <a:lnTo>
                    <a:pt x="696827" y="6976"/>
                  </a:lnTo>
                  <a:lnTo>
                    <a:pt x="728237" y="5325"/>
                  </a:lnTo>
                  <a:lnTo>
                    <a:pt x="759761" y="3519"/>
                  </a:lnTo>
                  <a:lnTo>
                    <a:pt x="792066" y="2315"/>
                  </a:lnTo>
                  <a:lnTo>
                    <a:pt x="824891" y="1512"/>
                  </a:lnTo>
                  <a:lnTo>
                    <a:pt x="858063" y="976"/>
                  </a:lnTo>
                  <a:lnTo>
                    <a:pt x="891468" y="620"/>
                  </a:lnTo>
                  <a:lnTo>
                    <a:pt x="925026" y="382"/>
                  </a:lnTo>
                  <a:lnTo>
                    <a:pt x="958687" y="223"/>
                  </a:lnTo>
                  <a:lnTo>
                    <a:pt x="991710" y="117"/>
                  </a:lnTo>
                  <a:lnTo>
                    <a:pt x="1024310" y="47"/>
                  </a:lnTo>
                  <a:lnTo>
                    <a:pt x="1056626" y="0"/>
                  </a:lnTo>
                  <a:lnTo>
                    <a:pt x="1088048" y="674"/>
                  </a:lnTo>
                  <a:lnTo>
                    <a:pt x="1118873" y="1829"/>
                  </a:lnTo>
                  <a:lnTo>
                    <a:pt x="1149301" y="3305"/>
                  </a:lnTo>
                  <a:lnTo>
                    <a:pt x="1178054" y="4288"/>
                  </a:lnTo>
                  <a:lnTo>
                    <a:pt x="1205689" y="4944"/>
                  </a:lnTo>
                  <a:lnTo>
                    <a:pt x="1232579" y="5381"/>
                  </a:lnTo>
                  <a:lnTo>
                    <a:pt x="1258267" y="6378"/>
                  </a:lnTo>
                  <a:lnTo>
                    <a:pt x="1283153" y="7749"/>
                  </a:lnTo>
                  <a:lnTo>
                    <a:pt x="1329384" y="10447"/>
                  </a:lnTo>
                  <a:lnTo>
                    <a:pt x="1368746" y="11647"/>
                  </a:lnTo>
                  <a:lnTo>
                    <a:pt x="1403174" y="14061"/>
                  </a:lnTo>
                  <a:lnTo>
                    <a:pt x="1444678" y="17506"/>
                  </a:lnTo>
                  <a:lnTo>
                    <a:pt x="1487357" y="22041"/>
                  </a:lnTo>
                  <a:lnTo>
                    <a:pt x="1521309" y="12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4922"/>
            <p:cNvSpPr/>
            <p:nvPr>
              <p:custDataLst>
                <p:tags r:id="rId75"/>
              </p:custDataLst>
            </p:nvPr>
          </p:nvSpPr>
          <p:spPr>
            <a:xfrm>
              <a:off x="9050772" y="1395676"/>
              <a:ext cx="290079" cy="157166"/>
            </a:xfrm>
            <a:custGeom>
              <a:avLst/>
              <a:gdLst/>
              <a:ahLst/>
              <a:cxnLst/>
              <a:rect l="0" t="0" r="0" b="0"/>
              <a:pathLst>
                <a:path w="290079" h="157166">
                  <a:moveTo>
                    <a:pt x="61478" y="39424"/>
                  </a:moveTo>
                  <a:lnTo>
                    <a:pt x="61478" y="39424"/>
                  </a:lnTo>
                  <a:lnTo>
                    <a:pt x="62183" y="29285"/>
                  </a:lnTo>
                  <a:lnTo>
                    <a:pt x="66945" y="9570"/>
                  </a:lnTo>
                  <a:lnTo>
                    <a:pt x="65554" y="3108"/>
                  </a:lnTo>
                  <a:lnTo>
                    <a:pt x="64195" y="396"/>
                  </a:lnTo>
                  <a:lnTo>
                    <a:pt x="61173" y="0"/>
                  </a:lnTo>
                  <a:lnTo>
                    <a:pt x="46806" y="6184"/>
                  </a:lnTo>
                  <a:lnTo>
                    <a:pt x="35201" y="13127"/>
                  </a:lnTo>
                  <a:lnTo>
                    <a:pt x="16768" y="38453"/>
                  </a:lnTo>
                  <a:lnTo>
                    <a:pt x="2420" y="83525"/>
                  </a:lnTo>
                  <a:lnTo>
                    <a:pt x="0" y="112150"/>
                  </a:lnTo>
                  <a:lnTo>
                    <a:pt x="1934" y="129837"/>
                  </a:lnTo>
                  <a:lnTo>
                    <a:pt x="8908" y="143343"/>
                  </a:lnTo>
                  <a:lnTo>
                    <a:pt x="13731" y="148920"/>
                  </a:lnTo>
                  <a:lnTo>
                    <a:pt x="24735" y="155117"/>
                  </a:lnTo>
                  <a:lnTo>
                    <a:pt x="38092" y="157165"/>
                  </a:lnTo>
                  <a:lnTo>
                    <a:pt x="55788" y="155724"/>
                  </a:lnTo>
                  <a:lnTo>
                    <a:pt x="82213" y="144203"/>
                  </a:lnTo>
                  <a:lnTo>
                    <a:pt x="124303" y="112062"/>
                  </a:lnTo>
                  <a:lnTo>
                    <a:pt x="160039" y="67595"/>
                  </a:lnTo>
                  <a:lnTo>
                    <a:pt x="176301" y="35607"/>
                  </a:lnTo>
                  <a:lnTo>
                    <a:pt x="179538" y="21500"/>
                  </a:lnTo>
                  <a:lnTo>
                    <a:pt x="178990" y="16186"/>
                  </a:lnTo>
                  <a:lnTo>
                    <a:pt x="177214" y="11937"/>
                  </a:lnTo>
                  <a:lnTo>
                    <a:pt x="174618" y="8399"/>
                  </a:lnTo>
                  <a:lnTo>
                    <a:pt x="170772" y="7452"/>
                  </a:lnTo>
                  <a:lnTo>
                    <a:pt x="160853" y="10162"/>
                  </a:lnTo>
                  <a:lnTo>
                    <a:pt x="136627" y="26364"/>
                  </a:lnTo>
                  <a:lnTo>
                    <a:pt x="124746" y="41145"/>
                  </a:lnTo>
                  <a:lnTo>
                    <a:pt x="120590" y="49038"/>
                  </a:lnTo>
                  <a:lnTo>
                    <a:pt x="117854" y="67216"/>
                  </a:lnTo>
                  <a:lnTo>
                    <a:pt x="118112" y="77002"/>
                  </a:lnTo>
                  <a:lnTo>
                    <a:pt x="124043" y="93520"/>
                  </a:lnTo>
                  <a:lnTo>
                    <a:pt x="137400" y="110956"/>
                  </a:lnTo>
                  <a:lnTo>
                    <a:pt x="148138" y="118488"/>
                  </a:lnTo>
                  <a:lnTo>
                    <a:pt x="175428" y="129957"/>
                  </a:lnTo>
                  <a:lnTo>
                    <a:pt x="212756" y="137431"/>
                  </a:lnTo>
                  <a:lnTo>
                    <a:pt x="290078" y="141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4923"/>
            <p:cNvSpPr/>
            <p:nvPr>
              <p:custDataLst>
                <p:tags r:id="rId76"/>
              </p:custDataLst>
            </p:nvPr>
          </p:nvSpPr>
          <p:spPr>
            <a:xfrm>
              <a:off x="8864600" y="1425448"/>
              <a:ext cx="101601" cy="145958"/>
            </a:xfrm>
            <a:custGeom>
              <a:avLst/>
              <a:gdLst/>
              <a:ahLst/>
              <a:cxnLst/>
              <a:rect l="0" t="0" r="0" b="0"/>
              <a:pathLst>
                <a:path w="101601" h="145958">
                  <a:moveTo>
                    <a:pt x="0" y="28702"/>
                  </a:moveTo>
                  <a:lnTo>
                    <a:pt x="0" y="28702"/>
                  </a:lnTo>
                  <a:lnTo>
                    <a:pt x="3370" y="25331"/>
                  </a:lnTo>
                  <a:lnTo>
                    <a:pt x="3658" y="24338"/>
                  </a:lnTo>
                  <a:lnTo>
                    <a:pt x="3144" y="23676"/>
                  </a:lnTo>
                  <a:lnTo>
                    <a:pt x="2096" y="23235"/>
                  </a:lnTo>
                  <a:lnTo>
                    <a:pt x="621" y="36097"/>
                  </a:lnTo>
                  <a:lnTo>
                    <a:pt x="81" y="77610"/>
                  </a:lnTo>
                  <a:lnTo>
                    <a:pt x="16" y="118091"/>
                  </a:lnTo>
                  <a:lnTo>
                    <a:pt x="1" y="145957"/>
                  </a:lnTo>
                  <a:lnTo>
                    <a:pt x="6742" y="100217"/>
                  </a:lnTo>
                  <a:lnTo>
                    <a:pt x="17676" y="64316"/>
                  </a:lnTo>
                  <a:lnTo>
                    <a:pt x="38378" y="19039"/>
                  </a:lnTo>
                  <a:lnTo>
                    <a:pt x="47865" y="7239"/>
                  </a:lnTo>
                  <a:lnTo>
                    <a:pt x="58668" y="1524"/>
                  </a:lnTo>
                  <a:lnTo>
                    <a:pt x="64512" y="0"/>
                  </a:lnTo>
                  <a:lnTo>
                    <a:pt x="69818" y="1100"/>
                  </a:lnTo>
                  <a:lnTo>
                    <a:pt x="79479" y="7968"/>
                  </a:lnTo>
                  <a:lnTo>
                    <a:pt x="86594" y="19957"/>
                  </a:lnTo>
                  <a:lnTo>
                    <a:pt x="96911" y="57392"/>
                  </a:lnTo>
                  <a:lnTo>
                    <a:pt x="101600" y="117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4924"/>
            <p:cNvSpPr/>
            <p:nvPr>
              <p:custDataLst>
                <p:tags r:id="rId77"/>
              </p:custDataLst>
            </p:nvPr>
          </p:nvSpPr>
          <p:spPr>
            <a:xfrm>
              <a:off x="8692832" y="1441282"/>
              <a:ext cx="114619" cy="144536"/>
            </a:xfrm>
            <a:custGeom>
              <a:avLst/>
              <a:gdLst/>
              <a:ahLst/>
              <a:cxnLst/>
              <a:rect l="0" t="0" r="0" b="0"/>
              <a:pathLst>
                <a:path w="114619" h="144536">
                  <a:moveTo>
                    <a:pt x="13018" y="76368"/>
                  </a:moveTo>
                  <a:lnTo>
                    <a:pt x="13018" y="76368"/>
                  </a:lnTo>
                  <a:lnTo>
                    <a:pt x="2083" y="92770"/>
                  </a:lnTo>
                  <a:lnTo>
                    <a:pt x="2905" y="93653"/>
                  </a:lnTo>
                  <a:lnTo>
                    <a:pt x="7583" y="94634"/>
                  </a:lnTo>
                  <a:lnTo>
                    <a:pt x="10100" y="93484"/>
                  </a:lnTo>
                  <a:lnTo>
                    <a:pt x="42630" y="60868"/>
                  </a:lnTo>
                  <a:lnTo>
                    <a:pt x="54953" y="37438"/>
                  </a:lnTo>
                  <a:lnTo>
                    <a:pt x="59173" y="22377"/>
                  </a:lnTo>
                  <a:lnTo>
                    <a:pt x="58697" y="10979"/>
                  </a:lnTo>
                  <a:lnTo>
                    <a:pt x="56170" y="6670"/>
                  </a:lnTo>
                  <a:lnTo>
                    <a:pt x="47718" y="0"/>
                  </a:lnTo>
                  <a:lnTo>
                    <a:pt x="41797" y="762"/>
                  </a:lnTo>
                  <a:lnTo>
                    <a:pt x="27689" y="9134"/>
                  </a:lnTo>
                  <a:lnTo>
                    <a:pt x="10623" y="29714"/>
                  </a:lnTo>
                  <a:lnTo>
                    <a:pt x="0" y="53686"/>
                  </a:lnTo>
                  <a:lnTo>
                    <a:pt x="2497" y="88776"/>
                  </a:lnTo>
                  <a:lnTo>
                    <a:pt x="12174" y="116968"/>
                  </a:lnTo>
                  <a:lnTo>
                    <a:pt x="25578" y="131807"/>
                  </a:lnTo>
                  <a:lnTo>
                    <a:pt x="34091" y="138727"/>
                  </a:lnTo>
                  <a:lnTo>
                    <a:pt x="54839" y="144535"/>
                  </a:lnTo>
                  <a:lnTo>
                    <a:pt x="76761" y="144059"/>
                  </a:lnTo>
                  <a:lnTo>
                    <a:pt x="114618" y="133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4925"/>
            <p:cNvSpPr/>
            <p:nvPr>
              <p:custDataLst>
                <p:tags r:id="rId78"/>
              </p:custDataLst>
            </p:nvPr>
          </p:nvSpPr>
          <p:spPr>
            <a:xfrm>
              <a:off x="8515611" y="1422400"/>
              <a:ext cx="114040" cy="202375"/>
            </a:xfrm>
            <a:custGeom>
              <a:avLst/>
              <a:gdLst/>
              <a:ahLst/>
              <a:cxnLst/>
              <a:rect l="0" t="0" r="0" b="0"/>
              <a:pathLst>
                <a:path w="114040" h="202375">
                  <a:moveTo>
                    <a:pt x="6089" y="57150"/>
                  </a:moveTo>
                  <a:lnTo>
                    <a:pt x="6089" y="57150"/>
                  </a:lnTo>
                  <a:lnTo>
                    <a:pt x="621" y="51683"/>
                  </a:lnTo>
                  <a:lnTo>
                    <a:pt x="0" y="47690"/>
                  </a:lnTo>
                  <a:lnTo>
                    <a:pt x="26429" y="90079"/>
                  </a:lnTo>
                  <a:lnTo>
                    <a:pt x="44052" y="116258"/>
                  </a:lnTo>
                  <a:lnTo>
                    <a:pt x="51987" y="140672"/>
                  </a:lnTo>
                  <a:lnTo>
                    <a:pt x="55920" y="182774"/>
                  </a:lnTo>
                  <a:lnTo>
                    <a:pt x="55896" y="200284"/>
                  </a:lnTo>
                  <a:lnTo>
                    <a:pt x="54816" y="201961"/>
                  </a:lnTo>
                  <a:lnTo>
                    <a:pt x="53390" y="202374"/>
                  </a:lnTo>
                  <a:lnTo>
                    <a:pt x="55940" y="164791"/>
                  </a:lnTo>
                  <a:lnTo>
                    <a:pt x="60370" y="125027"/>
                  </a:lnTo>
                  <a:lnTo>
                    <a:pt x="70621" y="83847"/>
                  </a:lnTo>
                  <a:lnTo>
                    <a:pt x="87234" y="38088"/>
                  </a:lnTo>
                  <a:lnTo>
                    <a:pt x="1140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4926"/>
            <p:cNvSpPr/>
            <p:nvPr>
              <p:custDataLst>
                <p:tags r:id="rId79"/>
              </p:custDataLst>
            </p:nvPr>
          </p:nvSpPr>
          <p:spPr>
            <a:xfrm>
              <a:off x="8347885" y="1461352"/>
              <a:ext cx="135716" cy="145562"/>
            </a:xfrm>
            <a:custGeom>
              <a:avLst/>
              <a:gdLst/>
              <a:ahLst/>
              <a:cxnLst/>
              <a:rect l="0" t="0" r="0" b="0"/>
              <a:pathLst>
                <a:path w="135716" h="145562">
                  <a:moveTo>
                    <a:pt x="8715" y="49948"/>
                  </a:moveTo>
                  <a:lnTo>
                    <a:pt x="8715" y="49948"/>
                  </a:lnTo>
                  <a:lnTo>
                    <a:pt x="8714" y="56036"/>
                  </a:lnTo>
                  <a:lnTo>
                    <a:pt x="12085" y="56220"/>
                  </a:lnTo>
                  <a:lnTo>
                    <a:pt x="29685" y="50507"/>
                  </a:lnTo>
                  <a:lnTo>
                    <a:pt x="63139" y="29160"/>
                  </a:lnTo>
                  <a:lnTo>
                    <a:pt x="71709" y="19307"/>
                  </a:lnTo>
                  <a:lnTo>
                    <a:pt x="73994" y="14704"/>
                  </a:lnTo>
                  <a:lnTo>
                    <a:pt x="74652" y="5826"/>
                  </a:lnTo>
                  <a:lnTo>
                    <a:pt x="73840" y="1484"/>
                  </a:lnTo>
                  <a:lnTo>
                    <a:pt x="69770" y="0"/>
                  </a:lnTo>
                  <a:lnTo>
                    <a:pt x="55841" y="2113"/>
                  </a:lnTo>
                  <a:lnTo>
                    <a:pt x="43535" y="9638"/>
                  </a:lnTo>
                  <a:lnTo>
                    <a:pt x="12190" y="47106"/>
                  </a:lnTo>
                  <a:lnTo>
                    <a:pt x="3394" y="65569"/>
                  </a:lnTo>
                  <a:lnTo>
                    <a:pt x="0" y="80879"/>
                  </a:lnTo>
                  <a:lnTo>
                    <a:pt x="843" y="97092"/>
                  </a:lnTo>
                  <a:lnTo>
                    <a:pt x="15398" y="125456"/>
                  </a:lnTo>
                  <a:lnTo>
                    <a:pt x="29794" y="138306"/>
                  </a:lnTo>
                  <a:lnTo>
                    <a:pt x="37585" y="142720"/>
                  </a:lnTo>
                  <a:lnTo>
                    <a:pt x="75516" y="145561"/>
                  </a:lnTo>
                  <a:lnTo>
                    <a:pt x="120165" y="136542"/>
                  </a:lnTo>
                  <a:lnTo>
                    <a:pt x="135715" y="132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4927"/>
            <p:cNvSpPr/>
            <p:nvPr>
              <p:custDataLst>
                <p:tags r:id="rId80"/>
              </p:custDataLst>
            </p:nvPr>
          </p:nvSpPr>
          <p:spPr>
            <a:xfrm>
              <a:off x="8136998" y="1441450"/>
              <a:ext cx="181503" cy="101601"/>
            </a:xfrm>
            <a:custGeom>
              <a:avLst/>
              <a:gdLst/>
              <a:ahLst/>
              <a:cxnLst/>
              <a:rect l="0" t="0" r="0" b="0"/>
              <a:pathLst>
                <a:path w="181503" h="101601">
                  <a:moveTo>
                    <a:pt x="16402" y="101600"/>
                  </a:moveTo>
                  <a:lnTo>
                    <a:pt x="16402" y="101600"/>
                  </a:lnTo>
                  <a:lnTo>
                    <a:pt x="3310" y="87802"/>
                  </a:lnTo>
                  <a:lnTo>
                    <a:pt x="0" y="81827"/>
                  </a:lnTo>
                  <a:lnTo>
                    <a:pt x="529" y="78540"/>
                  </a:lnTo>
                  <a:lnTo>
                    <a:pt x="4879" y="71125"/>
                  </a:lnTo>
                  <a:lnTo>
                    <a:pt x="25374" y="55646"/>
                  </a:lnTo>
                  <a:lnTo>
                    <a:pt x="71222" y="37228"/>
                  </a:lnTo>
                  <a:lnTo>
                    <a:pt x="111112" y="24182"/>
                  </a:lnTo>
                  <a:lnTo>
                    <a:pt x="152232" y="11597"/>
                  </a:lnTo>
                  <a:lnTo>
                    <a:pt x="1815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4928"/>
            <p:cNvSpPr/>
            <p:nvPr>
              <p:custDataLst>
                <p:tags r:id="rId81"/>
              </p:custDataLst>
            </p:nvPr>
          </p:nvSpPr>
          <p:spPr>
            <a:xfrm>
              <a:off x="8218753" y="1233846"/>
              <a:ext cx="93398" cy="417155"/>
            </a:xfrm>
            <a:custGeom>
              <a:avLst/>
              <a:gdLst/>
              <a:ahLst/>
              <a:cxnLst/>
              <a:rect l="0" t="0" r="0" b="0"/>
              <a:pathLst>
                <a:path w="93398" h="417155">
                  <a:moveTo>
                    <a:pt x="93397" y="55204"/>
                  </a:moveTo>
                  <a:lnTo>
                    <a:pt x="93397" y="55204"/>
                  </a:lnTo>
                  <a:lnTo>
                    <a:pt x="93397" y="48462"/>
                  </a:lnTo>
                  <a:lnTo>
                    <a:pt x="86655" y="34156"/>
                  </a:lnTo>
                  <a:lnTo>
                    <a:pt x="61447" y="4621"/>
                  </a:lnTo>
                  <a:lnTo>
                    <a:pt x="52386" y="973"/>
                  </a:lnTo>
                  <a:lnTo>
                    <a:pt x="47007" y="0"/>
                  </a:lnTo>
                  <a:lnTo>
                    <a:pt x="41303" y="2173"/>
                  </a:lnTo>
                  <a:lnTo>
                    <a:pt x="29323" y="12114"/>
                  </a:lnTo>
                  <a:lnTo>
                    <a:pt x="14048" y="36949"/>
                  </a:lnTo>
                  <a:lnTo>
                    <a:pt x="3956" y="73392"/>
                  </a:lnTo>
                  <a:lnTo>
                    <a:pt x="0" y="118272"/>
                  </a:lnTo>
                  <a:lnTo>
                    <a:pt x="2851" y="163261"/>
                  </a:lnTo>
                  <a:lnTo>
                    <a:pt x="4715" y="199561"/>
                  </a:lnTo>
                  <a:lnTo>
                    <a:pt x="7651" y="231546"/>
                  </a:lnTo>
                  <a:lnTo>
                    <a:pt x="11307" y="265047"/>
                  </a:lnTo>
                  <a:lnTo>
                    <a:pt x="15451" y="308115"/>
                  </a:lnTo>
                  <a:lnTo>
                    <a:pt x="16852" y="354693"/>
                  </a:lnTo>
                  <a:lnTo>
                    <a:pt x="12765" y="401132"/>
                  </a:lnTo>
                  <a:lnTo>
                    <a:pt x="11700" y="413090"/>
                  </a:lnTo>
                  <a:lnTo>
                    <a:pt x="10710" y="415856"/>
                  </a:lnTo>
                  <a:lnTo>
                    <a:pt x="4497" y="4171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4929"/>
            <p:cNvSpPr/>
            <p:nvPr>
              <p:custDataLst>
                <p:tags r:id="rId82"/>
              </p:custDataLst>
            </p:nvPr>
          </p:nvSpPr>
          <p:spPr>
            <a:xfrm>
              <a:off x="7963316" y="1506293"/>
              <a:ext cx="145635" cy="147144"/>
            </a:xfrm>
            <a:custGeom>
              <a:avLst/>
              <a:gdLst/>
              <a:ahLst/>
              <a:cxnLst/>
              <a:rect l="0" t="0" r="0" b="0"/>
              <a:pathLst>
                <a:path w="145635" h="147144">
                  <a:moveTo>
                    <a:pt x="5934" y="5007"/>
                  </a:moveTo>
                  <a:lnTo>
                    <a:pt x="5934" y="5007"/>
                  </a:lnTo>
                  <a:lnTo>
                    <a:pt x="9304" y="8378"/>
                  </a:lnTo>
                  <a:lnTo>
                    <a:pt x="9592" y="10076"/>
                  </a:lnTo>
                  <a:lnTo>
                    <a:pt x="9079" y="11914"/>
                  </a:lnTo>
                  <a:lnTo>
                    <a:pt x="8030" y="13845"/>
                  </a:lnTo>
                  <a:lnTo>
                    <a:pt x="1693" y="56455"/>
                  </a:lnTo>
                  <a:lnTo>
                    <a:pt x="0" y="101639"/>
                  </a:lnTo>
                  <a:lnTo>
                    <a:pt x="1589" y="131241"/>
                  </a:lnTo>
                  <a:lnTo>
                    <a:pt x="5075" y="147143"/>
                  </a:lnTo>
                  <a:lnTo>
                    <a:pt x="6067" y="147036"/>
                  </a:lnTo>
                  <a:lnTo>
                    <a:pt x="9051" y="143155"/>
                  </a:lnTo>
                  <a:lnTo>
                    <a:pt x="13739" y="103833"/>
                  </a:lnTo>
                  <a:lnTo>
                    <a:pt x="20946" y="65098"/>
                  </a:lnTo>
                  <a:lnTo>
                    <a:pt x="36024" y="20405"/>
                  </a:lnTo>
                  <a:lnTo>
                    <a:pt x="48000" y="6441"/>
                  </a:lnTo>
                  <a:lnTo>
                    <a:pt x="55145" y="1729"/>
                  </a:lnTo>
                  <a:lnTo>
                    <a:pt x="61319" y="0"/>
                  </a:lnTo>
                  <a:lnTo>
                    <a:pt x="66847" y="258"/>
                  </a:lnTo>
                  <a:lnTo>
                    <a:pt x="71942" y="1841"/>
                  </a:lnTo>
                  <a:lnTo>
                    <a:pt x="83249" y="13007"/>
                  </a:lnTo>
                  <a:lnTo>
                    <a:pt x="108961" y="58977"/>
                  </a:lnTo>
                  <a:lnTo>
                    <a:pt x="124566" y="100465"/>
                  </a:lnTo>
                  <a:lnTo>
                    <a:pt x="145634" y="138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4930"/>
            <p:cNvSpPr/>
            <p:nvPr>
              <p:custDataLst>
                <p:tags r:id="rId83"/>
              </p:custDataLst>
            </p:nvPr>
          </p:nvSpPr>
          <p:spPr>
            <a:xfrm>
              <a:off x="7802979" y="1258444"/>
              <a:ext cx="80232" cy="496062"/>
            </a:xfrm>
            <a:custGeom>
              <a:avLst/>
              <a:gdLst/>
              <a:ahLst/>
              <a:cxnLst/>
              <a:rect l="0" t="0" r="0" b="0"/>
              <a:pathLst>
                <a:path w="80232" h="496062">
                  <a:moveTo>
                    <a:pt x="1171" y="11556"/>
                  </a:moveTo>
                  <a:lnTo>
                    <a:pt x="1171" y="11556"/>
                  </a:lnTo>
                  <a:lnTo>
                    <a:pt x="12002" y="1430"/>
                  </a:lnTo>
                  <a:lnTo>
                    <a:pt x="16097" y="0"/>
                  </a:lnTo>
                  <a:lnTo>
                    <a:pt x="18178" y="1030"/>
                  </a:lnTo>
                  <a:lnTo>
                    <a:pt x="22370" y="5937"/>
                  </a:lnTo>
                  <a:lnTo>
                    <a:pt x="32925" y="50379"/>
                  </a:lnTo>
                  <a:lnTo>
                    <a:pt x="41154" y="87265"/>
                  </a:lnTo>
                  <a:lnTo>
                    <a:pt x="50647" y="126416"/>
                  </a:lnTo>
                  <a:lnTo>
                    <a:pt x="57929" y="163416"/>
                  </a:lnTo>
                  <a:lnTo>
                    <a:pt x="63085" y="194761"/>
                  </a:lnTo>
                  <a:lnTo>
                    <a:pt x="70081" y="229858"/>
                  </a:lnTo>
                  <a:lnTo>
                    <a:pt x="75211" y="271834"/>
                  </a:lnTo>
                  <a:lnTo>
                    <a:pt x="78292" y="302918"/>
                  </a:lnTo>
                  <a:lnTo>
                    <a:pt x="80231" y="346711"/>
                  </a:lnTo>
                  <a:lnTo>
                    <a:pt x="78218" y="383206"/>
                  </a:lnTo>
                  <a:lnTo>
                    <a:pt x="75740" y="421535"/>
                  </a:lnTo>
                  <a:lnTo>
                    <a:pt x="65211" y="466092"/>
                  </a:lnTo>
                  <a:lnTo>
                    <a:pt x="56991" y="484743"/>
                  </a:lnTo>
                  <a:lnTo>
                    <a:pt x="48558" y="491854"/>
                  </a:lnTo>
                  <a:lnTo>
                    <a:pt x="43346" y="494738"/>
                  </a:lnTo>
                  <a:lnTo>
                    <a:pt x="30028" y="496061"/>
                  </a:lnTo>
                  <a:lnTo>
                    <a:pt x="22526" y="495426"/>
                  </a:lnTo>
                  <a:lnTo>
                    <a:pt x="16818" y="492886"/>
                  </a:lnTo>
                  <a:lnTo>
                    <a:pt x="8595" y="484419"/>
                  </a:lnTo>
                  <a:lnTo>
                    <a:pt x="0" y="457640"/>
                  </a:lnTo>
                  <a:lnTo>
                    <a:pt x="2767" y="433006"/>
                  </a:lnTo>
                  <a:lnTo>
                    <a:pt x="45621" y="348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1090"/>
          <p:cNvGrpSpPr/>
          <p:nvPr/>
        </p:nvGrpSpPr>
        <p:grpSpPr>
          <a:xfrm>
            <a:off x="7064163" y="2261844"/>
            <a:ext cx="493526" cy="443257"/>
            <a:chOff x="7064163" y="2261844"/>
            <a:chExt cx="493526" cy="443257"/>
          </a:xfrm>
        </p:grpSpPr>
        <p:sp>
          <p:nvSpPr>
            <p:cNvPr id="93" name="SMARTInkShape-4931"/>
            <p:cNvSpPr/>
            <p:nvPr>
              <p:custDataLst>
                <p:tags r:id="rId71"/>
              </p:custDataLst>
            </p:nvPr>
          </p:nvSpPr>
          <p:spPr>
            <a:xfrm>
              <a:off x="7480300" y="2559050"/>
              <a:ext cx="77389" cy="146051"/>
            </a:xfrm>
            <a:custGeom>
              <a:avLst/>
              <a:gdLst/>
              <a:ahLst/>
              <a:cxnLst/>
              <a:rect l="0" t="0" r="0" b="0"/>
              <a:pathLst>
                <a:path w="77389" h="146051">
                  <a:moveTo>
                    <a:pt x="57150" y="0"/>
                  </a:moveTo>
                  <a:lnTo>
                    <a:pt x="57150" y="0"/>
                  </a:lnTo>
                  <a:lnTo>
                    <a:pt x="67263" y="6742"/>
                  </a:lnTo>
                  <a:lnTo>
                    <a:pt x="74109" y="17578"/>
                  </a:lnTo>
                  <a:lnTo>
                    <a:pt x="76923" y="24419"/>
                  </a:lnTo>
                  <a:lnTo>
                    <a:pt x="77388" y="31096"/>
                  </a:lnTo>
                  <a:lnTo>
                    <a:pt x="74141" y="44159"/>
                  </a:lnTo>
                  <a:lnTo>
                    <a:pt x="47810" y="89977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4932"/>
            <p:cNvSpPr/>
            <p:nvPr>
              <p:custDataLst>
                <p:tags r:id="rId72"/>
              </p:custDataLst>
            </p:nvPr>
          </p:nvSpPr>
          <p:spPr>
            <a:xfrm>
              <a:off x="7385050" y="2349500"/>
              <a:ext cx="25401" cy="260351"/>
            </a:xfrm>
            <a:custGeom>
              <a:avLst/>
              <a:gdLst/>
              <a:ahLst/>
              <a:cxnLst/>
              <a:rect l="0" t="0" r="0" b="0"/>
              <a:pathLst>
                <a:path w="25401" h="2603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4" y="705"/>
                  </a:lnTo>
                  <a:lnTo>
                    <a:pt x="5026" y="1881"/>
                  </a:lnTo>
                  <a:lnTo>
                    <a:pt x="15110" y="44813"/>
                  </a:lnTo>
                  <a:lnTo>
                    <a:pt x="17883" y="81560"/>
                  </a:lnTo>
                  <a:lnTo>
                    <a:pt x="15333" y="123728"/>
                  </a:lnTo>
                  <a:lnTo>
                    <a:pt x="13219" y="164767"/>
                  </a:lnTo>
                  <a:lnTo>
                    <a:pt x="12803" y="209981"/>
                  </a:lnTo>
                  <a:lnTo>
                    <a:pt x="2540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4933"/>
            <p:cNvSpPr/>
            <p:nvPr>
              <p:custDataLst>
                <p:tags r:id="rId73"/>
              </p:custDataLst>
            </p:nvPr>
          </p:nvSpPr>
          <p:spPr>
            <a:xfrm>
              <a:off x="7064163" y="2261844"/>
              <a:ext cx="124038" cy="432481"/>
            </a:xfrm>
            <a:custGeom>
              <a:avLst/>
              <a:gdLst/>
              <a:ahLst/>
              <a:cxnLst/>
              <a:rect l="0" t="0" r="0" b="0"/>
              <a:pathLst>
                <a:path w="124038" h="432481">
                  <a:moveTo>
                    <a:pt x="104987" y="24156"/>
                  </a:moveTo>
                  <a:lnTo>
                    <a:pt x="104987" y="24156"/>
                  </a:lnTo>
                  <a:lnTo>
                    <a:pt x="104987" y="20785"/>
                  </a:lnTo>
                  <a:lnTo>
                    <a:pt x="103105" y="17248"/>
                  </a:lnTo>
                  <a:lnTo>
                    <a:pt x="99211" y="13325"/>
                  </a:lnTo>
                  <a:lnTo>
                    <a:pt x="84592" y="2957"/>
                  </a:lnTo>
                  <a:lnTo>
                    <a:pt x="67585" y="0"/>
                  </a:lnTo>
                  <a:lnTo>
                    <a:pt x="30202" y="5827"/>
                  </a:lnTo>
                  <a:lnTo>
                    <a:pt x="23381" y="7704"/>
                  </a:lnTo>
                  <a:lnTo>
                    <a:pt x="12038" y="15433"/>
                  </a:lnTo>
                  <a:lnTo>
                    <a:pt x="3703" y="25218"/>
                  </a:lnTo>
                  <a:lnTo>
                    <a:pt x="0" y="34270"/>
                  </a:lnTo>
                  <a:lnTo>
                    <a:pt x="2117" y="46761"/>
                  </a:lnTo>
                  <a:lnTo>
                    <a:pt x="13124" y="69659"/>
                  </a:lnTo>
                  <a:lnTo>
                    <a:pt x="46252" y="112591"/>
                  </a:lnTo>
                  <a:lnTo>
                    <a:pt x="60067" y="137612"/>
                  </a:lnTo>
                  <a:lnTo>
                    <a:pt x="66678" y="159248"/>
                  </a:lnTo>
                  <a:lnTo>
                    <a:pt x="65727" y="191261"/>
                  </a:lnTo>
                  <a:lnTo>
                    <a:pt x="56822" y="220973"/>
                  </a:lnTo>
                  <a:lnTo>
                    <a:pt x="45247" y="238948"/>
                  </a:lnTo>
                  <a:lnTo>
                    <a:pt x="33585" y="248351"/>
                  </a:lnTo>
                  <a:lnTo>
                    <a:pt x="27862" y="250798"/>
                  </a:lnTo>
                  <a:lnTo>
                    <a:pt x="26053" y="250745"/>
                  </a:lnTo>
                  <a:lnTo>
                    <a:pt x="24848" y="250004"/>
                  </a:lnTo>
                  <a:lnTo>
                    <a:pt x="24044" y="248805"/>
                  </a:lnTo>
                  <a:lnTo>
                    <a:pt x="24214" y="248005"/>
                  </a:lnTo>
                  <a:lnTo>
                    <a:pt x="25032" y="247472"/>
                  </a:lnTo>
                  <a:lnTo>
                    <a:pt x="26284" y="247117"/>
                  </a:lnTo>
                  <a:lnTo>
                    <a:pt x="27824" y="247586"/>
                  </a:lnTo>
                  <a:lnTo>
                    <a:pt x="37405" y="255307"/>
                  </a:lnTo>
                  <a:lnTo>
                    <a:pt x="39672" y="264943"/>
                  </a:lnTo>
                  <a:lnTo>
                    <a:pt x="41129" y="290755"/>
                  </a:lnTo>
                  <a:lnTo>
                    <a:pt x="31277" y="336514"/>
                  </a:lnTo>
                  <a:lnTo>
                    <a:pt x="20509" y="376508"/>
                  </a:lnTo>
                  <a:lnTo>
                    <a:pt x="13948" y="406467"/>
                  </a:lnTo>
                  <a:lnTo>
                    <a:pt x="14665" y="421967"/>
                  </a:lnTo>
                  <a:lnTo>
                    <a:pt x="17256" y="426947"/>
                  </a:lnTo>
                  <a:lnTo>
                    <a:pt x="21100" y="430266"/>
                  </a:lnTo>
                  <a:lnTo>
                    <a:pt x="25779" y="432480"/>
                  </a:lnTo>
                  <a:lnTo>
                    <a:pt x="55961" y="432224"/>
                  </a:lnTo>
                  <a:lnTo>
                    <a:pt x="124037" y="411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1091"/>
          <p:cNvGrpSpPr/>
          <p:nvPr/>
        </p:nvGrpSpPr>
        <p:grpSpPr>
          <a:xfrm>
            <a:off x="7832241" y="2327222"/>
            <a:ext cx="765660" cy="390579"/>
            <a:chOff x="7832241" y="2327222"/>
            <a:chExt cx="765660" cy="390579"/>
          </a:xfrm>
        </p:grpSpPr>
        <p:sp>
          <p:nvSpPr>
            <p:cNvPr id="97" name="SMARTInkShape-4934"/>
            <p:cNvSpPr/>
            <p:nvPr>
              <p:custDataLst>
                <p:tags r:id="rId67"/>
              </p:custDataLst>
            </p:nvPr>
          </p:nvSpPr>
          <p:spPr>
            <a:xfrm>
              <a:off x="8502650" y="2584450"/>
              <a:ext cx="95251" cy="127001"/>
            </a:xfrm>
            <a:custGeom>
              <a:avLst/>
              <a:gdLst/>
              <a:ahLst/>
              <a:cxnLst/>
              <a:rect l="0" t="0" r="0" b="0"/>
              <a:pathLst>
                <a:path w="95251" h="127001">
                  <a:moveTo>
                    <a:pt x="95250" y="0"/>
                  </a:moveTo>
                  <a:lnTo>
                    <a:pt x="95250" y="0"/>
                  </a:lnTo>
                  <a:lnTo>
                    <a:pt x="74202" y="44191"/>
                  </a:lnTo>
                  <a:lnTo>
                    <a:pt x="41042" y="87969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4935"/>
            <p:cNvSpPr/>
            <p:nvPr>
              <p:custDataLst>
                <p:tags r:id="rId68"/>
              </p:custDataLst>
            </p:nvPr>
          </p:nvSpPr>
          <p:spPr>
            <a:xfrm>
              <a:off x="8278007" y="2327222"/>
              <a:ext cx="243694" cy="248134"/>
            </a:xfrm>
            <a:custGeom>
              <a:avLst/>
              <a:gdLst/>
              <a:ahLst/>
              <a:cxnLst/>
              <a:rect l="0" t="0" r="0" b="0"/>
              <a:pathLst>
                <a:path w="243694" h="248134">
                  <a:moveTo>
                    <a:pt x="27793" y="34978"/>
                  </a:moveTo>
                  <a:lnTo>
                    <a:pt x="27793" y="34978"/>
                  </a:lnTo>
                  <a:lnTo>
                    <a:pt x="24422" y="34978"/>
                  </a:lnTo>
                  <a:lnTo>
                    <a:pt x="23429" y="33567"/>
                  </a:lnTo>
                  <a:lnTo>
                    <a:pt x="21705" y="20672"/>
                  </a:lnTo>
                  <a:lnTo>
                    <a:pt x="24891" y="10592"/>
                  </a:lnTo>
                  <a:lnTo>
                    <a:pt x="27269" y="8137"/>
                  </a:lnTo>
                  <a:lnTo>
                    <a:pt x="33675" y="5410"/>
                  </a:lnTo>
                  <a:lnTo>
                    <a:pt x="58719" y="0"/>
                  </a:lnTo>
                  <a:lnTo>
                    <a:pt x="71876" y="1323"/>
                  </a:lnTo>
                  <a:lnTo>
                    <a:pt x="84780" y="9907"/>
                  </a:lnTo>
                  <a:lnTo>
                    <a:pt x="91184" y="16148"/>
                  </a:lnTo>
                  <a:lnTo>
                    <a:pt x="98300" y="32489"/>
                  </a:lnTo>
                  <a:lnTo>
                    <a:pt x="100051" y="51511"/>
                  </a:lnTo>
                  <a:lnTo>
                    <a:pt x="93105" y="80642"/>
                  </a:lnTo>
                  <a:lnTo>
                    <a:pt x="67298" y="126964"/>
                  </a:lnTo>
                  <a:lnTo>
                    <a:pt x="37472" y="170825"/>
                  </a:lnTo>
                  <a:lnTo>
                    <a:pt x="9400" y="211154"/>
                  </a:lnTo>
                  <a:lnTo>
                    <a:pt x="0" y="232444"/>
                  </a:lnTo>
                  <a:lnTo>
                    <a:pt x="92" y="237178"/>
                  </a:lnTo>
                  <a:lnTo>
                    <a:pt x="1564" y="241039"/>
                  </a:lnTo>
                  <a:lnTo>
                    <a:pt x="3957" y="244319"/>
                  </a:lnTo>
                  <a:lnTo>
                    <a:pt x="19787" y="247963"/>
                  </a:lnTo>
                  <a:lnTo>
                    <a:pt x="58347" y="248133"/>
                  </a:lnTo>
                  <a:lnTo>
                    <a:pt x="99875" y="245596"/>
                  </a:lnTo>
                  <a:lnTo>
                    <a:pt x="142049" y="242963"/>
                  </a:lnTo>
                  <a:lnTo>
                    <a:pt x="175940" y="239599"/>
                  </a:lnTo>
                  <a:lnTo>
                    <a:pt x="221109" y="234444"/>
                  </a:lnTo>
                  <a:lnTo>
                    <a:pt x="243693" y="231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4936"/>
            <p:cNvSpPr/>
            <p:nvPr>
              <p:custDataLst>
                <p:tags r:id="rId69"/>
              </p:custDataLst>
            </p:nvPr>
          </p:nvSpPr>
          <p:spPr>
            <a:xfrm>
              <a:off x="7937500" y="2590800"/>
              <a:ext cx="115268" cy="127001"/>
            </a:xfrm>
            <a:custGeom>
              <a:avLst/>
              <a:gdLst/>
              <a:ahLst/>
              <a:cxnLst/>
              <a:rect l="0" t="0" r="0" b="0"/>
              <a:pathLst>
                <a:path w="115268" h="127001">
                  <a:moveTo>
                    <a:pt x="107950" y="0"/>
                  </a:moveTo>
                  <a:lnTo>
                    <a:pt x="107950" y="0"/>
                  </a:lnTo>
                  <a:lnTo>
                    <a:pt x="114692" y="6742"/>
                  </a:lnTo>
                  <a:lnTo>
                    <a:pt x="115267" y="12256"/>
                  </a:lnTo>
                  <a:lnTo>
                    <a:pt x="112141" y="27790"/>
                  </a:lnTo>
                  <a:lnTo>
                    <a:pt x="98523" y="44571"/>
                  </a:lnTo>
                  <a:lnTo>
                    <a:pt x="57007" y="81730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4937"/>
            <p:cNvSpPr/>
            <p:nvPr>
              <p:custDataLst>
                <p:tags r:id="rId70"/>
              </p:custDataLst>
            </p:nvPr>
          </p:nvSpPr>
          <p:spPr>
            <a:xfrm>
              <a:off x="7832241" y="2345355"/>
              <a:ext cx="87532" cy="232746"/>
            </a:xfrm>
            <a:custGeom>
              <a:avLst/>
              <a:gdLst/>
              <a:ahLst/>
              <a:cxnLst/>
              <a:rect l="0" t="0" r="0" b="0"/>
              <a:pathLst>
                <a:path w="87532" h="232746">
                  <a:moveTo>
                    <a:pt x="3659" y="35895"/>
                  </a:moveTo>
                  <a:lnTo>
                    <a:pt x="3659" y="35895"/>
                  </a:lnTo>
                  <a:lnTo>
                    <a:pt x="288" y="32524"/>
                  </a:lnTo>
                  <a:lnTo>
                    <a:pt x="0" y="30120"/>
                  </a:lnTo>
                  <a:lnTo>
                    <a:pt x="1562" y="23686"/>
                  </a:lnTo>
                  <a:lnTo>
                    <a:pt x="6408" y="15501"/>
                  </a:lnTo>
                  <a:lnTo>
                    <a:pt x="19056" y="5236"/>
                  </a:lnTo>
                  <a:lnTo>
                    <a:pt x="30257" y="1102"/>
                  </a:lnTo>
                  <a:lnTo>
                    <a:pt x="36208" y="0"/>
                  </a:lnTo>
                  <a:lnTo>
                    <a:pt x="50345" y="4419"/>
                  </a:lnTo>
                  <a:lnTo>
                    <a:pt x="58067" y="8561"/>
                  </a:lnTo>
                  <a:lnTo>
                    <a:pt x="63214" y="14145"/>
                  </a:lnTo>
                  <a:lnTo>
                    <a:pt x="68933" y="27874"/>
                  </a:lnTo>
                  <a:lnTo>
                    <a:pt x="69594" y="41503"/>
                  </a:lnTo>
                  <a:lnTo>
                    <a:pt x="68782" y="48100"/>
                  </a:lnTo>
                  <a:lnTo>
                    <a:pt x="62235" y="61075"/>
                  </a:lnTo>
                  <a:lnTo>
                    <a:pt x="43488" y="83582"/>
                  </a:lnTo>
                  <a:lnTo>
                    <a:pt x="29807" y="95494"/>
                  </a:lnTo>
                  <a:lnTo>
                    <a:pt x="20273" y="113001"/>
                  </a:lnTo>
                  <a:lnTo>
                    <a:pt x="19674" y="115521"/>
                  </a:lnTo>
                  <a:lnTo>
                    <a:pt x="19980" y="117907"/>
                  </a:lnTo>
                  <a:lnTo>
                    <a:pt x="28912" y="133547"/>
                  </a:lnTo>
                  <a:lnTo>
                    <a:pt x="74383" y="166085"/>
                  </a:lnTo>
                  <a:lnTo>
                    <a:pt x="82835" y="178894"/>
                  </a:lnTo>
                  <a:lnTo>
                    <a:pt x="87531" y="192583"/>
                  </a:lnTo>
                  <a:lnTo>
                    <a:pt x="87267" y="203371"/>
                  </a:lnTo>
                  <a:lnTo>
                    <a:pt x="77272" y="214751"/>
                  </a:lnTo>
                  <a:lnTo>
                    <a:pt x="69667" y="220749"/>
                  </a:lnTo>
                  <a:lnTo>
                    <a:pt x="51810" y="227414"/>
                  </a:lnTo>
                  <a:lnTo>
                    <a:pt x="16359" y="2327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1092"/>
          <p:cNvGrpSpPr/>
          <p:nvPr/>
        </p:nvGrpSpPr>
        <p:grpSpPr>
          <a:xfrm>
            <a:off x="8832850" y="2335024"/>
            <a:ext cx="314521" cy="331977"/>
            <a:chOff x="8832850" y="2335024"/>
            <a:chExt cx="314521" cy="331977"/>
          </a:xfrm>
        </p:grpSpPr>
        <p:sp>
          <p:nvSpPr>
            <p:cNvPr id="102" name="SMARTInkShape-4938"/>
            <p:cNvSpPr/>
            <p:nvPr>
              <p:custDataLst>
                <p:tags r:id="rId64"/>
              </p:custDataLst>
            </p:nvPr>
          </p:nvSpPr>
          <p:spPr>
            <a:xfrm>
              <a:off x="9048750" y="2527300"/>
              <a:ext cx="98621" cy="139701"/>
            </a:xfrm>
            <a:custGeom>
              <a:avLst/>
              <a:gdLst/>
              <a:ahLst/>
              <a:cxnLst/>
              <a:rect l="0" t="0" r="0" b="0"/>
              <a:pathLst>
                <a:path w="98621" h="139701">
                  <a:moveTo>
                    <a:pt x="95250" y="0"/>
                  </a:moveTo>
                  <a:lnTo>
                    <a:pt x="95250" y="0"/>
                  </a:lnTo>
                  <a:lnTo>
                    <a:pt x="98620" y="13484"/>
                  </a:lnTo>
                  <a:lnTo>
                    <a:pt x="96513" y="27630"/>
                  </a:lnTo>
                  <a:lnTo>
                    <a:pt x="93975" y="35353"/>
                  </a:lnTo>
                  <a:lnTo>
                    <a:pt x="60675" y="77659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4939"/>
            <p:cNvSpPr/>
            <p:nvPr>
              <p:custDataLst>
                <p:tags r:id="rId65"/>
              </p:custDataLst>
            </p:nvPr>
          </p:nvSpPr>
          <p:spPr>
            <a:xfrm>
              <a:off x="8940800" y="2353031"/>
              <a:ext cx="14928" cy="180620"/>
            </a:xfrm>
            <a:custGeom>
              <a:avLst/>
              <a:gdLst/>
              <a:ahLst/>
              <a:cxnLst/>
              <a:rect l="0" t="0" r="0" b="0"/>
              <a:pathLst>
                <a:path w="14928" h="180620">
                  <a:moveTo>
                    <a:pt x="0" y="21869"/>
                  </a:moveTo>
                  <a:lnTo>
                    <a:pt x="0" y="21869"/>
                  </a:lnTo>
                  <a:lnTo>
                    <a:pt x="5069" y="4413"/>
                  </a:lnTo>
                  <a:lnTo>
                    <a:pt x="8837" y="0"/>
                  </a:lnTo>
                  <a:lnTo>
                    <a:pt x="10831" y="2350"/>
                  </a:lnTo>
                  <a:lnTo>
                    <a:pt x="14927" y="14370"/>
                  </a:lnTo>
                  <a:lnTo>
                    <a:pt x="13872" y="51537"/>
                  </a:lnTo>
                  <a:lnTo>
                    <a:pt x="12931" y="93267"/>
                  </a:lnTo>
                  <a:lnTo>
                    <a:pt x="12745" y="132634"/>
                  </a:lnTo>
                  <a:lnTo>
                    <a:pt x="12700" y="1806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4940"/>
            <p:cNvSpPr/>
            <p:nvPr>
              <p:custDataLst>
                <p:tags r:id="rId66"/>
              </p:custDataLst>
            </p:nvPr>
          </p:nvSpPr>
          <p:spPr>
            <a:xfrm>
              <a:off x="8832850" y="2335024"/>
              <a:ext cx="31751" cy="211327"/>
            </a:xfrm>
            <a:custGeom>
              <a:avLst/>
              <a:gdLst/>
              <a:ahLst/>
              <a:cxnLst/>
              <a:rect l="0" t="0" r="0" b="0"/>
              <a:pathLst>
                <a:path w="31751" h="211327">
                  <a:moveTo>
                    <a:pt x="0" y="14476"/>
                  </a:moveTo>
                  <a:lnTo>
                    <a:pt x="0" y="14476"/>
                  </a:lnTo>
                  <a:lnTo>
                    <a:pt x="5026" y="2543"/>
                  </a:lnTo>
                  <a:lnTo>
                    <a:pt x="5467" y="170"/>
                  </a:lnTo>
                  <a:lnTo>
                    <a:pt x="7173" y="0"/>
                  </a:lnTo>
                  <a:lnTo>
                    <a:pt x="12831" y="3574"/>
                  </a:lnTo>
                  <a:lnTo>
                    <a:pt x="20578" y="30374"/>
                  </a:lnTo>
                  <a:lnTo>
                    <a:pt x="23971" y="69595"/>
                  </a:lnTo>
                  <a:lnTo>
                    <a:pt x="28348" y="115866"/>
                  </a:lnTo>
                  <a:lnTo>
                    <a:pt x="31077" y="159544"/>
                  </a:lnTo>
                  <a:lnTo>
                    <a:pt x="31750" y="211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1093"/>
          <p:cNvGrpSpPr/>
          <p:nvPr/>
        </p:nvGrpSpPr>
        <p:grpSpPr>
          <a:xfrm>
            <a:off x="9451078" y="2172039"/>
            <a:ext cx="313485" cy="621962"/>
            <a:chOff x="9451078" y="2172039"/>
            <a:chExt cx="313485" cy="621962"/>
          </a:xfrm>
        </p:grpSpPr>
        <p:sp>
          <p:nvSpPr>
            <p:cNvPr id="106" name="SMARTInkShape-4941"/>
            <p:cNvSpPr/>
            <p:nvPr>
              <p:custDataLst>
                <p:tags r:id="rId62"/>
              </p:custDataLst>
            </p:nvPr>
          </p:nvSpPr>
          <p:spPr>
            <a:xfrm>
              <a:off x="9658350" y="2172039"/>
              <a:ext cx="106213" cy="621962"/>
            </a:xfrm>
            <a:custGeom>
              <a:avLst/>
              <a:gdLst/>
              <a:ahLst/>
              <a:cxnLst/>
              <a:rect l="0" t="0" r="0" b="0"/>
              <a:pathLst>
                <a:path w="106213" h="621962">
                  <a:moveTo>
                    <a:pt x="31750" y="12361"/>
                  </a:moveTo>
                  <a:lnTo>
                    <a:pt x="31750" y="12361"/>
                  </a:lnTo>
                  <a:lnTo>
                    <a:pt x="31749" y="8990"/>
                  </a:lnTo>
                  <a:lnTo>
                    <a:pt x="27987" y="5453"/>
                  </a:lnTo>
                  <a:lnTo>
                    <a:pt x="20815" y="805"/>
                  </a:lnTo>
                  <a:lnTo>
                    <a:pt x="20932" y="424"/>
                  </a:lnTo>
                  <a:lnTo>
                    <a:pt x="22944" y="0"/>
                  </a:lnTo>
                  <a:lnTo>
                    <a:pt x="45193" y="10573"/>
                  </a:lnTo>
                  <a:lnTo>
                    <a:pt x="74883" y="34193"/>
                  </a:lnTo>
                  <a:lnTo>
                    <a:pt x="94598" y="59085"/>
                  </a:lnTo>
                  <a:lnTo>
                    <a:pt x="100216" y="95752"/>
                  </a:lnTo>
                  <a:lnTo>
                    <a:pt x="99778" y="120090"/>
                  </a:lnTo>
                  <a:lnTo>
                    <a:pt x="85823" y="161085"/>
                  </a:lnTo>
                  <a:lnTo>
                    <a:pt x="66179" y="204807"/>
                  </a:lnTo>
                  <a:lnTo>
                    <a:pt x="50492" y="250831"/>
                  </a:lnTo>
                  <a:lnTo>
                    <a:pt x="45019" y="277803"/>
                  </a:lnTo>
                  <a:lnTo>
                    <a:pt x="49240" y="322087"/>
                  </a:lnTo>
                  <a:lnTo>
                    <a:pt x="52224" y="336989"/>
                  </a:lnTo>
                  <a:lnTo>
                    <a:pt x="69505" y="375301"/>
                  </a:lnTo>
                  <a:lnTo>
                    <a:pt x="86606" y="417924"/>
                  </a:lnTo>
                  <a:lnTo>
                    <a:pt x="102718" y="459146"/>
                  </a:lnTo>
                  <a:lnTo>
                    <a:pt x="106212" y="503017"/>
                  </a:lnTo>
                  <a:lnTo>
                    <a:pt x="101162" y="538505"/>
                  </a:lnTo>
                  <a:lnTo>
                    <a:pt x="92233" y="558293"/>
                  </a:lnTo>
                  <a:lnTo>
                    <a:pt x="60526" y="592582"/>
                  </a:lnTo>
                  <a:lnTo>
                    <a:pt x="37689" y="608866"/>
                  </a:lnTo>
                  <a:lnTo>
                    <a:pt x="0" y="621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4942"/>
            <p:cNvSpPr/>
            <p:nvPr>
              <p:custDataLst>
                <p:tags r:id="rId63"/>
              </p:custDataLst>
            </p:nvPr>
          </p:nvSpPr>
          <p:spPr>
            <a:xfrm>
              <a:off x="9451078" y="2321612"/>
              <a:ext cx="116812" cy="294589"/>
            </a:xfrm>
            <a:custGeom>
              <a:avLst/>
              <a:gdLst/>
              <a:ahLst/>
              <a:cxnLst/>
              <a:rect l="0" t="0" r="0" b="0"/>
              <a:pathLst>
                <a:path w="116812" h="294589">
                  <a:moveTo>
                    <a:pt x="23122" y="8838"/>
                  </a:moveTo>
                  <a:lnTo>
                    <a:pt x="23122" y="8838"/>
                  </a:lnTo>
                  <a:lnTo>
                    <a:pt x="23122" y="5467"/>
                  </a:lnTo>
                  <a:lnTo>
                    <a:pt x="25003" y="1930"/>
                  </a:lnTo>
                  <a:lnTo>
                    <a:pt x="26492" y="0"/>
                  </a:lnTo>
                  <a:lnTo>
                    <a:pt x="27485" y="123"/>
                  </a:lnTo>
                  <a:lnTo>
                    <a:pt x="28148" y="1617"/>
                  </a:lnTo>
                  <a:lnTo>
                    <a:pt x="28589" y="4024"/>
                  </a:lnTo>
                  <a:lnTo>
                    <a:pt x="20567" y="42741"/>
                  </a:lnTo>
                  <a:lnTo>
                    <a:pt x="5684" y="90088"/>
                  </a:lnTo>
                  <a:lnTo>
                    <a:pt x="0" y="125312"/>
                  </a:lnTo>
                  <a:lnTo>
                    <a:pt x="1792" y="134217"/>
                  </a:lnTo>
                  <a:lnTo>
                    <a:pt x="6080" y="135463"/>
                  </a:lnTo>
                  <a:lnTo>
                    <a:pt x="20251" y="133084"/>
                  </a:lnTo>
                  <a:lnTo>
                    <a:pt x="63283" y="118028"/>
                  </a:lnTo>
                  <a:lnTo>
                    <a:pt x="73179" y="115498"/>
                  </a:lnTo>
                  <a:lnTo>
                    <a:pt x="91700" y="118331"/>
                  </a:lnTo>
                  <a:lnTo>
                    <a:pt x="100591" y="122050"/>
                  </a:lnTo>
                  <a:lnTo>
                    <a:pt x="106518" y="128057"/>
                  </a:lnTo>
                  <a:lnTo>
                    <a:pt x="113103" y="144139"/>
                  </a:lnTo>
                  <a:lnTo>
                    <a:pt x="116811" y="183140"/>
                  </a:lnTo>
                  <a:lnTo>
                    <a:pt x="114538" y="220331"/>
                  </a:lnTo>
                  <a:lnTo>
                    <a:pt x="103790" y="266749"/>
                  </a:lnTo>
                  <a:lnTo>
                    <a:pt x="101351" y="285713"/>
                  </a:lnTo>
                  <a:lnTo>
                    <a:pt x="105672" y="294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1094"/>
          <p:cNvGrpSpPr/>
          <p:nvPr/>
        </p:nvGrpSpPr>
        <p:grpSpPr>
          <a:xfrm>
            <a:off x="9908800" y="2443252"/>
            <a:ext cx="702740" cy="191999"/>
            <a:chOff x="9908800" y="2443252"/>
            <a:chExt cx="702740" cy="191999"/>
          </a:xfrm>
        </p:grpSpPr>
        <p:sp>
          <p:nvSpPr>
            <p:cNvPr id="109" name="SMARTInkShape-4943"/>
            <p:cNvSpPr/>
            <p:nvPr>
              <p:custDataLst>
                <p:tags r:id="rId60"/>
              </p:custDataLst>
            </p:nvPr>
          </p:nvSpPr>
          <p:spPr>
            <a:xfrm>
              <a:off x="10499099" y="2443252"/>
              <a:ext cx="112441" cy="191999"/>
            </a:xfrm>
            <a:custGeom>
              <a:avLst/>
              <a:gdLst/>
              <a:ahLst/>
              <a:cxnLst/>
              <a:rect l="0" t="0" r="0" b="0"/>
              <a:pathLst>
                <a:path w="112441" h="191999">
                  <a:moveTo>
                    <a:pt x="29201" y="14198"/>
                  </a:moveTo>
                  <a:lnTo>
                    <a:pt x="29201" y="14198"/>
                  </a:lnTo>
                  <a:lnTo>
                    <a:pt x="3189" y="7025"/>
                  </a:lnTo>
                  <a:lnTo>
                    <a:pt x="1276" y="4477"/>
                  </a:lnTo>
                  <a:lnTo>
                    <a:pt x="0" y="1368"/>
                  </a:lnTo>
                  <a:lnTo>
                    <a:pt x="1267" y="0"/>
                  </a:lnTo>
                  <a:lnTo>
                    <a:pt x="8320" y="362"/>
                  </a:lnTo>
                  <a:lnTo>
                    <a:pt x="45302" y="12824"/>
                  </a:lnTo>
                  <a:lnTo>
                    <a:pt x="87728" y="39117"/>
                  </a:lnTo>
                  <a:lnTo>
                    <a:pt x="95736" y="45627"/>
                  </a:lnTo>
                  <a:lnTo>
                    <a:pt x="106514" y="62268"/>
                  </a:lnTo>
                  <a:lnTo>
                    <a:pt x="112245" y="80718"/>
                  </a:lnTo>
                  <a:lnTo>
                    <a:pt x="112440" y="98325"/>
                  </a:lnTo>
                  <a:lnTo>
                    <a:pt x="106413" y="115558"/>
                  </a:lnTo>
                  <a:lnTo>
                    <a:pt x="81925" y="149617"/>
                  </a:lnTo>
                  <a:lnTo>
                    <a:pt x="54981" y="177041"/>
                  </a:lnTo>
                  <a:lnTo>
                    <a:pt x="29201" y="1919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4944"/>
            <p:cNvSpPr/>
            <p:nvPr>
              <p:custDataLst>
                <p:tags r:id="rId61"/>
              </p:custDataLst>
            </p:nvPr>
          </p:nvSpPr>
          <p:spPr>
            <a:xfrm>
              <a:off x="9908800" y="2520950"/>
              <a:ext cx="683001" cy="38045"/>
            </a:xfrm>
            <a:custGeom>
              <a:avLst/>
              <a:gdLst/>
              <a:ahLst/>
              <a:cxnLst/>
              <a:rect l="0" t="0" r="0" b="0"/>
              <a:pathLst>
                <a:path w="683001" h="38045">
                  <a:moveTo>
                    <a:pt x="41650" y="25400"/>
                  </a:moveTo>
                  <a:lnTo>
                    <a:pt x="41650" y="25400"/>
                  </a:lnTo>
                  <a:lnTo>
                    <a:pt x="342" y="37140"/>
                  </a:lnTo>
                  <a:lnTo>
                    <a:pt x="0" y="37460"/>
                  </a:lnTo>
                  <a:lnTo>
                    <a:pt x="479" y="37673"/>
                  </a:lnTo>
                  <a:lnTo>
                    <a:pt x="34974" y="38044"/>
                  </a:lnTo>
                  <a:lnTo>
                    <a:pt x="80672" y="37378"/>
                  </a:lnTo>
                  <a:lnTo>
                    <a:pt x="120847" y="34722"/>
                  </a:lnTo>
                  <a:lnTo>
                    <a:pt x="157046" y="31189"/>
                  </a:lnTo>
                  <a:lnTo>
                    <a:pt x="189598" y="27973"/>
                  </a:lnTo>
                  <a:lnTo>
                    <a:pt x="236397" y="26163"/>
                  </a:lnTo>
                  <a:lnTo>
                    <a:pt x="269080" y="25739"/>
                  </a:lnTo>
                  <a:lnTo>
                    <a:pt x="302421" y="25551"/>
                  </a:lnTo>
                  <a:lnTo>
                    <a:pt x="336054" y="25467"/>
                  </a:lnTo>
                  <a:lnTo>
                    <a:pt x="369817" y="25430"/>
                  </a:lnTo>
                  <a:lnTo>
                    <a:pt x="417187" y="25409"/>
                  </a:lnTo>
                  <a:lnTo>
                    <a:pt x="462502" y="25403"/>
                  </a:lnTo>
                  <a:lnTo>
                    <a:pt x="503837" y="25401"/>
                  </a:lnTo>
                  <a:lnTo>
                    <a:pt x="535639" y="25400"/>
                  </a:lnTo>
                  <a:lnTo>
                    <a:pt x="579837" y="25400"/>
                  </a:lnTo>
                  <a:lnTo>
                    <a:pt x="623425" y="22029"/>
                  </a:lnTo>
                  <a:lnTo>
                    <a:pt x="663183" y="13863"/>
                  </a:lnTo>
                  <a:lnTo>
                    <a:pt x="683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1095"/>
          <p:cNvGrpSpPr/>
          <p:nvPr/>
        </p:nvGrpSpPr>
        <p:grpSpPr>
          <a:xfrm>
            <a:off x="10847396" y="2315601"/>
            <a:ext cx="839741" cy="505740"/>
            <a:chOff x="10847396" y="2315601"/>
            <a:chExt cx="839741" cy="505740"/>
          </a:xfrm>
        </p:grpSpPr>
        <p:sp>
          <p:nvSpPr>
            <p:cNvPr id="112" name="SMARTInkShape-4945"/>
            <p:cNvSpPr/>
            <p:nvPr>
              <p:custDataLst>
                <p:tags r:id="rId54"/>
              </p:custDataLst>
            </p:nvPr>
          </p:nvSpPr>
          <p:spPr>
            <a:xfrm>
              <a:off x="11493500" y="2331918"/>
              <a:ext cx="193637" cy="489423"/>
            </a:xfrm>
            <a:custGeom>
              <a:avLst/>
              <a:gdLst/>
              <a:ahLst/>
              <a:cxnLst/>
              <a:rect l="0" t="0" r="0" b="0"/>
              <a:pathLst>
                <a:path w="193637" h="489423">
                  <a:moveTo>
                    <a:pt x="63500" y="11232"/>
                  </a:moveTo>
                  <a:lnTo>
                    <a:pt x="63500" y="11232"/>
                  </a:lnTo>
                  <a:lnTo>
                    <a:pt x="63500" y="7861"/>
                  </a:lnTo>
                  <a:lnTo>
                    <a:pt x="65381" y="4324"/>
                  </a:lnTo>
                  <a:lnTo>
                    <a:pt x="66870" y="2394"/>
                  </a:lnTo>
                  <a:lnTo>
                    <a:pt x="74170" y="248"/>
                  </a:lnTo>
                  <a:lnTo>
                    <a:pt x="84469" y="0"/>
                  </a:lnTo>
                  <a:lnTo>
                    <a:pt x="124665" y="10842"/>
                  </a:lnTo>
                  <a:lnTo>
                    <a:pt x="161399" y="31459"/>
                  </a:lnTo>
                  <a:lnTo>
                    <a:pt x="176154" y="43505"/>
                  </a:lnTo>
                  <a:lnTo>
                    <a:pt x="186006" y="61559"/>
                  </a:lnTo>
                  <a:lnTo>
                    <a:pt x="193636" y="93642"/>
                  </a:lnTo>
                  <a:lnTo>
                    <a:pt x="192846" y="136087"/>
                  </a:lnTo>
                  <a:lnTo>
                    <a:pt x="181530" y="181396"/>
                  </a:lnTo>
                  <a:lnTo>
                    <a:pt x="171769" y="218568"/>
                  </a:lnTo>
                  <a:lnTo>
                    <a:pt x="156304" y="266049"/>
                  </a:lnTo>
                  <a:lnTo>
                    <a:pt x="146665" y="303101"/>
                  </a:lnTo>
                  <a:lnTo>
                    <a:pt x="136398" y="343346"/>
                  </a:lnTo>
                  <a:lnTo>
                    <a:pt x="130580" y="382419"/>
                  </a:lnTo>
                  <a:lnTo>
                    <a:pt x="124690" y="421858"/>
                  </a:lnTo>
                  <a:lnTo>
                    <a:pt x="115103" y="454711"/>
                  </a:lnTo>
                  <a:lnTo>
                    <a:pt x="96586" y="478948"/>
                  </a:lnTo>
                  <a:lnTo>
                    <a:pt x="85027" y="487217"/>
                  </a:lnTo>
                  <a:lnTo>
                    <a:pt x="79967" y="489422"/>
                  </a:lnTo>
                  <a:lnTo>
                    <a:pt x="52622" y="489154"/>
                  </a:lnTo>
                  <a:lnTo>
                    <a:pt x="35382" y="482581"/>
                  </a:lnTo>
                  <a:lnTo>
                    <a:pt x="27821" y="477865"/>
                  </a:lnTo>
                  <a:lnTo>
                    <a:pt x="15656" y="463217"/>
                  </a:lnTo>
                  <a:lnTo>
                    <a:pt x="0" y="436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4946"/>
            <p:cNvSpPr/>
            <p:nvPr>
              <p:custDataLst>
                <p:tags r:id="rId55"/>
              </p:custDataLst>
            </p:nvPr>
          </p:nvSpPr>
          <p:spPr>
            <a:xfrm>
              <a:off x="11290300" y="2488361"/>
              <a:ext cx="221368" cy="178640"/>
            </a:xfrm>
            <a:custGeom>
              <a:avLst/>
              <a:gdLst/>
              <a:ahLst/>
              <a:cxnLst/>
              <a:rect l="0" t="0" r="0" b="0"/>
              <a:pathLst>
                <a:path w="221368" h="178640">
                  <a:moveTo>
                    <a:pt x="215900" y="32589"/>
                  </a:moveTo>
                  <a:lnTo>
                    <a:pt x="215900" y="32589"/>
                  </a:lnTo>
                  <a:lnTo>
                    <a:pt x="219270" y="25847"/>
                  </a:lnTo>
                  <a:lnTo>
                    <a:pt x="221367" y="11541"/>
                  </a:lnTo>
                  <a:lnTo>
                    <a:pt x="219976" y="3714"/>
                  </a:lnTo>
                  <a:lnTo>
                    <a:pt x="218617" y="639"/>
                  </a:lnTo>
                  <a:lnTo>
                    <a:pt x="215595" y="0"/>
                  </a:lnTo>
                  <a:lnTo>
                    <a:pt x="174838" y="16511"/>
                  </a:lnTo>
                  <a:lnTo>
                    <a:pt x="130033" y="47048"/>
                  </a:lnTo>
                  <a:lnTo>
                    <a:pt x="90896" y="76071"/>
                  </a:lnTo>
                  <a:lnTo>
                    <a:pt x="44503" y="117938"/>
                  </a:lnTo>
                  <a:lnTo>
                    <a:pt x="4325" y="165070"/>
                  </a:lnTo>
                  <a:lnTo>
                    <a:pt x="0" y="178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4947"/>
            <p:cNvSpPr/>
            <p:nvPr>
              <p:custDataLst>
                <p:tags r:id="rId56"/>
              </p:custDataLst>
            </p:nvPr>
          </p:nvSpPr>
          <p:spPr>
            <a:xfrm>
              <a:off x="11322050" y="2425700"/>
              <a:ext cx="133351" cy="228601"/>
            </a:xfrm>
            <a:custGeom>
              <a:avLst/>
              <a:gdLst/>
              <a:ahLst/>
              <a:cxnLst/>
              <a:rect l="0" t="0" r="0" b="0"/>
              <a:pathLst>
                <a:path w="133351" h="228601">
                  <a:moveTo>
                    <a:pt x="0" y="0"/>
                  </a:moveTo>
                  <a:lnTo>
                    <a:pt x="0" y="0"/>
                  </a:lnTo>
                  <a:lnTo>
                    <a:pt x="9459" y="9460"/>
                  </a:lnTo>
                  <a:lnTo>
                    <a:pt x="31367" y="49043"/>
                  </a:lnTo>
                  <a:lnTo>
                    <a:pt x="52710" y="91088"/>
                  </a:lnTo>
                  <a:lnTo>
                    <a:pt x="76059" y="137201"/>
                  </a:lnTo>
                  <a:lnTo>
                    <a:pt x="96476" y="175451"/>
                  </a:lnTo>
                  <a:lnTo>
                    <a:pt x="120420" y="218622"/>
                  </a:lnTo>
                  <a:lnTo>
                    <a:pt x="13335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4948"/>
            <p:cNvSpPr/>
            <p:nvPr>
              <p:custDataLst>
                <p:tags r:id="rId57"/>
              </p:custDataLst>
            </p:nvPr>
          </p:nvSpPr>
          <p:spPr>
            <a:xfrm>
              <a:off x="11051372" y="2315601"/>
              <a:ext cx="296079" cy="378736"/>
            </a:xfrm>
            <a:custGeom>
              <a:avLst/>
              <a:gdLst/>
              <a:ahLst/>
              <a:cxnLst/>
              <a:rect l="0" t="0" r="0" b="0"/>
              <a:pathLst>
                <a:path w="296079" h="378736">
                  <a:moveTo>
                    <a:pt x="296078" y="21199"/>
                  </a:moveTo>
                  <a:lnTo>
                    <a:pt x="296078" y="21199"/>
                  </a:lnTo>
                  <a:lnTo>
                    <a:pt x="292708" y="17828"/>
                  </a:lnTo>
                  <a:lnTo>
                    <a:pt x="273697" y="10368"/>
                  </a:lnTo>
                  <a:lnTo>
                    <a:pt x="234090" y="0"/>
                  </a:lnTo>
                  <a:lnTo>
                    <a:pt x="207235" y="415"/>
                  </a:lnTo>
                  <a:lnTo>
                    <a:pt x="163290" y="16302"/>
                  </a:lnTo>
                  <a:lnTo>
                    <a:pt x="152159" y="24667"/>
                  </a:lnTo>
                  <a:lnTo>
                    <a:pt x="143214" y="35440"/>
                  </a:lnTo>
                  <a:lnTo>
                    <a:pt x="125986" y="72594"/>
                  </a:lnTo>
                  <a:lnTo>
                    <a:pt x="113819" y="109178"/>
                  </a:lnTo>
                  <a:lnTo>
                    <a:pt x="101277" y="147926"/>
                  </a:lnTo>
                  <a:lnTo>
                    <a:pt x="85254" y="186218"/>
                  </a:lnTo>
                  <a:lnTo>
                    <a:pt x="64534" y="224696"/>
                  </a:lnTo>
                  <a:lnTo>
                    <a:pt x="43400" y="261568"/>
                  </a:lnTo>
                  <a:lnTo>
                    <a:pt x="20701" y="302584"/>
                  </a:lnTo>
                  <a:lnTo>
                    <a:pt x="1186" y="347810"/>
                  </a:lnTo>
                  <a:lnTo>
                    <a:pt x="0" y="353240"/>
                  </a:lnTo>
                  <a:lnTo>
                    <a:pt x="621" y="358271"/>
                  </a:lnTo>
                  <a:lnTo>
                    <a:pt x="5073" y="367624"/>
                  </a:lnTo>
                  <a:lnTo>
                    <a:pt x="15518" y="374602"/>
                  </a:lnTo>
                  <a:lnTo>
                    <a:pt x="22254" y="377451"/>
                  </a:lnTo>
                  <a:lnTo>
                    <a:pt x="37267" y="378735"/>
                  </a:lnTo>
                  <a:lnTo>
                    <a:pt x="83382" y="373810"/>
                  </a:lnTo>
                  <a:lnTo>
                    <a:pt x="143678" y="364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4949"/>
            <p:cNvSpPr/>
            <p:nvPr>
              <p:custDataLst>
                <p:tags r:id="rId58"/>
              </p:custDataLst>
            </p:nvPr>
          </p:nvSpPr>
          <p:spPr>
            <a:xfrm>
              <a:off x="10853293" y="2501900"/>
              <a:ext cx="106808" cy="8612"/>
            </a:xfrm>
            <a:custGeom>
              <a:avLst/>
              <a:gdLst/>
              <a:ahLst/>
              <a:cxnLst/>
              <a:rect l="0" t="0" r="0" b="0"/>
              <a:pathLst>
                <a:path w="106808" h="8612">
                  <a:moveTo>
                    <a:pt x="11557" y="6350"/>
                  </a:moveTo>
                  <a:lnTo>
                    <a:pt x="11557" y="6350"/>
                  </a:lnTo>
                  <a:lnTo>
                    <a:pt x="8186" y="6350"/>
                  </a:lnTo>
                  <a:lnTo>
                    <a:pt x="4650" y="4469"/>
                  </a:lnTo>
                  <a:lnTo>
                    <a:pt x="2719" y="2979"/>
                  </a:lnTo>
                  <a:lnTo>
                    <a:pt x="1431" y="3397"/>
                  </a:lnTo>
                  <a:lnTo>
                    <a:pt x="572" y="5087"/>
                  </a:lnTo>
                  <a:lnTo>
                    <a:pt x="0" y="7625"/>
                  </a:lnTo>
                  <a:lnTo>
                    <a:pt x="324" y="8611"/>
                  </a:lnTo>
                  <a:lnTo>
                    <a:pt x="1247" y="8563"/>
                  </a:lnTo>
                  <a:lnTo>
                    <a:pt x="2566" y="7825"/>
                  </a:lnTo>
                  <a:lnTo>
                    <a:pt x="44732" y="2072"/>
                  </a:lnTo>
                  <a:lnTo>
                    <a:pt x="1068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4950"/>
            <p:cNvSpPr/>
            <p:nvPr>
              <p:custDataLst>
                <p:tags r:id="rId59"/>
              </p:custDataLst>
            </p:nvPr>
          </p:nvSpPr>
          <p:spPr>
            <a:xfrm>
              <a:off x="10847396" y="2336830"/>
              <a:ext cx="163482" cy="316252"/>
            </a:xfrm>
            <a:custGeom>
              <a:avLst/>
              <a:gdLst/>
              <a:ahLst/>
              <a:cxnLst/>
              <a:rect l="0" t="0" r="0" b="0"/>
              <a:pathLst>
                <a:path w="163482" h="316252">
                  <a:moveTo>
                    <a:pt x="157154" y="12670"/>
                  </a:moveTo>
                  <a:lnTo>
                    <a:pt x="157154" y="12670"/>
                  </a:lnTo>
                  <a:lnTo>
                    <a:pt x="160525" y="9299"/>
                  </a:lnTo>
                  <a:lnTo>
                    <a:pt x="162179" y="5762"/>
                  </a:lnTo>
                  <a:lnTo>
                    <a:pt x="163481" y="70"/>
                  </a:lnTo>
                  <a:lnTo>
                    <a:pt x="156756" y="0"/>
                  </a:lnTo>
                  <a:lnTo>
                    <a:pt x="113542" y="9430"/>
                  </a:lnTo>
                  <a:lnTo>
                    <a:pt x="101741" y="15081"/>
                  </a:lnTo>
                  <a:lnTo>
                    <a:pt x="89307" y="27966"/>
                  </a:lnTo>
                  <a:lnTo>
                    <a:pt x="69478" y="70440"/>
                  </a:lnTo>
                  <a:lnTo>
                    <a:pt x="57624" y="110577"/>
                  </a:lnTo>
                  <a:lnTo>
                    <a:pt x="41707" y="156283"/>
                  </a:lnTo>
                  <a:lnTo>
                    <a:pt x="28401" y="198938"/>
                  </a:lnTo>
                  <a:lnTo>
                    <a:pt x="12874" y="242942"/>
                  </a:lnTo>
                  <a:lnTo>
                    <a:pt x="798" y="290557"/>
                  </a:lnTo>
                  <a:lnTo>
                    <a:pt x="0" y="295294"/>
                  </a:lnTo>
                  <a:lnTo>
                    <a:pt x="879" y="299864"/>
                  </a:lnTo>
                  <a:lnTo>
                    <a:pt x="5618" y="308704"/>
                  </a:lnTo>
                  <a:lnTo>
                    <a:pt x="10548" y="313574"/>
                  </a:lnTo>
                  <a:lnTo>
                    <a:pt x="12850" y="314873"/>
                  </a:lnTo>
                  <a:lnTo>
                    <a:pt x="41187" y="316251"/>
                  </a:lnTo>
                  <a:lnTo>
                    <a:pt x="80337" y="310461"/>
                  </a:lnTo>
                  <a:lnTo>
                    <a:pt x="124891" y="302523"/>
                  </a:lnTo>
                  <a:lnTo>
                    <a:pt x="150804" y="292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1096"/>
          <p:cNvGrpSpPr/>
          <p:nvPr/>
        </p:nvGrpSpPr>
        <p:grpSpPr>
          <a:xfrm>
            <a:off x="10763281" y="3038553"/>
            <a:ext cx="855121" cy="396336"/>
            <a:chOff x="10763281" y="3038553"/>
            <a:chExt cx="855121" cy="396336"/>
          </a:xfrm>
        </p:grpSpPr>
        <p:sp>
          <p:nvSpPr>
            <p:cNvPr id="119" name="SMARTInkShape-4951"/>
            <p:cNvSpPr/>
            <p:nvPr>
              <p:custDataLst>
                <p:tags r:id="rId45"/>
              </p:custDataLst>
            </p:nvPr>
          </p:nvSpPr>
          <p:spPr>
            <a:xfrm>
              <a:off x="10864850" y="3258956"/>
              <a:ext cx="114301" cy="125595"/>
            </a:xfrm>
            <a:custGeom>
              <a:avLst/>
              <a:gdLst/>
              <a:ahLst/>
              <a:cxnLst/>
              <a:rect l="0" t="0" r="0" b="0"/>
              <a:pathLst>
                <a:path w="114301" h="125595">
                  <a:moveTo>
                    <a:pt x="114300" y="17644"/>
                  </a:moveTo>
                  <a:lnTo>
                    <a:pt x="114300" y="17644"/>
                  </a:lnTo>
                  <a:lnTo>
                    <a:pt x="114299" y="3338"/>
                  </a:lnTo>
                  <a:lnTo>
                    <a:pt x="113595" y="1757"/>
                  </a:lnTo>
                  <a:lnTo>
                    <a:pt x="112419" y="702"/>
                  </a:lnTo>
                  <a:lnTo>
                    <a:pt x="110929" y="0"/>
                  </a:lnTo>
                  <a:lnTo>
                    <a:pt x="103629" y="4863"/>
                  </a:lnTo>
                  <a:lnTo>
                    <a:pt x="59876" y="46782"/>
                  </a:lnTo>
                  <a:lnTo>
                    <a:pt x="34404" y="77936"/>
                  </a:lnTo>
                  <a:lnTo>
                    <a:pt x="21534" y="101024"/>
                  </a:lnTo>
                  <a:lnTo>
                    <a:pt x="0" y="125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4952"/>
            <p:cNvSpPr/>
            <p:nvPr>
              <p:custDataLst>
                <p:tags r:id="rId46"/>
              </p:custDataLst>
            </p:nvPr>
          </p:nvSpPr>
          <p:spPr>
            <a:xfrm>
              <a:off x="11091039" y="3099401"/>
              <a:ext cx="123062" cy="221650"/>
            </a:xfrm>
            <a:custGeom>
              <a:avLst/>
              <a:gdLst/>
              <a:ahLst/>
              <a:cxnLst/>
              <a:rect l="0" t="0" r="0" b="0"/>
              <a:pathLst>
                <a:path w="123062" h="221650">
                  <a:moveTo>
                    <a:pt x="123061" y="18449"/>
                  </a:moveTo>
                  <a:lnTo>
                    <a:pt x="123061" y="18449"/>
                  </a:lnTo>
                  <a:lnTo>
                    <a:pt x="117992" y="12674"/>
                  </a:lnTo>
                  <a:lnTo>
                    <a:pt x="114222" y="6240"/>
                  </a:lnTo>
                  <a:lnTo>
                    <a:pt x="110818" y="3959"/>
                  </a:lnTo>
                  <a:lnTo>
                    <a:pt x="101392" y="1426"/>
                  </a:lnTo>
                  <a:lnTo>
                    <a:pt x="80814" y="0"/>
                  </a:lnTo>
                  <a:lnTo>
                    <a:pt x="68773" y="3429"/>
                  </a:lnTo>
                  <a:lnTo>
                    <a:pt x="58011" y="11068"/>
                  </a:lnTo>
                  <a:lnTo>
                    <a:pt x="26394" y="43404"/>
                  </a:lnTo>
                  <a:lnTo>
                    <a:pt x="10781" y="82488"/>
                  </a:lnTo>
                  <a:lnTo>
                    <a:pt x="3008" y="117622"/>
                  </a:lnTo>
                  <a:lnTo>
                    <a:pt x="0" y="153667"/>
                  </a:lnTo>
                  <a:lnTo>
                    <a:pt x="8677" y="194501"/>
                  </a:lnTo>
                  <a:lnTo>
                    <a:pt x="15055" y="202139"/>
                  </a:lnTo>
                  <a:lnTo>
                    <a:pt x="53211" y="221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4953"/>
            <p:cNvSpPr/>
            <p:nvPr>
              <p:custDataLst>
                <p:tags r:id="rId47"/>
              </p:custDataLst>
            </p:nvPr>
          </p:nvSpPr>
          <p:spPr>
            <a:xfrm>
              <a:off x="11233150" y="3200400"/>
              <a:ext cx="19051" cy="107951"/>
            </a:xfrm>
            <a:custGeom>
              <a:avLst/>
              <a:gdLst/>
              <a:ahLst/>
              <a:cxnLst/>
              <a:rect l="0" t="0" r="0" b="0"/>
              <a:pathLst>
                <a:path w="19051" h="107951">
                  <a:moveTo>
                    <a:pt x="19050" y="0"/>
                  </a:moveTo>
                  <a:lnTo>
                    <a:pt x="19050" y="0"/>
                  </a:lnTo>
                  <a:lnTo>
                    <a:pt x="10211" y="17677"/>
                  </a:lnTo>
                  <a:lnTo>
                    <a:pt x="4976" y="60184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4954"/>
            <p:cNvSpPr/>
            <p:nvPr>
              <p:custDataLst>
                <p:tags r:id="rId48"/>
              </p:custDataLst>
            </p:nvPr>
          </p:nvSpPr>
          <p:spPr>
            <a:xfrm>
              <a:off x="10865732" y="3261052"/>
              <a:ext cx="94369" cy="123499"/>
            </a:xfrm>
            <a:custGeom>
              <a:avLst/>
              <a:gdLst/>
              <a:ahLst/>
              <a:cxnLst/>
              <a:rect l="0" t="0" r="0" b="0"/>
              <a:pathLst>
                <a:path w="94369" h="123499">
                  <a:moveTo>
                    <a:pt x="5468" y="15548"/>
                  </a:moveTo>
                  <a:lnTo>
                    <a:pt x="5468" y="15548"/>
                  </a:lnTo>
                  <a:lnTo>
                    <a:pt x="0" y="4613"/>
                  </a:lnTo>
                  <a:lnTo>
                    <a:pt x="1117" y="3319"/>
                  </a:lnTo>
                  <a:lnTo>
                    <a:pt x="6121" y="0"/>
                  </a:lnTo>
                  <a:lnTo>
                    <a:pt x="9431" y="244"/>
                  </a:lnTo>
                  <a:lnTo>
                    <a:pt x="16872" y="4278"/>
                  </a:lnTo>
                  <a:lnTo>
                    <a:pt x="33852" y="24846"/>
                  </a:lnTo>
                  <a:lnTo>
                    <a:pt x="64160" y="71656"/>
                  </a:lnTo>
                  <a:lnTo>
                    <a:pt x="94368" y="123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4955"/>
            <p:cNvSpPr/>
            <p:nvPr>
              <p:custDataLst>
                <p:tags r:id="rId49"/>
              </p:custDataLst>
            </p:nvPr>
          </p:nvSpPr>
          <p:spPr>
            <a:xfrm>
              <a:off x="10763281" y="3038553"/>
              <a:ext cx="137107" cy="395764"/>
            </a:xfrm>
            <a:custGeom>
              <a:avLst/>
              <a:gdLst/>
              <a:ahLst/>
              <a:cxnLst/>
              <a:rect l="0" t="0" r="0" b="0"/>
              <a:pathLst>
                <a:path w="137107" h="395764">
                  <a:moveTo>
                    <a:pt x="44419" y="41197"/>
                  </a:moveTo>
                  <a:lnTo>
                    <a:pt x="44419" y="41197"/>
                  </a:lnTo>
                  <a:lnTo>
                    <a:pt x="40055" y="84535"/>
                  </a:lnTo>
                  <a:lnTo>
                    <a:pt x="36579" y="131132"/>
                  </a:lnTo>
                  <a:lnTo>
                    <a:pt x="32679" y="174360"/>
                  </a:lnTo>
                  <a:lnTo>
                    <a:pt x="28632" y="214865"/>
                  </a:lnTo>
                  <a:lnTo>
                    <a:pt x="19593" y="259243"/>
                  </a:lnTo>
                  <a:lnTo>
                    <a:pt x="13331" y="301030"/>
                  </a:lnTo>
                  <a:lnTo>
                    <a:pt x="8003" y="339180"/>
                  </a:lnTo>
                  <a:lnTo>
                    <a:pt x="1764" y="382829"/>
                  </a:lnTo>
                  <a:lnTo>
                    <a:pt x="500" y="395246"/>
                  </a:lnTo>
                  <a:lnTo>
                    <a:pt x="323" y="395763"/>
                  </a:lnTo>
                  <a:lnTo>
                    <a:pt x="0" y="356707"/>
                  </a:lnTo>
                  <a:lnTo>
                    <a:pt x="3349" y="316636"/>
                  </a:lnTo>
                  <a:lnTo>
                    <a:pt x="8810" y="273484"/>
                  </a:lnTo>
                  <a:lnTo>
                    <a:pt x="16976" y="227748"/>
                  </a:lnTo>
                  <a:lnTo>
                    <a:pt x="23980" y="186860"/>
                  </a:lnTo>
                  <a:lnTo>
                    <a:pt x="33974" y="142134"/>
                  </a:lnTo>
                  <a:lnTo>
                    <a:pt x="45909" y="94662"/>
                  </a:lnTo>
                  <a:lnTo>
                    <a:pt x="58275" y="51836"/>
                  </a:lnTo>
                  <a:lnTo>
                    <a:pt x="72582" y="19336"/>
                  </a:lnTo>
                  <a:lnTo>
                    <a:pt x="84120" y="4067"/>
                  </a:lnTo>
                  <a:lnTo>
                    <a:pt x="89815" y="0"/>
                  </a:lnTo>
                  <a:lnTo>
                    <a:pt x="93734" y="327"/>
                  </a:lnTo>
                  <a:lnTo>
                    <a:pt x="103731" y="4453"/>
                  </a:lnTo>
                  <a:lnTo>
                    <a:pt x="113348" y="16635"/>
                  </a:lnTo>
                  <a:lnTo>
                    <a:pt x="131020" y="53200"/>
                  </a:lnTo>
                  <a:lnTo>
                    <a:pt x="137106" y="87322"/>
                  </a:lnTo>
                  <a:lnTo>
                    <a:pt x="135538" y="114130"/>
                  </a:lnTo>
                  <a:lnTo>
                    <a:pt x="121678" y="156887"/>
                  </a:lnTo>
                  <a:lnTo>
                    <a:pt x="119208" y="162774"/>
                  </a:lnTo>
                  <a:lnTo>
                    <a:pt x="102249" y="181172"/>
                  </a:lnTo>
                  <a:lnTo>
                    <a:pt x="55964" y="206812"/>
                  </a:lnTo>
                  <a:lnTo>
                    <a:pt x="34356" y="210918"/>
                  </a:lnTo>
                  <a:lnTo>
                    <a:pt x="20191" y="208116"/>
                  </a:lnTo>
                  <a:lnTo>
                    <a:pt x="13450" y="205393"/>
                  </a:lnTo>
                  <a:lnTo>
                    <a:pt x="9662" y="202167"/>
                  </a:lnTo>
                  <a:lnTo>
                    <a:pt x="6319" y="187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4956"/>
            <p:cNvSpPr/>
            <p:nvPr>
              <p:custDataLst>
                <p:tags r:id="rId50"/>
              </p:custDataLst>
            </p:nvPr>
          </p:nvSpPr>
          <p:spPr>
            <a:xfrm>
              <a:off x="11258550" y="309880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0" y="44450"/>
                  </a:moveTo>
                  <a:lnTo>
                    <a:pt x="0" y="44450"/>
                  </a:lnTo>
                  <a:lnTo>
                    <a:pt x="705" y="13368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4957"/>
            <p:cNvSpPr/>
            <p:nvPr>
              <p:custDataLst>
                <p:tags r:id="rId51"/>
              </p:custDataLst>
            </p:nvPr>
          </p:nvSpPr>
          <p:spPr>
            <a:xfrm>
              <a:off x="11328400" y="3080633"/>
              <a:ext cx="61013" cy="248628"/>
            </a:xfrm>
            <a:custGeom>
              <a:avLst/>
              <a:gdLst/>
              <a:ahLst/>
              <a:cxnLst/>
              <a:rect l="0" t="0" r="0" b="0"/>
              <a:pathLst>
                <a:path w="61013" h="248628">
                  <a:moveTo>
                    <a:pt x="25400" y="5467"/>
                  </a:moveTo>
                  <a:lnTo>
                    <a:pt x="25400" y="5467"/>
                  </a:lnTo>
                  <a:lnTo>
                    <a:pt x="19933" y="0"/>
                  </a:lnTo>
                  <a:lnTo>
                    <a:pt x="34707" y="18146"/>
                  </a:lnTo>
                  <a:lnTo>
                    <a:pt x="51959" y="54408"/>
                  </a:lnTo>
                  <a:lnTo>
                    <a:pt x="61012" y="95959"/>
                  </a:lnTo>
                  <a:lnTo>
                    <a:pt x="59637" y="135290"/>
                  </a:lnTo>
                  <a:lnTo>
                    <a:pt x="53715" y="179379"/>
                  </a:lnTo>
                  <a:lnTo>
                    <a:pt x="36167" y="219736"/>
                  </a:lnTo>
                  <a:lnTo>
                    <a:pt x="25219" y="237661"/>
                  </a:lnTo>
                  <a:lnTo>
                    <a:pt x="14136" y="247439"/>
                  </a:lnTo>
                  <a:lnTo>
                    <a:pt x="10834" y="248627"/>
                  </a:lnTo>
                  <a:lnTo>
                    <a:pt x="0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4958"/>
            <p:cNvSpPr/>
            <p:nvPr>
              <p:custDataLst>
                <p:tags r:id="rId52"/>
              </p:custDataLst>
            </p:nvPr>
          </p:nvSpPr>
          <p:spPr>
            <a:xfrm>
              <a:off x="11516412" y="3046265"/>
              <a:ext cx="101990" cy="255736"/>
            </a:xfrm>
            <a:custGeom>
              <a:avLst/>
              <a:gdLst/>
              <a:ahLst/>
              <a:cxnLst/>
              <a:rect l="0" t="0" r="0" b="0"/>
              <a:pathLst>
                <a:path w="101990" h="255736">
                  <a:moveTo>
                    <a:pt x="8838" y="33485"/>
                  </a:moveTo>
                  <a:lnTo>
                    <a:pt x="8838" y="33485"/>
                  </a:lnTo>
                  <a:lnTo>
                    <a:pt x="0" y="12437"/>
                  </a:lnTo>
                  <a:lnTo>
                    <a:pt x="829" y="8165"/>
                  </a:lnTo>
                  <a:lnTo>
                    <a:pt x="3499" y="4610"/>
                  </a:lnTo>
                  <a:lnTo>
                    <a:pt x="7395" y="1535"/>
                  </a:lnTo>
                  <a:lnTo>
                    <a:pt x="19250" y="0"/>
                  </a:lnTo>
                  <a:lnTo>
                    <a:pt x="35337" y="3080"/>
                  </a:lnTo>
                  <a:lnTo>
                    <a:pt x="66078" y="17420"/>
                  </a:lnTo>
                  <a:lnTo>
                    <a:pt x="82256" y="31519"/>
                  </a:lnTo>
                  <a:lnTo>
                    <a:pt x="99893" y="62065"/>
                  </a:lnTo>
                  <a:lnTo>
                    <a:pt x="101989" y="85698"/>
                  </a:lnTo>
                  <a:lnTo>
                    <a:pt x="95234" y="119041"/>
                  </a:lnTo>
                  <a:lnTo>
                    <a:pt x="80532" y="148676"/>
                  </a:lnTo>
                  <a:lnTo>
                    <a:pt x="52683" y="194403"/>
                  </a:lnTo>
                  <a:lnTo>
                    <a:pt x="27888" y="255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4959"/>
            <p:cNvSpPr/>
            <p:nvPr>
              <p:custDataLst>
                <p:tags r:id="rId53"/>
              </p:custDataLst>
            </p:nvPr>
          </p:nvSpPr>
          <p:spPr>
            <a:xfrm>
              <a:off x="11526132" y="3403600"/>
              <a:ext cx="24519" cy="31289"/>
            </a:xfrm>
            <a:custGeom>
              <a:avLst/>
              <a:gdLst/>
              <a:ahLst/>
              <a:cxnLst/>
              <a:rect l="0" t="0" r="0" b="0"/>
              <a:pathLst>
                <a:path w="24519" h="31289">
                  <a:moveTo>
                    <a:pt x="5468" y="0"/>
                  </a:moveTo>
                  <a:lnTo>
                    <a:pt x="5468" y="0"/>
                  </a:lnTo>
                  <a:lnTo>
                    <a:pt x="4763" y="10139"/>
                  </a:lnTo>
                  <a:lnTo>
                    <a:pt x="0" y="26482"/>
                  </a:lnTo>
                  <a:lnTo>
                    <a:pt x="411" y="28238"/>
                  </a:lnTo>
                  <a:lnTo>
                    <a:pt x="1392" y="29409"/>
                  </a:lnTo>
                  <a:lnTo>
                    <a:pt x="2750" y="30189"/>
                  </a:lnTo>
                  <a:lnTo>
                    <a:pt x="11404" y="31288"/>
                  </a:lnTo>
                  <a:lnTo>
                    <a:pt x="24518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1097"/>
          <p:cNvGrpSpPr/>
          <p:nvPr/>
        </p:nvGrpSpPr>
        <p:grpSpPr>
          <a:xfrm>
            <a:off x="11811000" y="2302137"/>
            <a:ext cx="140998" cy="500055"/>
            <a:chOff x="11811000" y="2302137"/>
            <a:chExt cx="140998" cy="500055"/>
          </a:xfrm>
        </p:grpSpPr>
        <p:sp>
          <p:nvSpPr>
            <p:cNvPr id="129" name="SMARTInkShape-4960"/>
            <p:cNvSpPr/>
            <p:nvPr>
              <p:custDataLst>
                <p:tags r:id="rId43"/>
              </p:custDataLst>
            </p:nvPr>
          </p:nvSpPr>
          <p:spPr>
            <a:xfrm>
              <a:off x="11811000" y="2302137"/>
              <a:ext cx="140998" cy="333114"/>
            </a:xfrm>
            <a:custGeom>
              <a:avLst/>
              <a:gdLst/>
              <a:ahLst/>
              <a:cxnLst/>
              <a:rect l="0" t="0" r="0" b="0"/>
              <a:pathLst>
                <a:path w="140998" h="333114">
                  <a:moveTo>
                    <a:pt x="0" y="53713"/>
                  </a:moveTo>
                  <a:lnTo>
                    <a:pt x="0" y="53713"/>
                  </a:lnTo>
                  <a:lnTo>
                    <a:pt x="0" y="50342"/>
                  </a:lnTo>
                  <a:lnTo>
                    <a:pt x="27629" y="22007"/>
                  </a:lnTo>
                  <a:lnTo>
                    <a:pt x="41911" y="11399"/>
                  </a:lnTo>
                  <a:lnTo>
                    <a:pt x="68224" y="2708"/>
                  </a:lnTo>
                  <a:lnTo>
                    <a:pt x="86767" y="0"/>
                  </a:lnTo>
                  <a:lnTo>
                    <a:pt x="114923" y="3147"/>
                  </a:lnTo>
                  <a:lnTo>
                    <a:pt x="127747" y="9132"/>
                  </a:lnTo>
                  <a:lnTo>
                    <a:pt x="136268" y="24022"/>
                  </a:lnTo>
                  <a:lnTo>
                    <a:pt x="140997" y="44045"/>
                  </a:lnTo>
                  <a:lnTo>
                    <a:pt x="138986" y="75856"/>
                  </a:lnTo>
                  <a:lnTo>
                    <a:pt x="129767" y="108957"/>
                  </a:lnTo>
                  <a:lnTo>
                    <a:pt x="106503" y="149243"/>
                  </a:lnTo>
                  <a:lnTo>
                    <a:pt x="84179" y="190027"/>
                  </a:lnTo>
                  <a:lnTo>
                    <a:pt x="53132" y="233889"/>
                  </a:lnTo>
                  <a:lnTo>
                    <a:pt x="33024" y="276164"/>
                  </a:lnTo>
                  <a:lnTo>
                    <a:pt x="30482" y="282447"/>
                  </a:lnTo>
                  <a:lnTo>
                    <a:pt x="29539" y="296954"/>
                  </a:lnTo>
                  <a:lnTo>
                    <a:pt x="32180" y="311398"/>
                  </a:lnTo>
                  <a:lnTo>
                    <a:pt x="44450" y="3331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4961"/>
            <p:cNvSpPr/>
            <p:nvPr>
              <p:custDataLst>
                <p:tags r:id="rId44"/>
              </p:custDataLst>
            </p:nvPr>
          </p:nvSpPr>
          <p:spPr>
            <a:xfrm>
              <a:off x="11832599" y="2774950"/>
              <a:ext cx="35552" cy="27242"/>
            </a:xfrm>
            <a:custGeom>
              <a:avLst/>
              <a:gdLst/>
              <a:ahLst/>
              <a:cxnLst/>
              <a:rect l="0" t="0" r="0" b="0"/>
              <a:pathLst>
                <a:path w="35552" h="27242">
                  <a:moveTo>
                    <a:pt x="29201" y="0"/>
                  </a:moveTo>
                  <a:lnTo>
                    <a:pt x="29201" y="0"/>
                  </a:lnTo>
                  <a:lnTo>
                    <a:pt x="1276" y="24780"/>
                  </a:lnTo>
                  <a:lnTo>
                    <a:pt x="0" y="27104"/>
                  </a:lnTo>
                  <a:lnTo>
                    <a:pt x="1972" y="27241"/>
                  </a:lnTo>
                  <a:lnTo>
                    <a:pt x="3555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1098"/>
          <p:cNvGrpSpPr/>
          <p:nvPr/>
        </p:nvGrpSpPr>
        <p:grpSpPr>
          <a:xfrm>
            <a:off x="7095816" y="2934845"/>
            <a:ext cx="2079935" cy="532256"/>
            <a:chOff x="7095816" y="2934845"/>
            <a:chExt cx="2079935" cy="532256"/>
          </a:xfrm>
        </p:grpSpPr>
        <p:sp>
          <p:nvSpPr>
            <p:cNvPr id="132" name="SMARTInkShape-4962"/>
            <p:cNvSpPr/>
            <p:nvPr>
              <p:custDataLst>
                <p:tags r:id="rId39"/>
              </p:custDataLst>
            </p:nvPr>
          </p:nvSpPr>
          <p:spPr>
            <a:xfrm>
              <a:off x="7095816" y="2934845"/>
              <a:ext cx="2079935" cy="106806"/>
            </a:xfrm>
            <a:custGeom>
              <a:avLst/>
              <a:gdLst/>
              <a:ahLst/>
              <a:cxnLst/>
              <a:rect l="0" t="0" r="0" b="0"/>
              <a:pathLst>
                <a:path w="2079935" h="106806">
                  <a:moveTo>
                    <a:pt x="9834" y="11555"/>
                  </a:moveTo>
                  <a:lnTo>
                    <a:pt x="9834" y="11555"/>
                  </a:lnTo>
                  <a:lnTo>
                    <a:pt x="6463" y="8184"/>
                  </a:lnTo>
                  <a:lnTo>
                    <a:pt x="4808" y="4648"/>
                  </a:lnTo>
                  <a:lnTo>
                    <a:pt x="4367" y="2717"/>
                  </a:lnTo>
                  <a:lnTo>
                    <a:pt x="3367" y="1429"/>
                  </a:lnTo>
                  <a:lnTo>
                    <a:pt x="374" y="0"/>
                  </a:lnTo>
                  <a:lnTo>
                    <a:pt x="0" y="324"/>
                  </a:lnTo>
                  <a:lnTo>
                    <a:pt x="1465" y="2565"/>
                  </a:lnTo>
                  <a:lnTo>
                    <a:pt x="41634" y="38249"/>
                  </a:lnTo>
                  <a:lnTo>
                    <a:pt x="84292" y="67497"/>
                  </a:lnTo>
                  <a:lnTo>
                    <a:pt x="129748" y="87125"/>
                  </a:lnTo>
                  <a:lnTo>
                    <a:pt x="159555" y="91002"/>
                  </a:lnTo>
                  <a:lnTo>
                    <a:pt x="193499" y="92726"/>
                  </a:lnTo>
                  <a:lnTo>
                    <a:pt x="237114" y="92991"/>
                  </a:lnTo>
                  <a:lnTo>
                    <a:pt x="281709" y="88914"/>
                  </a:lnTo>
                  <a:lnTo>
                    <a:pt x="313876" y="85213"/>
                  </a:lnTo>
                  <a:lnTo>
                    <a:pt x="346988" y="79335"/>
                  </a:lnTo>
                  <a:lnTo>
                    <a:pt x="380518" y="72723"/>
                  </a:lnTo>
                  <a:lnTo>
                    <a:pt x="414236" y="67433"/>
                  </a:lnTo>
                  <a:lnTo>
                    <a:pt x="449918" y="60849"/>
                  </a:lnTo>
                  <a:lnTo>
                    <a:pt x="486944" y="53219"/>
                  </a:lnTo>
                  <a:lnTo>
                    <a:pt x="524565" y="45124"/>
                  </a:lnTo>
                  <a:lnTo>
                    <a:pt x="562454" y="38705"/>
                  </a:lnTo>
                  <a:lnTo>
                    <a:pt x="600459" y="33499"/>
                  </a:lnTo>
                  <a:lnTo>
                    <a:pt x="638517" y="28834"/>
                  </a:lnTo>
                  <a:lnTo>
                    <a:pt x="676598" y="24408"/>
                  </a:lnTo>
                  <a:lnTo>
                    <a:pt x="713984" y="20090"/>
                  </a:lnTo>
                  <a:lnTo>
                    <a:pt x="749416" y="15819"/>
                  </a:lnTo>
                  <a:lnTo>
                    <a:pt x="785859" y="13450"/>
                  </a:lnTo>
                  <a:lnTo>
                    <a:pt x="822517" y="13103"/>
                  </a:lnTo>
                  <a:lnTo>
                    <a:pt x="857625" y="15301"/>
                  </a:lnTo>
                  <a:lnTo>
                    <a:pt x="890162" y="18629"/>
                  </a:lnTo>
                  <a:lnTo>
                    <a:pt x="921790" y="22460"/>
                  </a:lnTo>
                  <a:lnTo>
                    <a:pt x="954662" y="26515"/>
                  </a:lnTo>
                  <a:lnTo>
                    <a:pt x="1001532" y="32764"/>
                  </a:lnTo>
                  <a:lnTo>
                    <a:pt x="1043328" y="42455"/>
                  </a:lnTo>
                  <a:lnTo>
                    <a:pt x="1085894" y="50893"/>
                  </a:lnTo>
                  <a:lnTo>
                    <a:pt x="1129787" y="57861"/>
                  </a:lnTo>
                  <a:lnTo>
                    <a:pt x="1174071" y="67766"/>
                  </a:lnTo>
                  <a:lnTo>
                    <a:pt x="1215100" y="76266"/>
                  </a:lnTo>
                  <a:lnTo>
                    <a:pt x="1257439" y="83254"/>
                  </a:lnTo>
                  <a:lnTo>
                    <a:pt x="1301264" y="89792"/>
                  </a:lnTo>
                  <a:lnTo>
                    <a:pt x="1332632" y="94070"/>
                  </a:lnTo>
                  <a:lnTo>
                    <a:pt x="1380144" y="98563"/>
                  </a:lnTo>
                  <a:lnTo>
                    <a:pt x="1427382" y="99895"/>
                  </a:lnTo>
                  <a:lnTo>
                    <a:pt x="1459711" y="100206"/>
                  </a:lnTo>
                  <a:lnTo>
                    <a:pt x="1506383" y="100381"/>
                  </a:lnTo>
                  <a:lnTo>
                    <a:pt x="1539038" y="100422"/>
                  </a:lnTo>
                  <a:lnTo>
                    <a:pt x="1572364" y="100440"/>
                  </a:lnTo>
                  <a:lnTo>
                    <a:pt x="1605992" y="100448"/>
                  </a:lnTo>
                  <a:lnTo>
                    <a:pt x="1639752" y="100452"/>
                  </a:lnTo>
                  <a:lnTo>
                    <a:pt x="1673572" y="100454"/>
                  </a:lnTo>
                  <a:lnTo>
                    <a:pt x="1706712" y="100455"/>
                  </a:lnTo>
                  <a:lnTo>
                    <a:pt x="1753135" y="99749"/>
                  </a:lnTo>
                  <a:lnTo>
                    <a:pt x="1798171" y="96796"/>
                  </a:lnTo>
                  <a:lnTo>
                    <a:pt x="1842793" y="99058"/>
                  </a:lnTo>
                  <a:lnTo>
                    <a:pt x="1886589" y="100041"/>
                  </a:lnTo>
                  <a:lnTo>
                    <a:pt x="1928808" y="100332"/>
                  </a:lnTo>
                  <a:lnTo>
                    <a:pt x="1962671" y="100401"/>
                  </a:lnTo>
                  <a:lnTo>
                    <a:pt x="2000582" y="100439"/>
                  </a:lnTo>
                  <a:lnTo>
                    <a:pt x="2043041" y="101157"/>
                  </a:lnTo>
                  <a:lnTo>
                    <a:pt x="2079934" y="106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4963"/>
            <p:cNvSpPr/>
            <p:nvPr>
              <p:custDataLst>
                <p:tags r:id="rId40"/>
              </p:custDataLst>
            </p:nvPr>
          </p:nvSpPr>
          <p:spPr>
            <a:xfrm>
              <a:off x="7774271" y="3313133"/>
              <a:ext cx="231988" cy="153968"/>
            </a:xfrm>
            <a:custGeom>
              <a:avLst/>
              <a:gdLst/>
              <a:ahLst/>
              <a:cxnLst/>
              <a:rect l="0" t="0" r="0" b="0"/>
              <a:pathLst>
                <a:path w="231988" h="153968">
                  <a:moveTo>
                    <a:pt x="17179" y="52367"/>
                  </a:moveTo>
                  <a:lnTo>
                    <a:pt x="17179" y="52367"/>
                  </a:lnTo>
                  <a:lnTo>
                    <a:pt x="20549" y="55738"/>
                  </a:lnTo>
                  <a:lnTo>
                    <a:pt x="21542" y="55320"/>
                  </a:lnTo>
                  <a:lnTo>
                    <a:pt x="22646" y="51092"/>
                  </a:lnTo>
                  <a:lnTo>
                    <a:pt x="26899" y="46391"/>
                  </a:lnTo>
                  <a:lnTo>
                    <a:pt x="33494" y="40539"/>
                  </a:lnTo>
                  <a:lnTo>
                    <a:pt x="44433" y="25343"/>
                  </a:lnTo>
                  <a:lnTo>
                    <a:pt x="49989" y="13545"/>
                  </a:lnTo>
                  <a:lnTo>
                    <a:pt x="51046" y="5009"/>
                  </a:lnTo>
                  <a:lnTo>
                    <a:pt x="50340" y="1745"/>
                  </a:lnTo>
                  <a:lnTo>
                    <a:pt x="48458" y="275"/>
                  </a:lnTo>
                  <a:lnTo>
                    <a:pt x="45794" y="0"/>
                  </a:lnTo>
                  <a:lnTo>
                    <a:pt x="42605" y="522"/>
                  </a:lnTo>
                  <a:lnTo>
                    <a:pt x="31376" y="8000"/>
                  </a:lnTo>
                  <a:lnTo>
                    <a:pt x="15741" y="25894"/>
                  </a:lnTo>
                  <a:lnTo>
                    <a:pt x="4444" y="55812"/>
                  </a:lnTo>
                  <a:lnTo>
                    <a:pt x="0" y="81375"/>
                  </a:lnTo>
                  <a:lnTo>
                    <a:pt x="4605" y="95598"/>
                  </a:lnTo>
                  <a:lnTo>
                    <a:pt x="12296" y="106859"/>
                  </a:lnTo>
                  <a:lnTo>
                    <a:pt x="18067" y="111863"/>
                  </a:lnTo>
                  <a:lnTo>
                    <a:pt x="38765" y="114680"/>
                  </a:lnTo>
                  <a:lnTo>
                    <a:pt x="63869" y="108773"/>
                  </a:lnTo>
                  <a:lnTo>
                    <a:pt x="102347" y="83886"/>
                  </a:lnTo>
                  <a:lnTo>
                    <a:pt x="138059" y="42951"/>
                  </a:lnTo>
                  <a:lnTo>
                    <a:pt x="144987" y="28427"/>
                  </a:lnTo>
                  <a:lnTo>
                    <a:pt x="150205" y="9117"/>
                  </a:lnTo>
                  <a:lnTo>
                    <a:pt x="148504" y="10332"/>
                  </a:lnTo>
                  <a:lnTo>
                    <a:pt x="147062" y="11643"/>
                  </a:lnTo>
                  <a:lnTo>
                    <a:pt x="145033" y="23602"/>
                  </a:lnTo>
                  <a:lnTo>
                    <a:pt x="142410" y="64693"/>
                  </a:lnTo>
                  <a:lnTo>
                    <a:pt x="134067" y="110304"/>
                  </a:lnTo>
                  <a:lnTo>
                    <a:pt x="131991" y="127755"/>
                  </a:lnTo>
                  <a:lnTo>
                    <a:pt x="131820" y="128026"/>
                  </a:lnTo>
                  <a:lnTo>
                    <a:pt x="143719" y="84328"/>
                  </a:lnTo>
                  <a:lnTo>
                    <a:pt x="169705" y="41518"/>
                  </a:lnTo>
                  <a:lnTo>
                    <a:pt x="180826" y="29005"/>
                  </a:lnTo>
                  <a:lnTo>
                    <a:pt x="196430" y="19731"/>
                  </a:lnTo>
                  <a:lnTo>
                    <a:pt x="202296" y="20026"/>
                  </a:lnTo>
                  <a:lnTo>
                    <a:pt x="214458" y="25999"/>
                  </a:lnTo>
                  <a:lnTo>
                    <a:pt x="223157" y="39472"/>
                  </a:lnTo>
                  <a:lnTo>
                    <a:pt x="230139" y="65009"/>
                  </a:lnTo>
                  <a:lnTo>
                    <a:pt x="231987" y="111757"/>
                  </a:lnTo>
                  <a:lnTo>
                    <a:pt x="226729" y="153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4964"/>
            <p:cNvSpPr/>
            <p:nvPr>
              <p:custDataLst>
                <p:tags r:id="rId41"/>
              </p:custDataLst>
            </p:nvPr>
          </p:nvSpPr>
          <p:spPr>
            <a:xfrm>
              <a:off x="7639311" y="3314700"/>
              <a:ext cx="107690" cy="120787"/>
            </a:xfrm>
            <a:custGeom>
              <a:avLst/>
              <a:gdLst/>
              <a:ahLst/>
              <a:cxnLst/>
              <a:rect l="0" t="0" r="0" b="0"/>
              <a:pathLst>
                <a:path w="107690" h="120787">
                  <a:moveTo>
                    <a:pt x="6089" y="31750"/>
                  </a:moveTo>
                  <a:lnTo>
                    <a:pt x="6089" y="31750"/>
                  </a:lnTo>
                  <a:lnTo>
                    <a:pt x="1062" y="43683"/>
                  </a:lnTo>
                  <a:lnTo>
                    <a:pt x="0" y="59507"/>
                  </a:lnTo>
                  <a:lnTo>
                    <a:pt x="9930" y="91743"/>
                  </a:lnTo>
                  <a:lnTo>
                    <a:pt x="26228" y="119796"/>
                  </a:lnTo>
                  <a:lnTo>
                    <a:pt x="30098" y="120786"/>
                  </a:lnTo>
                  <a:lnTo>
                    <a:pt x="40043" y="118123"/>
                  </a:lnTo>
                  <a:lnTo>
                    <a:pt x="47756" y="110355"/>
                  </a:lnTo>
                  <a:lnTo>
                    <a:pt x="70895" y="67527"/>
                  </a:lnTo>
                  <a:lnTo>
                    <a:pt x="1076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4965"/>
            <p:cNvSpPr/>
            <p:nvPr>
              <p:custDataLst>
                <p:tags r:id="rId42"/>
              </p:custDataLst>
            </p:nvPr>
          </p:nvSpPr>
          <p:spPr>
            <a:xfrm>
              <a:off x="7556762" y="3257550"/>
              <a:ext cx="6089" cy="82551"/>
            </a:xfrm>
            <a:custGeom>
              <a:avLst/>
              <a:gdLst/>
              <a:ahLst/>
              <a:cxnLst/>
              <a:rect l="0" t="0" r="0" b="0"/>
              <a:pathLst>
                <a:path w="6089" h="82551">
                  <a:moveTo>
                    <a:pt x="6088" y="82550"/>
                  </a:moveTo>
                  <a:lnTo>
                    <a:pt x="6088" y="82550"/>
                  </a:lnTo>
                  <a:lnTo>
                    <a:pt x="2717" y="42551"/>
                  </a:lnTo>
                  <a:lnTo>
                    <a:pt x="0" y="6807"/>
                  </a:lnTo>
                  <a:lnTo>
                    <a:pt x="618" y="4538"/>
                  </a:lnTo>
                  <a:lnTo>
                    <a:pt x="60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1099"/>
          <p:cNvGrpSpPr/>
          <p:nvPr/>
        </p:nvGrpSpPr>
        <p:grpSpPr>
          <a:xfrm>
            <a:off x="7386207" y="3305885"/>
            <a:ext cx="199352" cy="339124"/>
            <a:chOff x="7386207" y="3305885"/>
            <a:chExt cx="199352" cy="339124"/>
          </a:xfrm>
        </p:grpSpPr>
        <p:sp>
          <p:nvSpPr>
            <p:cNvPr id="137" name="SMARTInkShape-4966"/>
            <p:cNvSpPr/>
            <p:nvPr>
              <p:custDataLst>
                <p:tags r:id="rId37"/>
              </p:custDataLst>
            </p:nvPr>
          </p:nvSpPr>
          <p:spPr>
            <a:xfrm>
              <a:off x="7575550" y="3346450"/>
              <a:ext cx="10009" cy="107951"/>
            </a:xfrm>
            <a:custGeom>
              <a:avLst/>
              <a:gdLst/>
              <a:ahLst/>
              <a:cxnLst/>
              <a:rect l="0" t="0" r="0" b="0"/>
              <a:pathLst>
                <a:path w="10009" h="107951">
                  <a:moveTo>
                    <a:pt x="6350" y="0"/>
                  </a:moveTo>
                  <a:lnTo>
                    <a:pt x="6350" y="0"/>
                  </a:lnTo>
                  <a:lnTo>
                    <a:pt x="9720" y="0"/>
                  </a:lnTo>
                  <a:lnTo>
                    <a:pt x="10008" y="1411"/>
                  </a:lnTo>
                  <a:lnTo>
                    <a:pt x="6534" y="45434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4967"/>
            <p:cNvSpPr/>
            <p:nvPr>
              <p:custDataLst>
                <p:tags r:id="rId38"/>
              </p:custDataLst>
            </p:nvPr>
          </p:nvSpPr>
          <p:spPr>
            <a:xfrm>
              <a:off x="7386207" y="3305885"/>
              <a:ext cx="106785" cy="339124"/>
            </a:xfrm>
            <a:custGeom>
              <a:avLst/>
              <a:gdLst/>
              <a:ahLst/>
              <a:cxnLst/>
              <a:rect l="0" t="0" r="0" b="0"/>
              <a:pathLst>
                <a:path w="106785" h="339124">
                  <a:moveTo>
                    <a:pt x="87743" y="40565"/>
                  </a:moveTo>
                  <a:lnTo>
                    <a:pt x="87743" y="40565"/>
                  </a:lnTo>
                  <a:lnTo>
                    <a:pt x="87743" y="33823"/>
                  </a:lnTo>
                  <a:lnTo>
                    <a:pt x="85861" y="28631"/>
                  </a:lnTo>
                  <a:lnTo>
                    <a:pt x="75533" y="16179"/>
                  </a:lnTo>
                  <a:lnTo>
                    <a:pt x="63977" y="7626"/>
                  </a:lnTo>
                  <a:lnTo>
                    <a:pt x="48245" y="623"/>
                  </a:lnTo>
                  <a:lnTo>
                    <a:pt x="38203" y="0"/>
                  </a:lnTo>
                  <a:lnTo>
                    <a:pt x="33549" y="821"/>
                  </a:lnTo>
                  <a:lnTo>
                    <a:pt x="22735" y="9260"/>
                  </a:lnTo>
                  <a:lnTo>
                    <a:pt x="16888" y="15462"/>
                  </a:lnTo>
                  <a:lnTo>
                    <a:pt x="5286" y="44416"/>
                  </a:lnTo>
                  <a:lnTo>
                    <a:pt x="5470" y="62032"/>
                  </a:lnTo>
                  <a:lnTo>
                    <a:pt x="10255" y="76212"/>
                  </a:lnTo>
                  <a:lnTo>
                    <a:pt x="17085" y="87217"/>
                  </a:lnTo>
                  <a:lnTo>
                    <a:pt x="22294" y="90716"/>
                  </a:lnTo>
                  <a:lnTo>
                    <a:pt x="42402" y="95641"/>
                  </a:lnTo>
                  <a:lnTo>
                    <a:pt x="55597" y="96793"/>
                  </a:lnTo>
                  <a:lnTo>
                    <a:pt x="68517" y="91661"/>
                  </a:lnTo>
                  <a:lnTo>
                    <a:pt x="79198" y="83735"/>
                  </a:lnTo>
                  <a:lnTo>
                    <a:pt x="92062" y="69046"/>
                  </a:lnTo>
                  <a:lnTo>
                    <a:pt x="96248" y="67334"/>
                  </a:lnTo>
                  <a:lnTo>
                    <a:pt x="97646" y="67584"/>
                  </a:lnTo>
                  <a:lnTo>
                    <a:pt x="98578" y="68455"/>
                  </a:lnTo>
                  <a:lnTo>
                    <a:pt x="100320" y="74127"/>
                  </a:lnTo>
                  <a:lnTo>
                    <a:pt x="105801" y="116281"/>
                  </a:lnTo>
                  <a:lnTo>
                    <a:pt x="106597" y="158009"/>
                  </a:lnTo>
                  <a:lnTo>
                    <a:pt x="106754" y="200642"/>
                  </a:lnTo>
                  <a:lnTo>
                    <a:pt x="106784" y="240185"/>
                  </a:lnTo>
                  <a:lnTo>
                    <a:pt x="103420" y="279707"/>
                  </a:lnTo>
                  <a:lnTo>
                    <a:pt x="94583" y="315954"/>
                  </a:lnTo>
                  <a:lnTo>
                    <a:pt x="85139" y="330648"/>
                  </a:lnTo>
                  <a:lnTo>
                    <a:pt x="79656" y="335553"/>
                  </a:lnTo>
                  <a:lnTo>
                    <a:pt x="64158" y="339123"/>
                  </a:lnTo>
                  <a:lnTo>
                    <a:pt x="46921" y="337652"/>
                  </a:lnTo>
                  <a:lnTo>
                    <a:pt x="32205" y="332294"/>
                  </a:lnTo>
                  <a:lnTo>
                    <a:pt x="12020" y="317974"/>
                  </a:lnTo>
                  <a:lnTo>
                    <a:pt x="4700" y="308261"/>
                  </a:lnTo>
                  <a:lnTo>
                    <a:pt x="1446" y="297124"/>
                  </a:lnTo>
                  <a:lnTo>
                    <a:pt x="0" y="280415"/>
                  </a:lnTo>
                  <a:lnTo>
                    <a:pt x="9299" y="247804"/>
                  </a:lnTo>
                  <a:lnTo>
                    <a:pt x="35062" y="206750"/>
                  </a:lnTo>
                  <a:lnTo>
                    <a:pt x="55993" y="186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1100"/>
          <p:cNvGrpSpPr/>
          <p:nvPr/>
        </p:nvGrpSpPr>
        <p:grpSpPr>
          <a:xfrm>
            <a:off x="10198982" y="3695684"/>
            <a:ext cx="1866019" cy="755667"/>
            <a:chOff x="10198982" y="3695684"/>
            <a:chExt cx="1866019" cy="755667"/>
          </a:xfrm>
        </p:grpSpPr>
        <p:sp>
          <p:nvSpPr>
            <p:cNvPr id="140" name="SMARTInkShape-4968"/>
            <p:cNvSpPr/>
            <p:nvPr>
              <p:custDataLst>
                <p:tags r:id="rId2"/>
              </p:custDataLst>
            </p:nvPr>
          </p:nvSpPr>
          <p:spPr>
            <a:xfrm>
              <a:off x="11404600" y="4262172"/>
              <a:ext cx="38101" cy="142236"/>
            </a:xfrm>
            <a:custGeom>
              <a:avLst/>
              <a:gdLst/>
              <a:ahLst/>
              <a:cxnLst/>
              <a:rect l="0" t="0" r="0" b="0"/>
              <a:pathLst>
                <a:path w="38101" h="142236">
                  <a:moveTo>
                    <a:pt x="38100" y="30428"/>
                  </a:moveTo>
                  <a:lnTo>
                    <a:pt x="38100" y="30428"/>
                  </a:lnTo>
                  <a:lnTo>
                    <a:pt x="34730" y="27057"/>
                  </a:lnTo>
                  <a:lnTo>
                    <a:pt x="33074" y="21639"/>
                  </a:lnTo>
                  <a:lnTo>
                    <a:pt x="31632" y="15233"/>
                  </a:lnTo>
                  <a:lnTo>
                    <a:pt x="28640" y="10034"/>
                  </a:lnTo>
                  <a:lnTo>
                    <a:pt x="19619" y="3140"/>
                  </a:lnTo>
                  <a:lnTo>
                    <a:pt x="11378" y="0"/>
                  </a:lnTo>
                  <a:lnTo>
                    <a:pt x="9702" y="970"/>
                  </a:lnTo>
                  <a:lnTo>
                    <a:pt x="8585" y="3029"/>
                  </a:lnTo>
                  <a:lnTo>
                    <a:pt x="6790" y="19842"/>
                  </a:lnTo>
                  <a:lnTo>
                    <a:pt x="12212" y="48615"/>
                  </a:lnTo>
                  <a:lnTo>
                    <a:pt x="24763" y="89543"/>
                  </a:lnTo>
                  <a:lnTo>
                    <a:pt x="28660" y="110660"/>
                  </a:lnTo>
                  <a:lnTo>
                    <a:pt x="25968" y="135677"/>
                  </a:lnTo>
                  <a:lnTo>
                    <a:pt x="23661" y="138694"/>
                  </a:lnTo>
                  <a:lnTo>
                    <a:pt x="15455" y="142046"/>
                  </a:lnTo>
                  <a:lnTo>
                    <a:pt x="11715" y="142235"/>
                  </a:lnTo>
                  <a:lnTo>
                    <a:pt x="5676" y="140562"/>
                  </a:lnTo>
                  <a:lnTo>
                    <a:pt x="3785" y="137718"/>
                  </a:lnTo>
                  <a:lnTo>
                    <a:pt x="0" y="119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4969"/>
            <p:cNvSpPr/>
            <p:nvPr>
              <p:custDataLst>
                <p:tags r:id="rId3"/>
              </p:custDataLst>
            </p:nvPr>
          </p:nvSpPr>
          <p:spPr>
            <a:xfrm>
              <a:off x="11525621" y="4160133"/>
              <a:ext cx="44080" cy="246739"/>
            </a:xfrm>
            <a:custGeom>
              <a:avLst/>
              <a:gdLst/>
              <a:ahLst/>
              <a:cxnLst/>
              <a:rect l="0" t="0" r="0" b="0"/>
              <a:pathLst>
                <a:path w="44080" h="246739">
                  <a:moveTo>
                    <a:pt x="44079" y="5467"/>
                  </a:moveTo>
                  <a:lnTo>
                    <a:pt x="44079" y="5467"/>
                  </a:lnTo>
                  <a:lnTo>
                    <a:pt x="44077" y="0"/>
                  </a:lnTo>
                  <a:lnTo>
                    <a:pt x="40709" y="2749"/>
                  </a:lnTo>
                  <a:lnTo>
                    <a:pt x="29151" y="40582"/>
                  </a:lnTo>
                  <a:lnTo>
                    <a:pt x="22880" y="78587"/>
                  </a:lnTo>
                  <a:lnTo>
                    <a:pt x="16552" y="118854"/>
                  </a:lnTo>
                  <a:lnTo>
                    <a:pt x="5977" y="166187"/>
                  </a:lnTo>
                  <a:lnTo>
                    <a:pt x="883" y="206939"/>
                  </a:lnTo>
                  <a:lnTo>
                    <a:pt x="0" y="231673"/>
                  </a:lnTo>
                  <a:lnTo>
                    <a:pt x="1288" y="237410"/>
                  </a:lnTo>
                  <a:lnTo>
                    <a:pt x="6481" y="245666"/>
                  </a:lnTo>
                  <a:lnTo>
                    <a:pt x="10547" y="246738"/>
                  </a:lnTo>
                  <a:lnTo>
                    <a:pt x="20709" y="244167"/>
                  </a:lnTo>
                  <a:lnTo>
                    <a:pt x="44079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4970"/>
            <p:cNvSpPr/>
            <p:nvPr>
              <p:custDataLst>
                <p:tags r:id="rId4"/>
              </p:custDataLst>
            </p:nvPr>
          </p:nvSpPr>
          <p:spPr>
            <a:xfrm>
              <a:off x="11486725" y="4292600"/>
              <a:ext cx="89326" cy="12701"/>
            </a:xfrm>
            <a:custGeom>
              <a:avLst/>
              <a:gdLst/>
              <a:ahLst/>
              <a:cxnLst/>
              <a:rect l="0" t="0" r="0" b="0"/>
              <a:pathLst>
                <a:path w="89326" h="12701">
                  <a:moveTo>
                    <a:pt x="32175" y="12700"/>
                  </a:moveTo>
                  <a:lnTo>
                    <a:pt x="32175" y="12700"/>
                  </a:lnTo>
                  <a:lnTo>
                    <a:pt x="847" y="12700"/>
                  </a:lnTo>
                  <a:lnTo>
                    <a:pt x="0" y="11994"/>
                  </a:lnTo>
                  <a:lnTo>
                    <a:pt x="848" y="10818"/>
                  </a:lnTo>
                  <a:lnTo>
                    <a:pt x="2823" y="9329"/>
                  </a:lnTo>
                  <a:lnTo>
                    <a:pt x="8781" y="7674"/>
                  </a:lnTo>
                  <a:lnTo>
                    <a:pt x="893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4971"/>
            <p:cNvSpPr/>
            <p:nvPr>
              <p:custDataLst>
                <p:tags r:id="rId5"/>
              </p:custDataLst>
            </p:nvPr>
          </p:nvSpPr>
          <p:spPr>
            <a:xfrm>
              <a:off x="11615032" y="4292600"/>
              <a:ext cx="94369" cy="102655"/>
            </a:xfrm>
            <a:custGeom>
              <a:avLst/>
              <a:gdLst/>
              <a:ahLst/>
              <a:cxnLst/>
              <a:rect l="0" t="0" r="0" b="0"/>
              <a:pathLst>
                <a:path w="94369" h="102655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2750" y="3371"/>
                  </a:lnTo>
                  <a:lnTo>
                    <a:pt x="24868" y="27851"/>
                  </a:lnTo>
                  <a:lnTo>
                    <a:pt x="33245" y="49331"/>
                  </a:lnTo>
                  <a:lnTo>
                    <a:pt x="35336" y="70120"/>
                  </a:lnTo>
                  <a:lnTo>
                    <a:pt x="31800" y="91724"/>
                  </a:lnTo>
                  <a:lnTo>
                    <a:pt x="28225" y="100268"/>
                  </a:lnTo>
                  <a:lnTo>
                    <a:pt x="26283" y="102123"/>
                  </a:lnTo>
                  <a:lnTo>
                    <a:pt x="24284" y="102654"/>
                  </a:lnTo>
                  <a:lnTo>
                    <a:pt x="22245" y="102303"/>
                  </a:lnTo>
                  <a:lnTo>
                    <a:pt x="20887" y="101363"/>
                  </a:lnTo>
                  <a:lnTo>
                    <a:pt x="19982" y="100031"/>
                  </a:lnTo>
                  <a:lnTo>
                    <a:pt x="19376" y="98437"/>
                  </a:lnTo>
                  <a:lnTo>
                    <a:pt x="21897" y="82710"/>
                  </a:lnTo>
                  <a:lnTo>
                    <a:pt x="41133" y="49557"/>
                  </a:lnTo>
                  <a:lnTo>
                    <a:pt x="54840" y="35851"/>
                  </a:lnTo>
                  <a:lnTo>
                    <a:pt x="9436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4972"/>
            <p:cNvSpPr/>
            <p:nvPr>
              <p:custDataLst>
                <p:tags r:id="rId6"/>
              </p:custDataLst>
            </p:nvPr>
          </p:nvSpPr>
          <p:spPr>
            <a:xfrm>
              <a:off x="11713115" y="4314342"/>
              <a:ext cx="72665" cy="109239"/>
            </a:xfrm>
            <a:custGeom>
              <a:avLst/>
              <a:gdLst/>
              <a:ahLst/>
              <a:cxnLst/>
              <a:rect l="0" t="0" r="0" b="0"/>
              <a:pathLst>
                <a:path w="72665" h="109239">
                  <a:moveTo>
                    <a:pt x="47085" y="3658"/>
                  </a:moveTo>
                  <a:lnTo>
                    <a:pt x="47085" y="3658"/>
                  </a:lnTo>
                  <a:lnTo>
                    <a:pt x="43715" y="287"/>
                  </a:lnTo>
                  <a:lnTo>
                    <a:pt x="41309" y="0"/>
                  </a:lnTo>
                  <a:lnTo>
                    <a:pt x="34876" y="1562"/>
                  </a:lnTo>
                  <a:lnTo>
                    <a:pt x="26690" y="6408"/>
                  </a:lnTo>
                  <a:lnTo>
                    <a:pt x="16425" y="15683"/>
                  </a:lnTo>
                  <a:lnTo>
                    <a:pt x="5385" y="45963"/>
                  </a:lnTo>
                  <a:lnTo>
                    <a:pt x="0" y="71383"/>
                  </a:lnTo>
                  <a:lnTo>
                    <a:pt x="2247" y="94672"/>
                  </a:lnTo>
                  <a:lnTo>
                    <a:pt x="5519" y="103610"/>
                  </a:lnTo>
                  <a:lnTo>
                    <a:pt x="8790" y="106276"/>
                  </a:lnTo>
                  <a:lnTo>
                    <a:pt x="18069" y="109238"/>
                  </a:lnTo>
                  <a:lnTo>
                    <a:pt x="29250" y="106792"/>
                  </a:lnTo>
                  <a:lnTo>
                    <a:pt x="41275" y="100295"/>
                  </a:lnTo>
                  <a:lnTo>
                    <a:pt x="59239" y="84032"/>
                  </a:lnTo>
                  <a:lnTo>
                    <a:pt x="69184" y="69483"/>
                  </a:lnTo>
                  <a:lnTo>
                    <a:pt x="72664" y="55491"/>
                  </a:lnTo>
                  <a:lnTo>
                    <a:pt x="72519" y="32633"/>
                  </a:lnTo>
                  <a:lnTo>
                    <a:pt x="70392" y="27913"/>
                  </a:lnTo>
                  <a:lnTo>
                    <a:pt x="47085" y="1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4973"/>
            <p:cNvSpPr/>
            <p:nvPr>
              <p:custDataLst>
                <p:tags r:id="rId7"/>
              </p:custDataLst>
            </p:nvPr>
          </p:nvSpPr>
          <p:spPr>
            <a:xfrm>
              <a:off x="11850865" y="4432300"/>
              <a:ext cx="10936" cy="19051"/>
            </a:xfrm>
            <a:custGeom>
              <a:avLst/>
              <a:gdLst/>
              <a:ahLst/>
              <a:cxnLst/>
              <a:rect l="0" t="0" r="0" b="0"/>
              <a:pathLst>
                <a:path w="10936" h="19051">
                  <a:moveTo>
                    <a:pt x="10935" y="19050"/>
                  </a:moveTo>
                  <a:lnTo>
                    <a:pt x="10935" y="19050"/>
                  </a:lnTo>
                  <a:lnTo>
                    <a:pt x="4194" y="15679"/>
                  </a:lnTo>
                  <a:lnTo>
                    <a:pt x="2207" y="13981"/>
                  </a:lnTo>
                  <a:lnTo>
                    <a:pt x="0" y="10211"/>
                  </a:lnTo>
                  <a:lnTo>
                    <a:pt x="117" y="8218"/>
                  </a:lnTo>
                  <a:lnTo>
                    <a:pt x="45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4974"/>
            <p:cNvSpPr/>
            <p:nvPr>
              <p:custDataLst>
                <p:tags r:id="rId8"/>
              </p:custDataLst>
            </p:nvPr>
          </p:nvSpPr>
          <p:spPr>
            <a:xfrm>
              <a:off x="11049000" y="3778250"/>
              <a:ext cx="19051" cy="31751"/>
            </a:xfrm>
            <a:custGeom>
              <a:avLst/>
              <a:gdLst/>
              <a:ahLst/>
              <a:cxnLst/>
              <a:rect l="0" t="0" r="0" b="0"/>
              <a:pathLst>
                <a:path w="19051" h="31751">
                  <a:moveTo>
                    <a:pt x="0" y="31750"/>
                  </a:moveTo>
                  <a:lnTo>
                    <a:pt x="0" y="31750"/>
                  </a:lnTo>
                  <a:lnTo>
                    <a:pt x="5467" y="6510"/>
                  </a:lnTo>
                  <a:lnTo>
                    <a:pt x="7172" y="434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4975"/>
            <p:cNvSpPr/>
            <p:nvPr>
              <p:custDataLst>
                <p:tags r:id="rId9"/>
              </p:custDataLst>
            </p:nvPr>
          </p:nvSpPr>
          <p:spPr>
            <a:xfrm>
              <a:off x="11125200" y="3702050"/>
              <a:ext cx="100539" cy="256817"/>
            </a:xfrm>
            <a:custGeom>
              <a:avLst/>
              <a:gdLst/>
              <a:ahLst/>
              <a:cxnLst/>
              <a:rect l="0" t="0" r="0" b="0"/>
              <a:pathLst>
                <a:path w="100539" h="256817">
                  <a:moveTo>
                    <a:pt x="0" y="0"/>
                  </a:moveTo>
                  <a:lnTo>
                    <a:pt x="0" y="0"/>
                  </a:lnTo>
                  <a:lnTo>
                    <a:pt x="12209" y="15580"/>
                  </a:lnTo>
                  <a:lnTo>
                    <a:pt x="26939" y="59263"/>
                  </a:lnTo>
                  <a:lnTo>
                    <a:pt x="34793" y="98463"/>
                  </a:lnTo>
                  <a:lnTo>
                    <a:pt x="37119" y="134302"/>
                  </a:lnTo>
                  <a:lnTo>
                    <a:pt x="37971" y="178814"/>
                  </a:lnTo>
                  <a:lnTo>
                    <a:pt x="34712" y="220432"/>
                  </a:lnTo>
                  <a:lnTo>
                    <a:pt x="32335" y="239399"/>
                  </a:lnTo>
                  <a:lnTo>
                    <a:pt x="32140" y="239327"/>
                  </a:lnTo>
                  <a:lnTo>
                    <a:pt x="32010" y="237868"/>
                  </a:lnTo>
                  <a:lnTo>
                    <a:pt x="38281" y="214542"/>
                  </a:lnTo>
                  <a:lnTo>
                    <a:pt x="61696" y="167692"/>
                  </a:lnTo>
                  <a:lnTo>
                    <a:pt x="71870" y="159667"/>
                  </a:lnTo>
                  <a:lnTo>
                    <a:pt x="77546" y="158656"/>
                  </a:lnTo>
                  <a:lnTo>
                    <a:pt x="89499" y="161295"/>
                  </a:lnTo>
                  <a:lnTo>
                    <a:pt x="93532" y="163974"/>
                  </a:lnTo>
                  <a:lnTo>
                    <a:pt x="96222" y="167172"/>
                  </a:lnTo>
                  <a:lnTo>
                    <a:pt x="98013" y="170715"/>
                  </a:lnTo>
                  <a:lnTo>
                    <a:pt x="100538" y="192555"/>
                  </a:lnTo>
                  <a:lnTo>
                    <a:pt x="96320" y="217038"/>
                  </a:lnTo>
                  <a:lnTo>
                    <a:pt x="89295" y="235287"/>
                  </a:lnTo>
                  <a:lnTo>
                    <a:pt x="79903" y="247800"/>
                  </a:lnTo>
                  <a:lnTo>
                    <a:pt x="70556" y="254772"/>
                  </a:lnTo>
                  <a:lnTo>
                    <a:pt x="66087" y="256631"/>
                  </a:lnTo>
                  <a:lnTo>
                    <a:pt x="55478" y="256816"/>
                  </a:lnTo>
                  <a:lnTo>
                    <a:pt x="44412" y="253840"/>
                  </a:lnTo>
                  <a:lnTo>
                    <a:pt x="34791" y="247814"/>
                  </a:lnTo>
                  <a:lnTo>
                    <a:pt x="29575" y="240432"/>
                  </a:lnTo>
                  <a:lnTo>
                    <a:pt x="28183" y="236488"/>
                  </a:lnTo>
                  <a:lnTo>
                    <a:pt x="28666" y="232447"/>
                  </a:lnTo>
                  <a:lnTo>
                    <a:pt x="3810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4976"/>
            <p:cNvSpPr/>
            <p:nvPr>
              <p:custDataLst>
                <p:tags r:id="rId10"/>
              </p:custDataLst>
            </p:nvPr>
          </p:nvSpPr>
          <p:spPr>
            <a:xfrm>
              <a:off x="11264900" y="3709121"/>
              <a:ext cx="171451" cy="244913"/>
            </a:xfrm>
            <a:custGeom>
              <a:avLst/>
              <a:gdLst/>
              <a:ahLst/>
              <a:cxnLst/>
              <a:rect l="0" t="0" r="0" b="0"/>
              <a:pathLst>
                <a:path w="171451" h="244913">
                  <a:moveTo>
                    <a:pt x="0" y="151679"/>
                  </a:moveTo>
                  <a:lnTo>
                    <a:pt x="0" y="151679"/>
                  </a:lnTo>
                  <a:lnTo>
                    <a:pt x="3370" y="151679"/>
                  </a:lnTo>
                  <a:lnTo>
                    <a:pt x="6907" y="149797"/>
                  </a:lnTo>
                  <a:lnTo>
                    <a:pt x="8838" y="148308"/>
                  </a:lnTo>
                  <a:lnTo>
                    <a:pt x="10984" y="144772"/>
                  </a:lnTo>
                  <a:lnTo>
                    <a:pt x="11556" y="142841"/>
                  </a:lnTo>
                  <a:lnTo>
                    <a:pt x="11231" y="142259"/>
                  </a:lnTo>
                  <a:lnTo>
                    <a:pt x="10310" y="142577"/>
                  </a:lnTo>
                  <a:lnTo>
                    <a:pt x="8989" y="143494"/>
                  </a:lnTo>
                  <a:lnTo>
                    <a:pt x="7524" y="148276"/>
                  </a:lnTo>
                  <a:lnTo>
                    <a:pt x="2032" y="194505"/>
                  </a:lnTo>
                  <a:lnTo>
                    <a:pt x="903" y="208107"/>
                  </a:lnTo>
                  <a:lnTo>
                    <a:pt x="4166" y="221208"/>
                  </a:lnTo>
                  <a:lnTo>
                    <a:pt x="14384" y="240124"/>
                  </a:lnTo>
                  <a:lnTo>
                    <a:pt x="18859" y="243904"/>
                  </a:lnTo>
                  <a:lnTo>
                    <a:pt x="21039" y="244912"/>
                  </a:lnTo>
                  <a:lnTo>
                    <a:pt x="29106" y="240388"/>
                  </a:lnTo>
                  <a:lnTo>
                    <a:pt x="48161" y="220237"/>
                  </a:lnTo>
                  <a:lnTo>
                    <a:pt x="70666" y="175752"/>
                  </a:lnTo>
                  <a:lnTo>
                    <a:pt x="74560" y="167749"/>
                  </a:lnTo>
                  <a:lnTo>
                    <a:pt x="75812" y="167331"/>
                  </a:lnTo>
                  <a:lnTo>
                    <a:pt x="77352" y="167758"/>
                  </a:lnTo>
                  <a:lnTo>
                    <a:pt x="79085" y="168749"/>
                  </a:lnTo>
                  <a:lnTo>
                    <a:pt x="81010" y="175493"/>
                  </a:lnTo>
                  <a:lnTo>
                    <a:pt x="85831" y="212087"/>
                  </a:lnTo>
                  <a:lnTo>
                    <a:pt x="91361" y="222102"/>
                  </a:lnTo>
                  <a:lnTo>
                    <a:pt x="93363" y="223322"/>
                  </a:lnTo>
                  <a:lnTo>
                    <a:pt x="95403" y="223430"/>
                  </a:lnTo>
                  <a:lnTo>
                    <a:pt x="97468" y="222796"/>
                  </a:lnTo>
                  <a:lnTo>
                    <a:pt x="107117" y="211792"/>
                  </a:lnTo>
                  <a:lnTo>
                    <a:pt x="124024" y="169168"/>
                  </a:lnTo>
                  <a:lnTo>
                    <a:pt x="143411" y="124924"/>
                  </a:lnTo>
                  <a:lnTo>
                    <a:pt x="154283" y="88091"/>
                  </a:lnTo>
                  <a:lnTo>
                    <a:pt x="164636" y="43006"/>
                  </a:lnTo>
                  <a:lnTo>
                    <a:pt x="171052" y="0"/>
                  </a:lnTo>
                  <a:lnTo>
                    <a:pt x="170479" y="465"/>
                  </a:lnTo>
                  <a:lnTo>
                    <a:pt x="167007" y="15310"/>
                  </a:lnTo>
                  <a:lnTo>
                    <a:pt x="163596" y="53454"/>
                  </a:lnTo>
                  <a:lnTo>
                    <a:pt x="158305" y="91061"/>
                  </a:lnTo>
                  <a:lnTo>
                    <a:pt x="153566" y="134530"/>
                  </a:lnTo>
                  <a:lnTo>
                    <a:pt x="152629" y="178709"/>
                  </a:lnTo>
                  <a:lnTo>
                    <a:pt x="152445" y="220675"/>
                  </a:lnTo>
                  <a:lnTo>
                    <a:pt x="152429" y="227310"/>
                  </a:lnTo>
                  <a:lnTo>
                    <a:pt x="153831" y="231733"/>
                  </a:lnTo>
                  <a:lnTo>
                    <a:pt x="156176" y="234681"/>
                  </a:lnTo>
                  <a:lnTo>
                    <a:pt x="159152" y="236647"/>
                  </a:lnTo>
                  <a:lnTo>
                    <a:pt x="161840" y="235136"/>
                  </a:lnTo>
                  <a:lnTo>
                    <a:pt x="166709" y="225930"/>
                  </a:lnTo>
                  <a:lnTo>
                    <a:pt x="171450" y="1961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4977"/>
            <p:cNvSpPr/>
            <p:nvPr>
              <p:custDataLst>
                <p:tags r:id="rId11"/>
              </p:custDataLst>
            </p:nvPr>
          </p:nvSpPr>
          <p:spPr>
            <a:xfrm>
              <a:off x="11367022" y="3841757"/>
              <a:ext cx="88379" cy="6344"/>
            </a:xfrm>
            <a:custGeom>
              <a:avLst/>
              <a:gdLst/>
              <a:ahLst/>
              <a:cxnLst/>
              <a:rect l="0" t="0" r="0" b="0"/>
              <a:pathLst>
                <a:path w="88379" h="6344">
                  <a:moveTo>
                    <a:pt x="12178" y="6343"/>
                  </a:moveTo>
                  <a:lnTo>
                    <a:pt x="12178" y="6343"/>
                  </a:lnTo>
                  <a:lnTo>
                    <a:pt x="0" y="254"/>
                  </a:lnTo>
                  <a:lnTo>
                    <a:pt x="41555" y="0"/>
                  </a:lnTo>
                  <a:lnTo>
                    <a:pt x="88378" y="6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4978"/>
            <p:cNvSpPr/>
            <p:nvPr>
              <p:custDataLst>
                <p:tags r:id="rId12"/>
              </p:custDataLst>
            </p:nvPr>
          </p:nvSpPr>
          <p:spPr>
            <a:xfrm>
              <a:off x="11474450" y="38862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0"/>
                  </a:moveTo>
                  <a:lnTo>
                    <a:pt x="6350" y="0"/>
                  </a:lnTo>
                  <a:lnTo>
                    <a:pt x="4469" y="2668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4979"/>
            <p:cNvSpPr/>
            <p:nvPr>
              <p:custDataLst>
                <p:tags r:id="rId13"/>
              </p:custDataLst>
            </p:nvPr>
          </p:nvSpPr>
          <p:spPr>
            <a:xfrm>
              <a:off x="11499850" y="3806295"/>
              <a:ext cx="6351" cy="22756"/>
            </a:xfrm>
            <a:custGeom>
              <a:avLst/>
              <a:gdLst/>
              <a:ahLst/>
              <a:cxnLst/>
              <a:rect l="0" t="0" r="0" b="0"/>
              <a:pathLst>
                <a:path w="6351" h="22756">
                  <a:moveTo>
                    <a:pt x="0" y="22755"/>
                  </a:moveTo>
                  <a:lnTo>
                    <a:pt x="0" y="22755"/>
                  </a:lnTo>
                  <a:lnTo>
                    <a:pt x="705" y="3901"/>
                  </a:lnTo>
                  <a:lnTo>
                    <a:pt x="1881" y="1719"/>
                  </a:lnTo>
                  <a:lnTo>
                    <a:pt x="3371" y="265"/>
                  </a:lnTo>
                  <a:lnTo>
                    <a:pt x="4364" y="0"/>
                  </a:lnTo>
                  <a:lnTo>
                    <a:pt x="6350" y="37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4980"/>
            <p:cNvSpPr/>
            <p:nvPr>
              <p:custDataLst>
                <p:tags r:id="rId14"/>
              </p:custDataLst>
            </p:nvPr>
          </p:nvSpPr>
          <p:spPr>
            <a:xfrm>
              <a:off x="11536107" y="3867412"/>
              <a:ext cx="39944" cy="81608"/>
            </a:xfrm>
            <a:custGeom>
              <a:avLst/>
              <a:gdLst/>
              <a:ahLst/>
              <a:cxnLst/>
              <a:rect l="0" t="0" r="0" b="0"/>
              <a:pathLst>
                <a:path w="39944" h="81608">
                  <a:moveTo>
                    <a:pt x="39943" y="6088"/>
                  </a:moveTo>
                  <a:lnTo>
                    <a:pt x="39943" y="6088"/>
                  </a:lnTo>
                  <a:lnTo>
                    <a:pt x="39943" y="2717"/>
                  </a:lnTo>
                  <a:lnTo>
                    <a:pt x="38532" y="1724"/>
                  </a:lnTo>
                  <a:lnTo>
                    <a:pt x="25636" y="0"/>
                  </a:lnTo>
                  <a:lnTo>
                    <a:pt x="19239" y="3617"/>
                  </a:lnTo>
                  <a:lnTo>
                    <a:pt x="12397" y="9929"/>
                  </a:lnTo>
                  <a:lnTo>
                    <a:pt x="7003" y="17437"/>
                  </a:lnTo>
                  <a:lnTo>
                    <a:pt x="0" y="36340"/>
                  </a:lnTo>
                  <a:lnTo>
                    <a:pt x="199" y="59815"/>
                  </a:lnTo>
                  <a:lnTo>
                    <a:pt x="4727" y="74531"/>
                  </a:lnTo>
                  <a:lnTo>
                    <a:pt x="7293" y="77117"/>
                  </a:lnTo>
                  <a:lnTo>
                    <a:pt x="13907" y="79990"/>
                  </a:lnTo>
                  <a:lnTo>
                    <a:pt x="22194" y="81607"/>
                  </a:lnTo>
                  <a:lnTo>
                    <a:pt x="24583" y="79717"/>
                  </a:lnTo>
                  <a:lnTo>
                    <a:pt x="29117" y="71973"/>
                  </a:lnTo>
                  <a:lnTo>
                    <a:pt x="29722" y="61476"/>
                  </a:lnTo>
                  <a:lnTo>
                    <a:pt x="27734" y="37490"/>
                  </a:lnTo>
                  <a:lnTo>
                    <a:pt x="33593" y="12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4981"/>
            <p:cNvSpPr/>
            <p:nvPr>
              <p:custDataLst>
                <p:tags r:id="rId15"/>
              </p:custDataLst>
            </p:nvPr>
          </p:nvSpPr>
          <p:spPr>
            <a:xfrm>
              <a:off x="11595100" y="3863648"/>
              <a:ext cx="93598" cy="98753"/>
            </a:xfrm>
            <a:custGeom>
              <a:avLst/>
              <a:gdLst/>
              <a:ahLst/>
              <a:cxnLst/>
              <a:rect l="0" t="0" r="0" b="0"/>
              <a:pathLst>
                <a:path w="93598" h="98753">
                  <a:moveTo>
                    <a:pt x="0" y="3502"/>
                  </a:moveTo>
                  <a:lnTo>
                    <a:pt x="0" y="3502"/>
                  </a:lnTo>
                  <a:lnTo>
                    <a:pt x="3370" y="3502"/>
                  </a:lnTo>
                  <a:lnTo>
                    <a:pt x="6907" y="5383"/>
                  </a:lnTo>
                  <a:lnTo>
                    <a:pt x="8839" y="6873"/>
                  </a:lnTo>
                  <a:lnTo>
                    <a:pt x="10985" y="10409"/>
                  </a:lnTo>
                  <a:lnTo>
                    <a:pt x="11938" y="15744"/>
                  </a:lnTo>
                  <a:lnTo>
                    <a:pt x="14431" y="34534"/>
                  </a:lnTo>
                  <a:lnTo>
                    <a:pt x="15971" y="39007"/>
                  </a:lnTo>
                  <a:lnTo>
                    <a:pt x="15801" y="47739"/>
                  </a:lnTo>
                  <a:lnTo>
                    <a:pt x="14767" y="52043"/>
                  </a:lnTo>
                  <a:lnTo>
                    <a:pt x="15499" y="58707"/>
                  </a:lnTo>
                  <a:lnTo>
                    <a:pt x="18347" y="65363"/>
                  </a:lnTo>
                  <a:lnTo>
                    <a:pt x="22358" y="40343"/>
                  </a:lnTo>
                  <a:lnTo>
                    <a:pt x="34612" y="22179"/>
                  </a:lnTo>
                  <a:lnTo>
                    <a:pt x="51647" y="6762"/>
                  </a:lnTo>
                  <a:lnTo>
                    <a:pt x="61996" y="1423"/>
                  </a:lnTo>
                  <a:lnTo>
                    <a:pt x="66730" y="0"/>
                  </a:lnTo>
                  <a:lnTo>
                    <a:pt x="71298" y="1167"/>
                  </a:lnTo>
                  <a:lnTo>
                    <a:pt x="80135" y="8109"/>
                  </a:lnTo>
                  <a:lnTo>
                    <a:pt x="89673" y="20546"/>
                  </a:lnTo>
                  <a:lnTo>
                    <a:pt x="93597" y="36539"/>
                  </a:lnTo>
                  <a:lnTo>
                    <a:pt x="88900" y="98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4982"/>
            <p:cNvSpPr/>
            <p:nvPr>
              <p:custDataLst>
                <p:tags r:id="rId16"/>
              </p:custDataLst>
            </p:nvPr>
          </p:nvSpPr>
          <p:spPr>
            <a:xfrm>
              <a:off x="11853439" y="3890068"/>
              <a:ext cx="59162" cy="94582"/>
            </a:xfrm>
            <a:custGeom>
              <a:avLst/>
              <a:gdLst/>
              <a:ahLst/>
              <a:cxnLst/>
              <a:rect l="0" t="0" r="0" b="0"/>
              <a:pathLst>
                <a:path w="59162" h="94582">
                  <a:moveTo>
                    <a:pt x="59161" y="15182"/>
                  </a:moveTo>
                  <a:lnTo>
                    <a:pt x="59161" y="15182"/>
                  </a:lnTo>
                  <a:lnTo>
                    <a:pt x="50322" y="876"/>
                  </a:lnTo>
                  <a:lnTo>
                    <a:pt x="46918" y="0"/>
                  </a:lnTo>
                  <a:lnTo>
                    <a:pt x="37491" y="909"/>
                  </a:lnTo>
                  <a:lnTo>
                    <a:pt x="28129" y="5546"/>
                  </a:lnTo>
                  <a:lnTo>
                    <a:pt x="19264" y="13721"/>
                  </a:lnTo>
                  <a:lnTo>
                    <a:pt x="1191" y="46600"/>
                  </a:lnTo>
                  <a:lnTo>
                    <a:pt x="0" y="61366"/>
                  </a:lnTo>
                  <a:lnTo>
                    <a:pt x="4984" y="87099"/>
                  </a:lnTo>
                  <a:lnTo>
                    <a:pt x="7521" y="90643"/>
                  </a:lnTo>
                  <a:lnTo>
                    <a:pt x="10622" y="93006"/>
                  </a:lnTo>
                  <a:lnTo>
                    <a:pt x="14102" y="94581"/>
                  </a:lnTo>
                  <a:lnTo>
                    <a:pt x="17833" y="93515"/>
                  </a:lnTo>
                  <a:lnTo>
                    <a:pt x="25741" y="86686"/>
                  </a:lnTo>
                  <a:lnTo>
                    <a:pt x="34756" y="67570"/>
                  </a:lnTo>
                  <a:lnTo>
                    <a:pt x="46461" y="15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4983"/>
            <p:cNvSpPr/>
            <p:nvPr>
              <p:custDataLst>
                <p:tags r:id="rId17"/>
              </p:custDataLst>
            </p:nvPr>
          </p:nvSpPr>
          <p:spPr>
            <a:xfrm>
              <a:off x="11944350" y="3879850"/>
              <a:ext cx="120651" cy="108497"/>
            </a:xfrm>
            <a:custGeom>
              <a:avLst/>
              <a:gdLst/>
              <a:ahLst/>
              <a:cxnLst/>
              <a:rect l="0" t="0" r="0" b="0"/>
              <a:pathLst>
                <a:path w="120651" h="108497">
                  <a:moveTo>
                    <a:pt x="0" y="25400"/>
                  </a:moveTo>
                  <a:lnTo>
                    <a:pt x="0" y="25400"/>
                  </a:lnTo>
                  <a:lnTo>
                    <a:pt x="3370" y="22029"/>
                  </a:lnTo>
                  <a:lnTo>
                    <a:pt x="5026" y="18492"/>
                  </a:lnTo>
                  <a:lnTo>
                    <a:pt x="5468" y="16562"/>
                  </a:lnTo>
                  <a:lnTo>
                    <a:pt x="6467" y="15980"/>
                  </a:lnTo>
                  <a:lnTo>
                    <a:pt x="7840" y="16298"/>
                  </a:lnTo>
                  <a:lnTo>
                    <a:pt x="15022" y="21997"/>
                  </a:lnTo>
                  <a:lnTo>
                    <a:pt x="33465" y="39936"/>
                  </a:lnTo>
                  <a:lnTo>
                    <a:pt x="39567" y="51616"/>
                  </a:lnTo>
                  <a:lnTo>
                    <a:pt x="41574" y="63863"/>
                  </a:lnTo>
                  <a:lnTo>
                    <a:pt x="38736" y="81952"/>
                  </a:lnTo>
                  <a:lnTo>
                    <a:pt x="32721" y="96562"/>
                  </a:lnTo>
                  <a:lnTo>
                    <a:pt x="26067" y="105475"/>
                  </a:lnTo>
                  <a:lnTo>
                    <a:pt x="23022" y="107711"/>
                  </a:lnTo>
                  <a:lnTo>
                    <a:pt x="20287" y="108496"/>
                  </a:lnTo>
                  <a:lnTo>
                    <a:pt x="17757" y="108314"/>
                  </a:lnTo>
                  <a:lnTo>
                    <a:pt x="16070" y="106782"/>
                  </a:lnTo>
                  <a:lnTo>
                    <a:pt x="14199" y="101316"/>
                  </a:lnTo>
                  <a:lnTo>
                    <a:pt x="23257" y="80192"/>
                  </a:lnTo>
                  <a:lnTo>
                    <a:pt x="59615" y="36354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4984"/>
            <p:cNvSpPr/>
            <p:nvPr>
              <p:custDataLst>
                <p:tags r:id="rId18"/>
              </p:custDataLst>
            </p:nvPr>
          </p:nvSpPr>
          <p:spPr>
            <a:xfrm>
              <a:off x="10198982" y="4150206"/>
              <a:ext cx="92412" cy="299427"/>
            </a:xfrm>
            <a:custGeom>
              <a:avLst/>
              <a:gdLst/>
              <a:ahLst/>
              <a:cxnLst/>
              <a:rect l="0" t="0" r="0" b="0"/>
              <a:pathLst>
                <a:path w="92412" h="299427">
                  <a:moveTo>
                    <a:pt x="5468" y="66194"/>
                  </a:moveTo>
                  <a:lnTo>
                    <a:pt x="5468" y="66194"/>
                  </a:lnTo>
                  <a:lnTo>
                    <a:pt x="0" y="66194"/>
                  </a:lnTo>
                  <a:lnTo>
                    <a:pt x="2750" y="66194"/>
                  </a:lnTo>
                  <a:lnTo>
                    <a:pt x="6142" y="71838"/>
                  </a:lnTo>
                  <a:lnTo>
                    <a:pt x="20324" y="117716"/>
                  </a:lnTo>
                  <a:lnTo>
                    <a:pt x="23689" y="161430"/>
                  </a:lnTo>
                  <a:lnTo>
                    <a:pt x="24353" y="202468"/>
                  </a:lnTo>
                  <a:lnTo>
                    <a:pt x="22587" y="240392"/>
                  </a:lnTo>
                  <a:lnTo>
                    <a:pt x="19041" y="283969"/>
                  </a:lnTo>
                  <a:lnTo>
                    <a:pt x="16674" y="295392"/>
                  </a:lnTo>
                  <a:lnTo>
                    <a:pt x="15056" y="299426"/>
                  </a:lnTo>
                  <a:lnTo>
                    <a:pt x="13977" y="299293"/>
                  </a:lnTo>
                  <a:lnTo>
                    <a:pt x="12244" y="275039"/>
                  </a:lnTo>
                  <a:lnTo>
                    <a:pt x="11944" y="240022"/>
                  </a:lnTo>
                  <a:lnTo>
                    <a:pt x="11842" y="194056"/>
                  </a:lnTo>
                  <a:lnTo>
                    <a:pt x="11826" y="149704"/>
                  </a:lnTo>
                  <a:lnTo>
                    <a:pt x="13702" y="114598"/>
                  </a:lnTo>
                  <a:lnTo>
                    <a:pt x="17594" y="79946"/>
                  </a:lnTo>
                  <a:lnTo>
                    <a:pt x="29710" y="32613"/>
                  </a:lnTo>
                  <a:lnTo>
                    <a:pt x="42477" y="8682"/>
                  </a:lnTo>
                  <a:lnTo>
                    <a:pt x="47074" y="4569"/>
                  </a:lnTo>
                  <a:lnTo>
                    <a:pt x="57825" y="0"/>
                  </a:lnTo>
                  <a:lnTo>
                    <a:pt x="63657" y="898"/>
                  </a:lnTo>
                  <a:lnTo>
                    <a:pt x="75779" y="7540"/>
                  </a:lnTo>
                  <a:lnTo>
                    <a:pt x="84460" y="17548"/>
                  </a:lnTo>
                  <a:lnTo>
                    <a:pt x="87763" y="23180"/>
                  </a:lnTo>
                  <a:lnTo>
                    <a:pt x="92411" y="47961"/>
                  </a:lnTo>
                  <a:lnTo>
                    <a:pt x="90416" y="70905"/>
                  </a:lnTo>
                  <a:lnTo>
                    <a:pt x="78615" y="94479"/>
                  </a:lnTo>
                  <a:lnTo>
                    <a:pt x="67611" y="105341"/>
                  </a:lnTo>
                  <a:lnTo>
                    <a:pt x="56371" y="111815"/>
                  </a:lnTo>
                  <a:lnTo>
                    <a:pt x="46672" y="114692"/>
                  </a:lnTo>
                  <a:lnTo>
                    <a:pt x="24518" y="104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4985"/>
            <p:cNvSpPr/>
            <p:nvPr>
              <p:custDataLst>
                <p:tags r:id="rId19"/>
              </p:custDataLst>
            </p:nvPr>
          </p:nvSpPr>
          <p:spPr>
            <a:xfrm>
              <a:off x="10325100" y="4152900"/>
              <a:ext cx="95251" cy="114236"/>
            </a:xfrm>
            <a:custGeom>
              <a:avLst/>
              <a:gdLst/>
              <a:ahLst/>
              <a:cxnLst/>
              <a:rect l="0" t="0" r="0" b="0"/>
              <a:pathLst>
                <a:path w="95251" h="114236">
                  <a:moveTo>
                    <a:pt x="0" y="12700"/>
                  </a:moveTo>
                  <a:lnTo>
                    <a:pt x="0" y="12700"/>
                  </a:lnTo>
                  <a:lnTo>
                    <a:pt x="4363" y="4678"/>
                  </a:lnTo>
                  <a:lnTo>
                    <a:pt x="5026" y="4529"/>
                  </a:lnTo>
                  <a:lnTo>
                    <a:pt x="5467" y="5136"/>
                  </a:lnTo>
                  <a:lnTo>
                    <a:pt x="7839" y="5810"/>
                  </a:lnTo>
                  <a:lnTo>
                    <a:pt x="11950" y="6816"/>
                  </a:lnTo>
                  <a:lnTo>
                    <a:pt x="24208" y="13210"/>
                  </a:lnTo>
                  <a:lnTo>
                    <a:pt x="26722" y="15157"/>
                  </a:lnTo>
                  <a:lnTo>
                    <a:pt x="43518" y="45223"/>
                  </a:lnTo>
                  <a:lnTo>
                    <a:pt x="49361" y="83095"/>
                  </a:lnTo>
                  <a:lnTo>
                    <a:pt x="50161" y="99020"/>
                  </a:lnTo>
                  <a:lnTo>
                    <a:pt x="48962" y="104819"/>
                  </a:lnTo>
                  <a:lnTo>
                    <a:pt x="43868" y="113144"/>
                  </a:lnTo>
                  <a:lnTo>
                    <a:pt x="41240" y="114235"/>
                  </a:lnTo>
                  <a:lnTo>
                    <a:pt x="38782" y="113551"/>
                  </a:lnTo>
                  <a:lnTo>
                    <a:pt x="36438" y="111684"/>
                  </a:lnTo>
                  <a:lnTo>
                    <a:pt x="35580" y="108322"/>
                  </a:lnTo>
                  <a:lnTo>
                    <a:pt x="41000" y="68279"/>
                  </a:lnTo>
                  <a:lnTo>
                    <a:pt x="50169" y="38026"/>
                  </a:lnTo>
                  <a:lnTo>
                    <a:pt x="63454" y="2183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4986"/>
            <p:cNvSpPr/>
            <p:nvPr>
              <p:custDataLst>
                <p:tags r:id="rId20"/>
              </p:custDataLst>
            </p:nvPr>
          </p:nvSpPr>
          <p:spPr>
            <a:xfrm>
              <a:off x="10431262" y="4165600"/>
              <a:ext cx="51029" cy="109761"/>
            </a:xfrm>
            <a:custGeom>
              <a:avLst/>
              <a:gdLst/>
              <a:ahLst/>
              <a:cxnLst/>
              <a:rect l="0" t="0" r="0" b="0"/>
              <a:pathLst>
                <a:path w="51029" h="109761">
                  <a:moveTo>
                    <a:pt x="39888" y="0"/>
                  </a:moveTo>
                  <a:lnTo>
                    <a:pt x="39888" y="0"/>
                  </a:lnTo>
                  <a:lnTo>
                    <a:pt x="36518" y="0"/>
                  </a:lnTo>
                  <a:lnTo>
                    <a:pt x="12755" y="27424"/>
                  </a:lnTo>
                  <a:lnTo>
                    <a:pt x="7132" y="35942"/>
                  </a:lnTo>
                  <a:lnTo>
                    <a:pt x="0" y="58784"/>
                  </a:lnTo>
                  <a:lnTo>
                    <a:pt x="162" y="81152"/>
                  </a:lnTo>
                  <a:lnTo>
                    <a:pt x="4676" y="97815"/>
                  </a:lnTo>
                  <a:lnTo>
                    <a:pt x="12245" y="105327"/>
                  </a:lnTo>
                  <a:lnTo>
                    <a:pt x="17226" y="108318"/>
                  </a:lnTo>
                  <a:lnTo>
                    <a:pt x="21251" y="109606"/>
                  </a:lnTo>
                  <a:lnTo>
                    <a:pt x="24642" y="109760"/>
                  </a:lnTo>
                  <a:lnTo>
                    <a:pt x="27607" y="109157"/>
                  </a:lnTo>
                  <a:lnTo>
                    <a:pt x="38522" y="101565"/>
                  </a:lnTo>
                  <a:lnTo>
                    <a:pt x="47322" y="80266"/>
                  </a:lnTo>
                  <a:lnTo>
                    <a:pt x="51028" y="58355"/>
                  </a:lnTo>
                  <a:lnTo>
                    <a:pt x="48755" y="41828"/>
                  </a:lnTo>
                  <a:lnTo>
                    <a:pt x="43613" y="31365"/>
                  </a:lnTo>
                  <a:lnTo>
                    <a:pt x="33538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4987"/>
            <p:cNvSpPr/>
            <p:nvPr>
              <p:custDataLst>
                <p:tags r:id="rId21"/>
              </p:custDataLst>
            </p:nvPr>
          </p:nvSpPr>
          <p:spPr>
            <a:xfrm>
              <a:off x="10487249" y="4150412"/>
              <a:ext cx="91216" cy="262738"/>
            </a:xfrm>
            <a:custGeom>
              <a:avLst/>
              <a:gdLst/>
              <a:ahLst/>
              <a:cxnLst/>
              <a:rect l="0" t="0" r="0" b="0"/>
              <a:pathLst>
                <a:path w="91216" h="262738">
                  <a:moveTo>
                    <a:pt x="28351" y="53288"/>
                  </a:moveTo>
                  <a:lnTo>
                    <a:pt x="28351" y="53288"/>
                  </a:lnTo>
                  <a:lnTo>
                    <a:pt x="28351" y="98135"/>
                  </a:lnTo>
                  <a:lnTo>
                    <a:pt x="24980" y="141796"/>
                  </a:lnTo>
                  <a:lnTo>
                    <a:pt x="16141" y="183543"/>
                  </a:lnTo>
                  <a:lnTo>
                    <a:pt x="9946" y="225982"/>
                  </a:lnTo>
                  <a:lnTo>
                    <a:pt x="0" y="261554"/>
                  </a:lnTo>
                  <a:lnTo>
                    <a:pt x="278" y="262687"/>
                  </a:lnTo>
                  <a:lnTo>
                    <a:pt x="1169" y="262737"/>
                  </a:lnTo>
                  <a:lnTo>
                    <a:pt x="11633" y="218637"/>
                  </a:lnTo>
                  <a:lnTo>
                    <a:pt x="21203" y="178088"/>
                  </a:lnTo>
                  <a:lnTo>
                    <a:pt x="32007" y="131980"/>
                  </a:lnTo>
                  <a:lnTo>
                    <a:pt x="38763" y="93851"/>
                  </a:lnTo>
                  <a:lnTo>
                    <a:pt x="49247" y="50848"/>
                  </a:lnTo>
                  <a:lnTo>
                    <a:pt x="63740" y="6792"/>
                  </a:lnTo>
                  <a:lnTo>
                    <a:pt x="68303" y="873"/>
                  </a:lnTo>
                  <a:lnTo>
                    <a:pt x="70507" y="0"/>
                  </a:lnTo>
                  <a:lnTo>
                    <a:pt x="72683" y="124"/>
                  </a:lnTo>
                  <a:lnTo>
                    <a:pt x="74839" y="912"/>
                  </a:lnTo>
                  <a:lnTo>
                    <a:pt x="84616" y="12134"/>
                  </a:lnTo>
                  <a:lnTo>
                    <a:pt x="88636" y="24884"/>
                  </a:lnTo>
                  <a:lnTo>
                    <a:pt x="91215" y="59437"/>
                  </a:lnTo>
                  <a:lnTo>
                    <a:pt x="84922" y="86468"/>
                  </a:lnTo>
                  <a:lnTo>
                    <a:pt x="74119" y="105609"/>
                  </a:lnTo>
                  <a:lnTo>
                    <a:pt x="64214" y="113701"/>
                  </a:lnTo>
                  <a:lnTo>
                    <a:pt x="53462" y="118944"/>
                  </a:lnTo>
                  <a:lnTo>
                    <a:pt x="43980" y="121274"/>
                  </a:lnTo>
                  <a:lnTo>
                    <a:pt x="40887" y="120484"/>
                  </a:lnTo>
                  <a:lnTo>
                    <a:pt x="34701" y="110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4988"/>
            <p:cNvSpPr/>
            <p:nvPr>
              <p:custDataLst>
                <p:tags r:id="rId22"/>
              </p:custDataLst>
            </p:nvPr>
          </p:nvSpPr>
          <p:spPr>
            <a:xfrm>
              <a:off x="10642600" y="42291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4989"/>
            <p:cNvSpPr/>
            <p:nvPr>
              <p:custDataLst>
                <p:tags r:id="rId23"/>
              </p:custDataLst>
            </p:nvPr>
          </p:nvSpPr>
          <p:spPr>
            <a:xfrm>
              <a:off x="10796355" y="4192144"/>
              <a:ext cx="55796" cy="91197"/>
            </a:xfrm>
            <a:custGeom>
              <a:avLst/>
              <a:gdLst/>
              <a:ahLst/>
              <a:cxnLst/>
              <a:rect l="0" t="0" r="0" b="0"/>
              <a:pathLst>
                <a:path w="55796" h="91197">
                  <a:moveTo>
                    <a:pt x="55795" y="11556"/>
                  </a:moveTo>
                  <a:lnTo>
                    <a:pt x="55795" y="11556"/>
                  </a:lnTo>
                  <a:lnTo>
                    <a:pt x="52425" y="11556"/>
                  </a:lnTo>
                  <a:lnTo>
                    <a:pt x="48888" y="9674"/>
                  </a:lnTo>
                  <a:lnTo>
                    <a:pt x="38082" y="1430"/>
                  </a:lnTo>
                  <a:lnTo>
                    <a:pt x="31224" y="0"/>
                  </a:lnTo>
                  <a:lnTo>
                    <a:pt x="27420" y="1030"/>
                  </a:lnTo>
                  <a:lnTo>
                    <a:pt x="19430" y="5937"/>
                  </a:lnTo>
                  <a:lnTo>
                    <a:pt x="13057" y="18466"/>
                  </a:lnTo>
                  <a:lnTo>
                    <a:pt x="677" y="61848"/>
                  </a:lnTo>
                  <a:lnTo>
                    <a:pt x="0" y="68367"/>
                  </a:lnTo>
                  <a:lnTo>
                    <a:pt x="3010" y="79374"/>
                  </a:lnTo>
                  <a:lnTo>
                    <a:pt x="5789" y="84285"/>
                  </a:lnTo>
                  <a:lnTo>
                    <a:pt x="9758" y="87558"/>
                  </a:lnTo>
                  <a:lnTo>
                    <a:pt x="19811" y="91196"/>
                  </a:lnTo>
                  <a:lnTo>
                    <a:pt x="31335" y="89049"/>
                  </a:lnTo>
                  <a:lnTo>
                    <a:pt x="37372" y="86501"/>
                  </a:lnTo>
                  <a:lnTo>
                    <a:pt x="41396" y="81981"/>
                  </a:lnTo>
                  <a:lnTo>
                    <a:pt x="45868" y="69432"/>
                  </a:lnTo>
                  <a:lnTo>
                    <a:pt x="48385" y="49871"/>
                  </a:lnTo>
                  <a:lnTo>
                    <a:pt x="49445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4990"/>
            <p:cNvSpPr/>
            <p:nvPr>
              <p:custDataLst>
                <p:tags r:id="rId24"/>
              </p:custDataLst>
            </p:nvPr>
          </p:nvSpPr>
          <p:spPr>
            <a:xfrm>
              <a:off x="10890250" y="4076126"/>
              <a:ext cx="68968" cy="254575"/>
            </a:xfrm>
            <a:custGeom>
              <a:avLst/>
              <a:gdLst/>
              <a:ahLst/>
              <a:cxnLst/>
              <a:rect l="0" t="0" r="0" b="0"/>
              <a:pathLst>
                <a:path w="68968" h="254575">
                  <a:moveTo>
                    <a:pt x="63500" y="64074"/>
                  </a:moveTo>
                  <a:lnTo>
                    <a:pt x="63500" y="64074"/>
                  </a:lnTo>
                  <a:lnTo>
                    <a:pt x="64205" y="57593"/>
                  </a:lnTo>
                  <a:lnTo>
                    <a:pt x="68967" y="31471"/>
                  </a:lnTo>
                  <a:lnTo>
                    <a:pt x="66217" y="16392"/>
                  </a:lnTo>
                  <a:lnTo>
                    <a:pt x="60933" y="2987"/>
                  </a:lnTo>
                  <a:lnTo>
                    <a:pt x="58262" y="772"/>
                  </a:lnTo>
                  <a:lnTo>
                    <a:pt x="55068" y="0"/>
                  </a:lnTo>
                  <a:lnTo>
                    <a:pt x="51529" y="191"/>
                  </a:lnTo>
                  <a:lnTo>
                    <a:pt x="43832" y="4167"/>
                  </a:lnTo>
                  <a:lnTo>
                    <a:pt x="35004" y="12754"/>
                  </a:lnTo>
                  <a:lnTo>
                    <a:pt x="15852" y="45130"/>
                  </a:lnTo>
                  <a:lnTo>
                    <a:pt x="4856" y="82283"/>
                  </a:lnTo>
                  <a:lnTo>
                    <a:pt x="5323" y="126545"/>
                  </a:lnTo>
                  <a:lnTo>
                    <a:pt x="6214" y="171444"/>
                  </a:lnTo>
                  <a:lnTo>
                    <a:pt x="6310" y="208855"/>
                  </a:lnTo>
                  <a:lnTo>
                    <a:pt x="0" y="2545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4991"/>
            <p:cNvSpPr/>
            <p:nvPr>
              <p:custDataLst>
                <p:tags r:id="rId25"/>
              </p:custDataLst>
            </p:nvPr>
          </p:nvSpPr>
          <p:spPr>
            <a:xfrm>
              <a:off x="10853033" y="4216400"/>
              <a:ext cx="113418" cy="44451"/>
            </a:xfrm>
            <a:custGeom>
              <a:avLst/>
              <a:gdLst/>
              <a:ahLst/>
              <a:cxnLst/>
              <a:rect l="0" t="0" r="0" b="0"/>
              <a:pathLst>
                <a:path w="113418" h="44451">
                  <a:moveTo>
                    <a:pt x="5467" y="44450"/>
                  </a:moveTo>
                  <a:lnTo>
                    <a:pt x="5467" y="44450"/>
                  </a:lnTo>
                  <a:lnTo>
                    <a:pt x="440" y="32516"/>
                  </a:lnTo>
                  <a:lnTo>
                    <a:pt x="0" y="30144"/>
                  </a:lnTo>
                  <a:lnTo>
                    <a:pt x="1116" y="27857"/>
                  </a:lnTo>
                  <a:lnTo>
                    <a:pt x="6120" y="23435"/>
                  </a:lnTo>
                  <a:lnTo>
                    <a:pt x="46670" y="10596"/>
                  </a:lnTo>
                  <a:lnTo>
                    <a:pt x="87062" y="2825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4992"/>
            <p:cNvSpPr/>
            <p:nvPr>
              <p:custDataLst>
                <p:tags r:id="rId26"/>
              </p:custDataLst>
            </p:nvPr>
          </p:nvSpPr>
          <p:spPr>
            <a:xfrm>
              <a:off x="11181325" y="4113750"/>
              <a:ext cx="102626" cy="276027"/>
            </a:xfrm>
            <a:custGeom>
              <a:avLst/>
              <a:gdLst/>
              <a:ahLst/>
              <a:cxnLst/>
              <a:rect l="0" t="0" r="0" b="0"/>
              <a:pathLst>
                <a:path w="102626" h="276027">
                  <a:moveTo>
                    <a:pt x="89925" y="191550"/>
                  </a:moveTo>
                  <a:lnTo>
                    <a:pt x="89925" y="191550"/>
                  </a:lnTo>
                  <a:lnTo>
                    <a:pt x="89925" y="184808"/>
                  </a:lnTo>
                  <a:lnTo>
                    <a:pt x="88044" y="179617"/>
                  </a:lnTo>
                  <a:lnTo>
                    <a:pt x="86555" y="177244"/>
                  </a:lnTo>
                  <a:lnTo>
                    <a:pt x="77716" y="170535"/>
                  </a:lnTo>
                  <a:lnTo>
                    <a:pt x="66161" y="164078"/>
                  </a:lnTo>
                  <a:lnTo>
                    <a:pt x="61382" y="164063"/>
                  </a:lnTo>
                  <a:lnTo>
                    <a:pt x="50427" y="167810"/>
                  </a:lnTo>
                  <a:lnTo>
                    <a:pt x="32361" y="181223"/>
                  </a:lnTo>
                  <a:lnTo>
                    <a:pt x="8944" y="211691"/>
                  </a:lnTo>
                  <a:lnTo>
                    <a:pt x="0" y="240086"/>
                  </a:lnTo>
                  <a:lnTo>
                    <a:pt x="805" y="257571"/>
                  </a:lnTo>
                  <a:lnTo>
                    <a:pt x="2995" y="265197"/>
                  </a:lnTo>
                  <a:lnTo>
                    <a:pt x="5867" y="270282"/>
                  </a:lnTo>
                  <a:lnTo>
                    <a:pt x="9192" y="273671"/>
                  </a:lnTo>
                  <a:lnTo>
                    <a:pt x="12820" y="275931"/>
                  </a:lnTo>
                  <a:lnTo>
                    <a:pt x="18060" y="276026"/>
                  </a:lnTo>
                  <a:lnTo>
                    <a:pt x="31409" y="272369"/>
                  </a:lnTo>
                  <a:lnTo>
                    <a:pt x="51420" y="255634"/>
                  </a:lnTo>
                  <a:lnTo>
                    <a:pt x="73469" y="222759"/>
                  </a:lnTo>
                  <a:lnTo>
                    <a:pt x="86931" y="187626"/>
                  </a:lnTo>
                  <a:lnTo>
                    <a:pt x="94429" y="141621"/>
                  </a:lnTo>
                  <a:lnTo>
                    <a:pt x="99098" y="100635"/>
                  </a:lnTo>
                  <a:lnTo>
                    <a:pt x="101224" y="60153"/>
                  </a:lnTo>
                  <a:lnTo>
                    <a:pt x="97066" y="12588"/>
                  </a:lnTo>
                  <a:lnTo>
                    <a:pt x="94745" y="2650"/>
                  </a:lnTo>
                  <a:lnTo>
                    <a:pt x="93139" y="0"/>
                  </a:lnTo>
                  <a:lnTo>
                    <a:pt x="90657" y="1761"/>
                  </a:lnTo>
                  <a:lnTo>
                    <a:pt x="84135" y="13125"/>
                  </a:lnTo>
                  <a:lnTo>
                    <a:pt x="76253" y="57970"/>
                  </a:lnTo>
                  <a:lnTo>
                    <a:pt x="74349" y="96231"/>
                  </a:lnTo>
                  <a:lnTo>
                    <a:pt x="76656" y="140344"/>
                  </a:lnTo>
                  <a:lnTo>
                    <a:pt x="81477" y="184257"/>
                  </a:lnTo>
                  <a:lnTo>
                    <a:pt x="86923" y="217391"/>
                  </a:lnTo>
                  <a:lnTo>
                    <a:pt x="102625" y="261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4993"/>
            <p:cNvSpPr/>
            <p:nvPr>
              <p:custDataLst>
                <p:tags r:id="rId27"/>
              </p:custDataLst>
            </p:nvPr>
          </p:nvSpPr>
          <p:spPr>
            <a:xfrm>
              <a:off x="11341100" y="429895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12700" y="0"/>
                  </a:moveTo>
                  <a:lnTo>
                    <a:pt x="12700" y="0"/>
                  </a:lnTo>
                  <a:lnTo>
                    <a:pt x="11288" y="36165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4994"/>
            <p:cNvSpPr/>
            <p:nvPr>
              <p:custDataLst>
                <p:tags r:id="rId28"/>
              </p:custDataLst>
            </p:nvPr>
          </p:nvSpPr>
          <p:spPr>
            <a:xfrm>
              <a:off x="11360149" y="4218165"/>
              <a:ext cx="12702" cy="17286"/>
            </a:xfrm>
            <a:custGeom>
              <a:avLst/>
              <a:gdLst/>
              <a:ahLst/>
              <a:cxnLst/>
              <a:rect l="0" t="0" r="0" b="0"/>
              <a:pathLst>
                <a:path w="12702" h="17286">
                  <a:moveTo>
                    <a:pt x="1" y="17285"/>
                  </a:moveTo>
                  <a:lnTo>
                    <a:pt x="1" y="17285"/>
                  </a:lnTo>
                  <a:lnTo>
                    <a:pt x="0" y="883"/>
                  </a:lnTo>
                  <a:lnTo>
                    <a:pt x="706" y="0"/>
                  </a:lnTo>
                  <a:lnTo>
                    <a:pt x="12701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4995"/>
            <p:cNvSpPr/>
            <p:nvPr>
              <p:custDataLst>
                <p:tags r:id="rId29"/>
              </p:custDataLst>
            </p:nvPr>
          </p:nvSpPr>
          <p:spPr>
            <a:xfrm>
              <a:off x="10676816" y="3811144"/>
              <a:ext cx="43952" cy="158701"/>
            </a:xfrm>
            <a:custGeom>
              <a:avLst/>
              <a:gdLst/>
              <a:ahLst/>
              <a:cxnLst/>
              <a:rect l="0" t="0" r="0" b="0"/>
              <a:pathLst>
                <a:path w="43952" h="158701">
                  <a:moveTo>
                    <a:pt x="41984" y="11556"/>
                  </a:moveTo>
                  <a:lnTo>
                    <a:pt x="41984" y="11556"/>
                  </a:lnTo>
                  <a:lnTo>
                    <a:pt x="36209" y="6486"/>
                  </a:lnTo>
                  <a:lnTo>
                    <a:pt x="26083" y="1430"/>
                  </a:lnTo>
                  <a:lnTo>
                    <a:pt x="18220" y="0"/>
                  </a:lnTo>
                  <a:lnTo>
                    <a:pt x="10020" y="1246"/>
                  </a:lnTo>
                  <a:lnTo>
                    <a:pt x="3083" y="4151"/>
                  </a:lnTo>
                  <a:lnTo>
                    <a:pt x="1233" y="5914"/>
                  </a:lnTo>
                  <a:lnTo>
                    <a:pt x="0" y="7795"/>
                  </a:lnTo>
                  <a:lnTo>
                    <a:pt x="511" y="15528"/>
                  </a:lnTo>
                  <a:lnTo>
                    <a:pt x="6588" y="37741"/>
                  </a:lnTo>
                  <a:lnTo>
                    <a:pt x="29686" y="80592"/>
                  </a:lnTo>
                  <a:lnTo>
                    <a:pt x="43951" y="124902"/>
                  </a:lnTo>
                  <a:lnTo>
                    <a:pt x="42623" y="138132"/>
                  </a:lnTo>
                  <a:lnTo>
                    <a:pt x="33644" y="157130"/>
                  </a:lnTo>
                  <a:lnTo>
                    <a:pt x="30075" y="158700"/>
                  </a:lnTo>
                  <a:lnTo>
                    <a:pt x="20464" y="158563"/>
                  </a:lnTo>
                  <a:lnTo>
                    <a:pt x="16348" y="156832"/>
                  </a:lnTo>
                  <a:lnTo>
                    <a:pt x="3884" y="132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4996"/>
            <p:cNvSpPr/>
            <p:nvPr>
              <p:custDataLst>
                <p:tags r:id="rId30"/>
              </p:custDataLst>
            </p:nvPr>
          </p:nvSpPr>
          <p:spPr>
            <a:xfrm>
              <a:off x="10617461" y="3792977"/>
              <a:ext cx="12440" cy="17024"/>
            </a:xfrm>
            <a:custGeom>
              <a:avLst/>
              <a:gdLst/>
              <a:ahLst/>
              <a:cxnLst/>
              <a:rect l="0" t="0" r="0" b="0"/>
              <a:pathLst>
                <a:path w="12440" h="17024">
                  <a:moveTo>
                    <a:pt x="6089" y="17023"/>
                  </a:moveTo>
                  <a:lnTo>
                    <a:pt x="6089" y="17023"/>
                  </a:lnTo>
                  <a:lnTo>
                    <a:pt x="2719" y="13652"/>
                  </a:lnTo>
                  <a:lnTo>
                    <a:pt x="1063" y="8234"/>
                  </a:lnTo>
                  <a:lnTo>
                    <a:pt x="0" y="0"/>
                  </a:lnTo>
                  <a:lnTo>
                    <a:pt x="619" y="30"/>
                  </a:lnTo>
                  <a:lnTo>
                    <a:pt x="12439" y="10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4997"/>
            <p:cNvSpPr/>
            <p:nvPr>
              <p:custDataLst>
                <p:tags r:id="rId31"/>
              </p:custDataLst>
            </p:nvPr>
          </p:nvSpPr>
          <p:spPr>
            <a:xfrm>
              <a:off x="10610850" y="3867150"/>
              <a:ext cx="1" cy="63501"/>
            </a:xfrm>
            <a:custGeom>
              <a:avLst/>
              <a:gdLst/>
              <a:ahLst/>
              <a:cxnLst/>
              <a:rect l="0" t="0" r="0" b="0"/>
              <a:pathLst>
                <a:path w="1" h="63501">
                  <a:moveTo>
                    <a:pt x="0" y="0"/>
                  </a:moveTo>
                  <a:lnTo>
                    <a:pt x="0" y="0"/>
                  </a:lnTo>
                  <a:lnTo>
                    <a:pt x="0" y="42741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4998"/>
            <p:cNvSpPr/>
            <p:nvPr>
              <p:custDataLst>
                <p:tags r:id="rId32"/>
              </p:custDataLst>
            </p:nvPr>
          </p:nvSpPr>
          <p:spPr>
            <a:xfrm>
              <a:off x="10457859" y="3695684"/>
              <a:ext cx="95842" cy="274174"/>
            </a:xfrm>
            <a:custGeom>
              <a:avLst/>
              <a:gdLst/>
              <a:ahLst/>
              <a:cxnLst/>
              <a:rect l="0" t="0" r="0" b="0"/>
              <a:pathLst>
                <a:path w="95842" h="274174">
                  <a:moveTo>
                    <a:pt x="76791" y="171466"/>
                  </a:moveTo>
                  <a:lnTo>
                    <a:pt x="76791" y="171466"/>
                  </a:lnTo>
                  <a:lnTo>
                    <a:pt x="71324" y="165999"/>
                  </a:lnTo>
                  <a:lnTo>
                    <a:pt x="70701" y="162006"/>
                  </a:lnTo>
                  <a:lnTo>
                    <a:pt x="70519" y="156355"/>
                  </a:lnTo>
                  <a:lnTo>
                    <a:pt x="69787" y="155042"/>
                  </a:lnTo>
                  <a:lnTo>
                    <a:pt x="68594" y="154167"/>
                  </a:lnTo>
                  <a:lnTo>
                    <a:pt x="54867" y="149391"/>
                  </a:lnTo>
                  <a:lnTo>
                    <a:pt x="45644" y="149425"/>
                  </a:lnTo>
                  <a:lnTo>
                    <a:pt x="41210" y="150422"/>
                  </a:lnTo>
                  <a:lnTo>
                    <a:pt x="24855" y="161938"/>
                  </a:lnTo>
                  <a:lnTo>
                    <a:pt x="9975" y="182127"/>
                  </a:lnTo>
                  <a:lnTo>
                    <a:pt x="0" y="212724"/>
                  </a:lnTo>
                  <a:lnTo>
                    <a:pt x="24" y="259048"/>
                  </a:lnTo>
                  <a:lnTo>
                    <a:pt x="213" y="263721"/>
                  </a:lnTo>
                  <a:lnTo>
                    <a:pt x="2456" y="267542"/>
                  </a:lnTo>
                  <a:lnTo>
                    <a:pt x="10591" y="273668"/>
                  </a:lnTo>
                  <a:lnTo>
                    <a:pt x="16430" y="274173"/>
                  </a:lnTo>
                  <a:lnTo>
                    <a:pt x="30443" y="270971"/>
                  </a:lnTo>
                  <a:lnTo>
                    <a:pt x="42316" y="262963"/>
                  </a:lnTo>
                  <a:lnTo>
                    <a:pt x="47458" y="257864"/>
                  </a:lnTo>
                  <a:lnTo>
                    <a:pt x="65144" y="210535"/>
                  </a:lnTo>
                  <a:lnTo>
                    <a:pt x="73731" y="170342"/>
                  </a:lnTo>
                  <a:lnTo>
                    <a:pt x="80040" y="126134"/>
                  </a:lnTo>
                  <a:lnTo>
                    <a:pt x="82528" y="80719"/>
                  </a:lnTo>
                  <a:lnTo>
                    <a:pt x="78696" y="34031"/>
                  </a:lnTo>
                  <a:lnTo>
                    <a:pt x="76252" y="1051"/>
                  </a:lnTo>
                  <a:lnTo>
                    <a:pt x="75020" y="0"/>
                  </a:lnTo>
                  <a:lnTo>
                    <a:pt x="73494" y="6"/>
                  </a:lnTo>
                  <a:lnTo>
                    <a:pt x="72477" y="2126"/>
                  </a:lnTo>
                  <a:lnTo>
                    <a:pt x="70708" y="40014"/>
                  </a:lnTo>
                  <a:lnTo>
                    <a:pt x="73891" y="76778"/>
                  </a:lnTo>
                  <a:lnTo>
                    <a:pt x="75931" y="117853"/>
                  </a:lnTo>
                  <a:lnTo>
                    <a:pt x="80986" y="157818"/>
                  </a:lnTo>
                  <a:lnTo>
                    <a:pt x="86228" y="203144"/>
                  </a:lnTo>
                  <a:lnTo>
                    <a:pt x="95841" y="254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4999"/>
            <p:cNvSpPr/>
            <p:nvPr>
              <p:custDataLst>
                <p:tags r:id="rId33"/>
              </p:custDataLst>
            </p:nvPr>
          </p:nvSpPr>
          <p:spPr>
            <a:xfrm>
              <a:off x="10795764" y="3705330"/>
              <a:ext cx="56387" cy="251286"/>
            </a:xfrm>
            <a:custGeom>
              <a:avLst/>
              <a:gdLst/>
              <a:ahLst/>
              <a:cxnLst/>
              <a:rect l="0" t="0" r="0" b="0"/>
              <a:pathLst>
                <a:path w="56387" h="251286">
                  <a:moveTo>
                    <a:pt x="24636" y="9420"/>
                  </a:moveTo>
                  <a:lnTo>
                    <a:pt x="24636" y="9420"/>
                  </a:lnTo>
                  <a:lnTo>
                    <a:pt x="21265" y="6049"/>
                  </a:lnTo>
                  <a:lnTo>
                    <a:pt x="19609" y="2512"/>
                  </a:lnTo>
                  <a:lnTo>
                    <a:pt x="19169" y="582"/>
                  </a:lnTo>
                  <a:lnTo>
                    <a:pt x="18169" y="0"/>
                  </a:lnTo>
                  <a:lnTo>
                    <a:pt x="16797" y="318"/>
                  </a:lnTo>
                  <a:lnTo>
                    <a:pt x="15176" y="1235"/>
                  </a:lnTo>
                  <a:lnTo>
                    <a:pt x="12576" y="28055"/>
                  </a:lnTo>
                  <a:lnTo>
                    <a:pt x="12062" y="72968"/>
                  </a:lnTo>
                  <a:lnTo>
                    <a:pt x="10091" y="115503"/>
                  </a:lnTo>
                  <a:lnTo>
                    <a:pt x="5040" y="154917"/>
                  </a:lnTo>
                  <a:lnTo>
                    <a:pt x="0" y="201441"/>
                  </a:lnTo>
                  <a:lnTo>
                    <a:pt x="1268" y="236517"/>
                  </a:lnTo>
                  <a:lnTo>
                    <a:pt x="2707" y="241251"/>
                  </a:lnTo>
                  <a:lnTo>
                    <a:pt x="5784" y="245113"/>
                  </a:lnTo>
                  <a:lnTo>
                    <a:pt x="14846" y="251285"/>
                  </a:lnTo>
                  <a:lnTo>
                    <a:pt x="20932" y="251097"/>
                  </a:lnTo>
                  <a:lnTo>
                    <a:pt x="40864" y="242129"/>
                  </a:lnTo>
                  <a:lnTo>
                    <a:pt x="56386" y="231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5000"/>
            <p:cNvSpPr/>
            <p:nvPr>
              <p:custDataLst>
                <p:tags r:id="rId34"/>
              </p:custDataLst>
            </p:nvPr>
          </p:nvSpPr>
          <p:spPr>
            <a:xfrm>
              <a:off x="10767997" y="3835400"/>
              <a:ext cx="96854" cy="38101"/>
            </a:xfrm>
            <a:custGeom>
              <a:avLst/>
              <a:gdLst/>
              <a:ahLst/>
              <a:cxnLst/>
              <a:rect l="0" t="0" r="0" b="0"/>
              <a:pathLst>
                <a:path w="96854" h="38101">
                  <a:moveTo>
                    <a:pt x="20653" y="38100"/>
                  </a:moveTo>
                  <a:lnTo>
                    <a:pt x="20653" y="38100"/>
                  </a:lnTo>
                  <a:lnTo>
                    <a:pt x="17282" y="38100"/>
                  </a:lnTo>
                  <a:lnTo>
                    <a:pt x="8444" y="34729"/>
                  </a:lnTo>
                  <a:lnTo>
                    <a:pt x="258" y="29262"/>
                  </a:lnTo>
                  <a:lnTo>
                    <a:pt x="0" y="26563"/>
                  </a:lnTo>
                  <a:lnTo>
                    <a:pt x="3478" y="19802"/>
                  </a:lnTo>
                  <a:lnTo>
                    <a:pt x="15370" y="13975"/>
                  </a:lnTo>
                  <a:lnTo>
                    <a:pt x="61140" y="2990"/>
                  </a:lnTo>
                  <a:lnTo>
                    <a:pt x="968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5001"/>
            <p:cNvSpPr/>
            <p:nvPr>
              <p:custDataLst>
                <p:tags r:id="rId35"/>
              </p:custDataLst>
            </p:nvPr>
          </p:nvSpPr>
          <p:spPr>
            <a:xfrm>
              <a:off x="10899291" y="3819216"/>
              <a:ext cx="92560" cy="111690"/>
            </a:xfrm>
            <a:custGeom>
              <a:avLst/>
              <a:gdLst/>
              <a:ahLst/>
              <a:cxnLst/>
              <a:rect l="0" t="0" r="0" b="0"/>
              <a:pathLst>
                <a:path w="92560" h="111690">
                  <a:moveTo>
                    <a:pt x="3659" y="9834"/>
                  </a:moveTo>
                  <a:lnTo>
                    <a:pt x="3659" y="9834"/>
                  </a:lnTo>
                  <a:lnTo>
                    <a:pt x="3658" y="6463"/>
                  </a:lnTo>
                  <a:lnTo>
                    <a:pt x="2954" y="5470"/>
                  </a:lnTo>
                  <a:lnTo>
                    <a:pt x="1778" y="4808"/>
                  </a:lnTo>
                  <a:lnTo>
                    <a:pt x="288" y="4367"/>
                  </a:lnTo>
                  <a:lnTo>
                    <a:pt x="0" y="3367"/>
                  </a:lnTo>
                  <a:lnTo>
                    <a:pt x="1563" y="374"/>
                  </a:lnTo>
                  <a:lnTo>
                    <a:pt x="3672" y="0"/>
                  </a:lnTo>
                  <a:lnTo>
                    <a:pt x="9780" y="1465"/>
                  </a:lnTo>
                  <a:lnTo>
                    <a:pt x="34333" y="17033"/>
                  </a:lnTo>
                  <a:lnTo>
                    <a:pt x="38925" y="20983"/>
                  </a:lnTo>
                  <a:lnTo>
                    <a:pt x="45908" y="34780"/>
                  </a:lnTo>
                  <a:lnTo>
                    <a:pt x="51925" y="62381"/>
                  </a:lnTo>
                  <a:lnTo>
                    <a:pt x="51827" y="87257"/>
                  </a:lnTo>
                  <a:lnTo>
                    <a:pt x="48350" y="98572"/>
                  </a:lnTo>
                  <a:lnTo>
                    <a:pt x="39870" y="110758"/>
                  </a:lnTo>
                  <a:lnTo>
                    <a:pt x="38383" y="111689"/>
                  </a:lnTo>
                  <a:lnTo>
                    <a:pt x="37391" y="111604"/>
                  </a:lnTo>
                  <a:lnTo>
                    <a:pt x="36731" y="110842"/>
                  </a:lnTo>
                  <a:lnTo>
                    <a:pt x="35996" y="108114"/>
                  </a:lnTo>
                  <a:lnTo>
                    <a:pt x="41299" y="76676"/>
                  </a:lnTo>
                  <a:lnTo>
                    <a:pt x="57085" y="41826"/>
                  </a:lnTo>
                  <a:lnTo>
                    <a:pt x="92559" y="3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5002"/>
            <p:cNvSpPr/>
            <p:nvPr>
              <p:custDataLst>
                <p:tags r:id="rId36"/>
              </p:custDataLst>
            </p:nvPr>
          </p:nvSpPr>
          <p:spPr>
            <a:xfrm>
              <a:off x="11049000" y="383540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19050" y="0"/>
                  </a:moveTo>
                  <a:lnTo>
                    <a:pt x="19050" y="0"/>
                  </a:lnTo>
                  <a:lnTo>
                    <a:pt x="4745" y="26515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33045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MARTInkShape-Group1101"/>
          <p:cNvGrpSpPr/>
          <p:nvPr/>
        </p:nvGrpSpPr>
        <p:grpSpPr>
          <a:xfrm>
            <a:off x="682723" y="651083"/>
            <a:ext cx="1285778" cy="468542"/>
            <a:chOff x="682723" y="651083"/>
            <a:chExt cx="1285778" cy="468542"/>
          </a:xfrm>
        </p:grpSpPr>
        <p:sp>
          <p:nvSpPr>
            <p:cNvPr id="2" name="SMARTInkShape-5003"/>
            <p:cNvSpPr/>
            <p:nvPr>
              <p:custDataLst>
                <p:tags r:id="rId202"/>
              </p:custDataLst>
            </p:nvPr>
          </p:nvSpPr>
          <p:spPr>
            <a:xfrm>
              <a:off x="1296544" y="869950"/>
              <a:ext cx="87757" cy="154918"/>
            </a:xfrm>
            <a:custGeom>
              <a:avLst/>
              <a:gdLst/>
              <a:ahLst/>
              <a:cxnLst/>
              <a:rect l="0" t="0" r="0" b="0"/>
              <a:pathLst>
                <a:path w="87757" h="154918">
                  <a:moveTo>
                    <a:pt x="11556" y="44450"/>
                  </a:moveTo>
                  <a:lnTo>
                    <a:pt x="11556" y="44450"/>
                  </a:lnTo>
                  <a:lnTo>
                    <a:pt x="0" y="26806"/>
                  </a:lnTo>
                  <a:lnTo>
                    <a:pt x="2566" y="29187"/>
                  </a:lnTo>
                  <a:lnTo>
                    <a:pt x="18482" y="51522"/>
                  </a:lnTo>
                  <a:lnTo>
                    <a:pt x="32241" y="98132"/>
                  </a:lnTo>
                  <a:lnTo>
                    <a:pt x="35319" y="135775"/>
                  </a:lnTo>
                  <a:lnTo>
                    <a:pt x="33171" y="150655"/>
                  </a:lnTo>
                  <a:lnTo>
                    <a:pt x="31610" y="154059"/>
                  </a:lnTo>
                  <a:lnTo>
                    <a:pt x="29865" y="154917"/>
                  </a:lnTo>
                  <a:lnTo>
                    <a:pt x="27995" y="154078"/>
                  </a:lnTo>
                  <a:lnTo>
                    <a:pt x="21993" y="142784"/>
                  </a:lnTo>
                  <a:lnTo>
                    <a:pt x="22488" y="109177"/>
                  </a:lnTo>
                  <a:lnTo>
                    <a:pt x="34046" y="62462"/>
                  </a:lnTo>
                  <a:lnTo>
                    <a:pt x="41777" y="40696"/>
                  </a:lnTo>
                  <a:lnTo>
                    <a:pt x="55562" y="23026"/>
                  </a:lnTo>
                  <a:lnTo>
                    <a:pt x="877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5004"/>
            <p:cNvSpPr/>
            <p:nvPr>
              <p:custDataLst>
                <p:tags r:id="rId203"/>
              </p:custDataLst>
            </p:nvPr>
          </p:nvSpPr>
          <p:spPr>
            <a:xfrm>
              <a:off x="1177397" y="890454"/>
              <a:ext cx="79904" cy="147260"/>
            </a:xfrm>
            <a:custGeom>
              <a:avLst/>
              <a:gdLst/>
              <a:ahLst/>
              <a:cxnLst/>
              <a:rect l="0" t="0" r="0" b="0"/>
              <a:pathLst>
                <a:path w="79904" h="147260">
                  <a:moveTo>
                    <a:pt x="22753" y="49346"/>
                  </a:moveTo>
                  <a:lnTo>
                    <a:pt x="22753" y="49346"/>
                  </a:lnTo>
                  <a:lnTo>
                    <a:pt x="17286" y="54813"/>
                  </a:lnTo>
                  <a:lnTo>
                    <a:pt x="16664" y="58805"/>
                  </a:lnTo>
                  <a:lnTo>
                    <a:pt x="17283" y="59180"/>
                  </a:lnTo>
                  <a:lnTo>
                    <a:pt x="19851" y="57715"/>
                  </a:lnTo>
                  <a:lnTo>
                    <a:pt x="47438" y="29095"/>
                  </a:lnTo>
                  <a:lnTo>
                    <a:pt x="61574" y="11401"/>
                  </a:lnTo>
                  <a:lnTo>
                    <a:pt x="62745" y="8527"/>
                  </a:lnTo>
                  <a:lnTo>
                    <a:pt x="62820" y="5906"/>
                  </a:lnTo>
                  <a:lnTo>
                    <a:pt x="62164" y="3452"/>
                  </a:lnTo>
                  <a:lnTo>
                    <a:pt x="60316" y="1817"/>
                  </a:lnTo>
                  <a:lnTo>
                    <a:pt x="54500" y="0"/>
                  </a:lnTo>
                  <a:lnTo>
                    <a:pt x="43448" y="4837"/>
                  </a:lnTo>
                  <a:lnTo>
                    <a:pt x="30540" y="14042"/>
                  </a:lnTo>
                  <a:lnTo>
                    <a:pt x="20099" y="25189"/>
                  </a:lnTo>
                  <a:lnTo>
                    <a:pt x="6288" y="53477"/>
                  </a:lnTo>
                  <a:lnTo>
                    <a:pt x="0" y="88670"/>
                  </a:lnTo>
                  <a:lnTo>
                    <a:pt x="2292" y="107746"/>
                  </a:lnTo>
                  <a:lnTo>
                    <a:pt x="8721" y="123279"/>
                  </a:lnTo>
                  <a:lnTo>
                    <a:pt x="18633" y="137239"/>
                  </a:lnTo>
                  <a:lnTo>
                    <a:pt x="28213" y="144854"/>
                  </a:lnTo>
                  <a:lnTo>
                    <a:pt x="32743" y="146885"/>
                  </a:lnTo>
                  <a:lnTo>
                    <a:pt x="43421" y="147259"/>
                  </a:lnTo>
                  <a:lnTo>
                    <a:pt x="49231" y="146372"/>
                  </a:lnTo>
                  <a:lnTo>
                    <a:pt x="61332" y="139741"/>
                  </a:lnTo>
                  <a:lnTo>
                    <a:pt x="79903" y="125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5005"/>
            <p:cNvSpPr/>
            <p:nvPr>
              <p:custDataLst>
                <p:tags r:id="rId204"/>
              </p:custDataLst>
            </p:nvPr>
          </p:nvSpPr>
          <p:spPr>
            <a:xfrm>
              <a:off x="1033622" y="901700"/>
              <a:ext cx="109379" cy="38101"/>
            </a:xfrm>
            <a:custGeom>
              <a:avLst/>
              <a:gdLst/>
              <a:ahLst/>
              <a:cxnLst/>
              <a:rect l="0" t="0" r="0" b="0"/>
              <a:pathLst>
                <a:path w="109379" h="38101">
                  <a:moveTo>
                    <a:pt x="14128" y="38100"/>
                  </a:moveTo>
                  <a:lnTo>
                    <a:pt x="14128" y="38100"/>
                  </a:lnTo>
                  <a:lnTo>
                    <a:pt x="10757" y="34729"/>
                  </a:lnTo>
                  <a:lnTo>
                    <a:pt x="5339" y="33074"/>
                  </a:lnTo>
                  <a:lnTo>
                    <a:pt x="1919" y="32633"/>
                  </a:lnTo>
                  <a:lnTo>
                    <a:pt x="344" y="30927"/>
                  </a:lnTo>
                  <a:lnTo>
                    <a:pt x="0" y="28379"/>
                  </a:lnTo>
                  <a:lnTo>
                    <a:pt x="476" y="25270"/>
                  </a:lnTo>
                  <a:lnTo>
                    <a:pt x="2204" y="23196"/>
                  </a:lnTo>
                  <a:lnTo>
                    <a:pt x="42607" y="9980"/>
                  </a:lnTo>
                  <a:lnTo>
                    <a:pt x="1093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5006"/>
            <p:cNvSpPr/>
            <p:nvPr>
              <p:custDataLst>
                <p:tags r:id="rId205"/>
              </p:custDataLst>
            </p:nvPr>
          </p:nvSpPr>
          <p:spPr>
            <a:xfrm>
              <a:off x="1098735" y="651083"/>
              <a:ext cx="50616" cy="415718"/>
            </a:xfrm>
            <a:custGeom>
              <a:avLst/>
              <a:gdLst/>
              <a:ahLst/>
              <a:cxnLst/>
              <a:rect l="0" t="0" r="0" b="0"/>
              <a:pathLst>
                <a:path w="50616" h="415718">
                  <a:moveTo>
                    <a:pt x="50615" y="66467"/>
                  </a:moveTo>
                  <a:lnTo>
                    <a:pt x="50615" y="66467"/>
                  </a:lnTo>
                  <a:lnTo>
                    <a:pt x="45545" y="20190"/>
                  </a:lnTo>
                  <a:lnTo>
                    <a:pt x="39784" y="4229"/>
                  </a:lnTo>
                  <a:lnTo>
                    <a:pt x="35688" y="0"/>
                  </a:lnTo>
                  <a:lnTo>
                    <a:pt x="32197" y="283"/>
                  </a:lnTo>
                  <a:lnTo>
                    <a:pt x="22674" y="4361"/>
                  </a:lnTo>
                  <a:lnTo>
                    <a:pt x="15148" y="20285"/>
                  </a:lnTo>
                  <a:lnTo>
                    <a:pt x="6945" y="57017"/>
                  </a:lnTo>
                  <a:lnTo>
                    <a:pt x="1928" y="101061"/>
                  </a:lnTo>
                  <a:lnTo>
                    <a:pt x="441" y="142334"/>
                  </a:lnTo>
                  <a:lnTo>
                    <a:pt x="0" y="179963"/>
                  </a:lnTo>
                  <a:lnTo>
                    <a:pt x="1751" y="226860"/>
                  </a:lnTo>
                  <a:lnTo>
                    <a:pt x="4857" y="268978"/>
                  </a:lnTo>
                  <a:lnTo>
                    <a:pt x="5777" y="304976"/>
                  </a:lnTo>
                  <a:lnTo>
                    <a:pt x="6050" y="345040"/>
                  </a:lnTo>
                  <a:lnTo>
                    <a:pt x="6150" y="389685"/>
                  </a:lnTo>
                  <a:lnTo>
                    <a:pt x="6165" y="415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5007"/>
            <p:cNvSpPr/>
            <p:nvPr>
              <p:custDataLst>
                <p:tags r:id="rId206"/>
              </p:custDataLst>
            </p:nvPr>
          </p:nvSpPr>
          <p:spPr>
            <a:xfrm>
              <a:off x="851783" y="902474"/>
              <a:ext cx="145168" cy="175937"/>
            </a:xfrm>
            <a:custGeom>
              <a:avLst/>
              <a:gdLst/>
              <a:ahLst/>
              <a:cxnLst/>
              <a:rect l="0" t="0" r="0" b="0"/>
              <a:pathLst>
                <a:path w="145168" h="175937">
                  <a:moveTo>
                    <a:pt x="5467" y="24626"/>
                  </a:moveTo>
                  <a:lnTo>
                    <a:pt x="5467" y="24626"/>
                  </a:lnTo>
                  <a:lnTo>
                    <a:pt x="2096" y="21255"/>
                  </a:lnTo>
                  <a:lnTo>
                    <a:pt x="1103" y="20968"/>
                  </a:lnTo>
                  <a:lnTo>
                    <a:pt x="441" y="21482"/>
                  </a:lnTo>
                  <a:lnTo>
                    <a:pt x="0" y="22530"/>
                  </a:lnTo>
                  <a:lnTo>
                    <a:pt x="5636" y="63477"/>
                  </a:lnTo>
                  <a:lnTo>
                    <a:pt x="12268" y="108579"/>
                  </a:lnTo>
                  <a:lnTo>
                    <a:pt x="18096" y="155652"/>
                  </a:lnTo>
                  <a:lnTo>
                    <a:pt x="23039" y="175391"/>
                  </a:lnTo>
                  <a:lnTo>
                    <a:pt x="23532" y="175936"/>
                  </a:lnTo>
                  <a:lnTo>
                    <a:pt x="19958" y="163144"/>
                  </a:lnTo>
                  <a:lnTo>
                    <a:pt x="18521" y="118597"/>
                  </a:lnTo>
                  <a:lnTo>
                    <a:pt x="20153" y="81397"/>
                  </a:lnTo>
                  <a:lnTo>
                    <a:pt x="27026" y="44385"/>
                  </a:lnTo>
                  <a:lnTo>
                    <a:pt x="39842" y="18094"/>
                  </a:lnTo>
                  <a:lnTo>
                    <a:pt x="51084" y="5730"/>
                  </a:lnTo>
                  <a:lnTo>
                    <a:pt x="57045" y="1446"/>
                  </a:lnTo>
                  <a:lnTo>
                    <a:pt x="63841" y="0"/>
                  </a:lnTo>
                  <a:lnTo>
                    <a:pt x="78918" y="2157"/>
                  </a:lnTo>
                  <a:lnTo>
                    <a:pt x="91264" y="9701"/>
                  </a:lnTo>
                  <a:lnTo>
                    <a:pt x="102160" y="22931"/>
                  </a:lnTo>
                  <a:lnTo>
                    <a:pt x="122639" y="67905"/>
                  </a:lnTo>
                  <a:lnTo>
                    <a:pt x="137268" y="114549"/>
                  </a:lnTo>
                  <a:lnTo>
                    <a:pt x="145167" y="151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5008"/>
            <p:cNvSpPr/>
            <p:nvPr>
              <p:custDataLst>
                <p:tags r:id="rId207"/>
              </p:custDataLst>
            </p:nvPr>
          </p:nvSpPr>
          <p:spPr>
            <a:xfrm>
              <a:off x="682723" y="685997"/>
              <a:ext cx="82377" cy="433628"/>
            </a:xfrm>
            <a:custGeom>
              <a:avLst/>
              <a:gdLst/>
              <a:ahLst/>
              <a:cxnLst/>
              <a:rect l="0" t="0" r="0" b="0"/>
              <a:pathLst>
                <a:path w="82377" h="433628">
                  <a:moveTo>
                    <a:pt x="41177" y="120453"/>
                  </a:moveTo>
                  <a:lnTo>
                    <a:pt x="41177" y="120453"/>
                  </a:lnTo>
                  <a:lnTo>
                    <a:pt x="29243" y="115427"/>
                  </a:lnTo>
                  <a:lnTo>
                    <a:pt x="20162" y="114364"/>
                  </a:lnTo>
                  <a:lnTo>
                    <a:pt x="17995" y="112866"/>
                  </a:lnTo>
                  <a:lnTo>
                    <a:pt x="13705" y="107438"/>
                  </a:lnTo>
                  <a:lnTo>
                    <a:pt x="6432" y="89724"/>
                  </a:lnTo>
                  <a:lnTo>
                    <a:pt x="0" y="45550"/>
                  </a:lnTo>
                  <a:lnTo>
                    <a:pt x="1068" y="22216"/>
                  </a:lnTo>
                  <a:lnTo>
                    <a:pt x="5853" y="4171"/>
                  </a:lnTo>
                  <a:lnTo>
                    <a:pt x="7750" y="1304"/>
                  </a:lnTo>
                  <a:lnTo>
                    <a:pt x="9720" y="98"/>
                  </a:lnTo>
                  <a:lnTo>
                    <a:pt x="11739" y="0"/>
                  </a:lnTo>
                  <a:lnTo>
                    <a:pt x="13791" y="2051"/>
                  </a:lnTo>
                  <a:lnTo>
                    <a:pt x="35392" y="45932"/>
                  </a:lnTo>
                  <a:lnTo>
                    <a:pt x="45813" y="82851"/>
                  </a:lnTo>
                  <a:lnTo>
                    <a:pt x="55251" y="124363"/>
                  </a:lnTo>
                  <a:lnTo>
                    <a:pt x="63221" y="170530"/>
                  </a:lnTo>
                  <a:lnTo>
                    <a:pt x="65914" y="216893"/>
                  </a:lnTo>
                  <a:lnTo>
                    <a:pt x="69752" y="256429"/>
                  </a:lnTo>
                  <a:lnTo>
                    <a:pt x="75357" y="300520"/>
                  </a:lnTo>
                  <a:lnTo>
                    <a:pt x="78503" y="342210"/>
                  </a:lnTo>
                  <a:lnTo>
                    <a:pt x="81005" y="389434"/>
                  </a:lnTo>
                  <a:lnTo>
                    <a:pt x="82376" y="415816"/>
                  </a:lnTo>
                  <a:lnTo>
                    <a:pt x="79949" y="428114"/>
                  </a:lnTo>
                  <a:lnTo>
                    <a:pt x="78314" y="431394"/>
                  </a:lnTo>
                  <a:lnTo>
                    <a:pt x="76518" y="433580"/>
                  </a:lnTo>
                  <a:lnTo>
                    <a:pt x="73204" y="433627"/>
                  </a:lnTo>
                  <a:lnTo>
                    <a:pt x="63878" y="429915"/>
                  </a:lnTo>
                  <a:lnTo>
                    <a:pt x="54559" y="419799"/>
                  </a:lnTo>
                  <a:lnTo>
                    <a:pt x="47125" y="407307"/>
                  </a:lnTo>
                  <a:lnTo>
                    <a:pt x="43820" y="397051"/>
                  </a:lnTo>
                  <a:lnTo>
                    <a:pt x="45331" y="376602"/>
                  </a:lnTo>
                  <a:lnTo>
                    <a:pt x="60227" y="3427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5009"/>
            <p:cNvSpPr/>
            <p:nvPr>
              <p:custDataLst>
                <p:tags r:id="rId208"/>
              </p:custDataLst>
            </p:nvPr>
          </p:nvSpPr>
          <p:spPr>
            <a:xfrm>
              <a:off x="1683178" y="858133"/>
              <a:ext cx="285323" cy="160466"/>
            </a:xfrm>
            <a:custGeom>
              <a:avLst/>
              <a:gdLst/>
              <a:ahLst/>
              <a:cxnLst/>
              <a:rect l="0" t="0" r="0" b="0"/>
              <a:pathLst>
                <a:path w="285323" h="160466">
                  <a:moveTo>
                    <a:pt x="69422" y="5467"/>
                  </a:moveTo>
                  <a:lnTo>
                    <a:pt x="69422" y="5467"/>
                  </a:lnTo>
                  <a:lnTo>
                    <a:pt x="72793" y="2096"/>
                  </a:lnTo>
                  <a:lnTo>
                    <a:pt x="72375" y="1103"/>
                  </a:lnTo>
                  <a:lnTo>
                    <a:pt x="68147" y="0"/>
                  </a:lnTo>
                  <a:lnTo>
                    <a:pt x="54463" y="6121"/>
                  </a:lnTo>
                  <a:lnTo>
                    <a:pt x="29701" y="33671"/>
                  </a:lnTo>
                  <a:lnTo>
                    <a:pt x="12344" y="58545"/>
                  </a:lnTo>
                  <a:lnTo>
                    <a:pt x="4454" y="79363"/>
                  </a:lnTo>
                  <a:lnTo>
                    <a:pt x="215" y="126310"/>
                  </a:lnTo>
                  <a:lnTo>
                    <a:pt x="0" y="132596"/>
                  </a:lnTo>
                  <a:lnTo>
                    <a:pt x="5407" y="145224"/>
                  </a:lnTo>
                  <a:lnTo>
                    <a:pt x="9812" y="151555"/>
                  </a:lnTo>
                  <a:lnTo>
                    <a:pt x="15571" y="155776"/>
                  </a:lnTo>
                  <a:lnTo>
                    <a:pt x="29495" y="160465"/>
                  </a:lnTo>
                  <a:lnTo>
                    <a:pt x="45092" y="158787"/>
                  </a:lnTo>
                  <a:lnTo>
                    <a:pt x="69739" y="148027"/>
                  </a:lnTo>
                  <a:lnTo>
                    <a:pt x="114044" y="115649"/>
                  </a:lnTo>
                  <a:lnTo>
                    <a:pt x="150744" y="70368"/>
                  </a:lnTo>
                  <a:lnTo>
                    <a:pt x="173366" y="29184"/>
                  </a:lnTo>
                  <a:lnTo>
                    <a:pt x="176818" y="21278"/>
                  </a:lnTo>
                  <a:lnTo>
                    <a:pt x="177708" y="15302"/>
                  </a:lnTo>
                  <a:lnTo>
                    <a:pt x="176891" y="10613"/>
                  </a:lnTo>
                  <a:lnTo>
                    <a:pt x="174935" y="6781"/>
                  </a:lnTo>
                  <a:lnTo>
                    <a:pt x="172219" y="6343"/>
                  </a:lnTo>
                  <a:lnTo>
                    <a:pt x="168998" y="8168"/>
                  </a:lnTo>
                  <a:lnTo>
                    <a:pt x="150318" y="29676"/>
                  </a:lnTo>
                  <a:lnTo>
                    <a:pt x="139174" y="63048"/>
                  </a:lnTo>
                  <a:lnTo>
                    <a:pt x="138145" y="90732"/>
                  </a:lnTo>
                  <a:lnTo>
                    <a:pt x="145680" y="112340"/>
                  </a:lnTo>
                  <a:lnTo>
                    <a:pt x="162346" y="123757"/>
                  </a:lnTo>
                  <a:lnTo>
                    <a:pt x="185510" y="131418"/>
                  </a:lnTo>
                  <a:lnTo>
                    <a:pt x="223763" y="131059"/>
                  </a:lnTo>
                  <a:lnTo>
                    <a:pt x="264573" y="123740"/>
                  </a:lnTo>
                  <a:lnTo>
                    <a:pt x="285322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5010"/>
            <p:cNvSpPr/>
            <p:nvPr>
              <p:custDataLst>
                <p:tags r:id="rId209"/>
              </p:custDataLst>
            </p:nvPr>
          </p:nvSpPr>
          <p:spPr>
            <a:xfrm>
              <a:off x="1531074" y="877401"/>
              <a:ext cx="88177" cy="138680"/>
            </a:xfrm>
            <a:custGeom>
              <a:avLst/>
              <a:gdLst/>
              <a:ahLst/>
              <a:cxnLst/>
              <a:rect l="0" t="0" r="0" b="0"/>
              <a:pathLst>
                <a:path w="88177" h="138680">
                  <a:moveTo>
                    <a:pt x="18326" y="30649"/>
                  </a:moveTo>
                  <a:lnTo>
                    <a:pt x="18326" y="30649"/>
                  </a:lnTo>
                  <a:lnTo>
                    <a:pt x="18326" y="25182"/>
                  </a:lnTo>
                  <a:lnTo>
                    <a:pt x="14955" y="27932"/>
                  </a:lnTo>
                  <a:lnTo>
                    <a:pt x="13300" y="33204"/>
                  </a:lnTo>
                  <a:lnTo>
                    <a:pt x="5185" y="76996"/>
                  </a:lnTo>
                  <a:lnTo>
                    <a:pt x="2608" y="94286"/>
                  </a:lnTo>
                  <a:lnTo>
                    <a:pt x="0" y="137660"/>
                  </a:lnTo>
                  <a:lnTo>
                    <a:pt x="464" y="138679"/>
                  </a:lnTo>
                  <a:lnTo>
                    <a:pt x="1479" y="137947"/>
                  </a:lnTo>
                  <a:lnTo>
                    <a:pt x="2861" y="136047"/>
                  </a:lnTo>
                  <a:lnTo>
                    <a:pt x="14051" y="93186"/>
                  </a:lnTo>
                  <a:lnTo>
                    <a:pt x="29319" y="51625"/>
                  </a:lnTo>
                  <a:lnTo>
                    <a:pt x="37901" y="23948"/>
                  </a:lnTo>
                  <a:lnTo>
                    <a:pt x="53568" y="2616"/>
                  </a:lnTo>
                  <a:lnTo>
                    <a:pt x="58919" y="551"/>
                  </a:lnTo>
                  <a:lnTo>
                    <a:pt x="62321" y="0"/>
                  </a:lnTo>
                  <a:lnTo>
                    <a:pt x="66001" y="1750"/>
                  </a:lnTo>
                  <a:lnTo>
                    <a:pt x="73852" y="9338"/>
                  </a:lnTo>
                  <a:lnTo>
                    <a:pt x="78282" y="19766"/>
                  </a:lnTo>
                  <a:lnTo>
                    <a:pt x="81515" y="61853"/>
                  </a:lnTo>
                  <a:lnTo>
                    <a:pt x="83615" y="88343"/>
                  </a:lnTo>
                  <a:lnTo>
                    <a:pt x="88176" y="113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5011"/>
            <p:cNvSpPr/>
            <p:nvPr>
              <p:custDataLst>
                <p:tags r:id="rId210"/>
              </p:custDataLst>
            </p:nvPr>
          </p:nvSpPr>
          <p:spPr>
            <a:xfrm>
              <a:off x="1424940" y="882005"/>
              <a:ext cx="67311" cy="141500"/>
            </a:xfrm>
            <a:custGeom>
              <a:avLst/>
              <a:gdLst/>
              <a:ahLst/>
              <a:cxnLst/>
              <a:rect l="0" t="0" r="0" b="0"/>
              <a:pathLst>
                <a:path w="67311" h="141500">
                  <a:moveTo>
                    <a:pt x="3810" y="70495"/>
                  </a:moveTo>
                  <a:lnTo>
                    <a:pt x="3810" y="70495"/>
                  </a:lnTo>
                  <a:lnTo>
                    <a:pt x="3810" y="75962"/>
                  </a:lnTo>
                  <a:lnTo>
                    <a:pt x="25472" y="54426"/>
                  </a:lnTo>
                  <a:lnTo>
                    <a:pt x="42838" y="28972"/>
                  </a:lnTo>
                  <a:lnTo>
                    <a:pt x="46653" y="12331"/>
                  </a:lnTo>
                  <a:lnTo>
                    <a:pt x="45664" y="3957"/>
                  </a:lnTo>
                  <a:lnTo>
                    <a:pt x="44413" y="736"/>
                  </a:lnTo>
                  <a:lnTo>
                    <a:pt x="41462" y="0"/>
                  </a:lnTo>
                  <a:lnTo>
                    <a:pt x="32539" y="2946"/>
                  </a:lnTo>
                  <a:lnTo>
                    <a:pt x="18986" y="12537"/>
                  </a:lnTo>
                  <a:lnTo>
                    <a:pt x="6033" y="37800"/>
                  </a:lnTo>
                  <a:lnTo>
                    <a:pt x="0" y="72096"/>
                  </a:lnTo>
                  <a:lnTo>
                    <a:pt x="1583" y="102327"/>
                  </a:lnTo>
                  <a:lnTo>
                    <a:pt x="13263" y="129159"/>
                  </a:lnTo>
                  <a:lnTo>
                    <a:pt x="18579" y="135004"/>
                  </a:lnTo>
                  <a:lnTo>
                    <a:pt x="30130" y="141499"/>
                  </a:lnTo>
                  <a:lnTo>
                    <a:pt x="67310" y="1339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1102"/>
          <p:cNvGrpSpPr/>
          <p:nvPr/>
        </p:nvGrpSpPr>
        <p:grpSpPr>
          <a:xfrm>
            <a:off x="2226362" y="504342"/>
            <a:ext cx="657929" cy="386087"/>
            <a:chOff x="2226362" y="504342"/>
            <a:chExt cx="657929" cy="386087"/>
          </a:xfrm>
        </p:grpSpPr>
        <p:sp>
          <p:nvSpPr>
            <p:cNvPr id="12" name="SMARTInkShape-5012"/>
            <p:cNvSpPr/>
            <p:nvPr>
              <p:custDataLst>
                <p:tags r:id="rId200"/>
              </p:custDataLst>
            </p:nvPr>
          </p:nvSpPr>
          <p:spPr>
            <a:xfrm>
              <a:off x="2736439" y="504342"/>
              <a:ext cx="147852" cy="175109"/>
            </a:xfrm>
            <a:custGeom>
              <a:avLst/>
              <a:gdLst/>
              <a:ahLst/>
              <a:cxnLst/>
              <a:rect l="0" t="0" r="0" b="0"/>
              <a:pathLst>
                <a:path w="147852" h="175109">
                  <a:moveTo>
                    <a:pt x="38511" y="3658"/>
                  </a:moveTo>
                  <a:lnTo>
                    <a:pt x="38511" y="3658"/>
                  </a:lnTo>
                  <a:lnTo>
                    <a:pt x="12485" y="2952"/>
                  </a:lnTo>
                  <a:lnTo>
                    <a:pt x="853" y="0"/>
                  </a:lnTo>
                  <a:lnTo>
                    <a:pt x="0" y="513"/>
                  </a:lnTo>
                  <a:lnTo>
                    <a:pt x="137" y="1562"/>
                  </a:lnTo>
                  <a:lnTo>
                    <a:pt x="10443" y="6408"/>
                  </a:lnTo>
                  <a:lnTo>
                    <a:pt x="57394" y="13063"/>
                  </a:lnTo>
                  <a:lnTo>
                    <a:pt x="102973" y="27858"/>
                  </a:lnTo>
                  <a:lnTo>
                    <a:pt x="115139" y="34169"/>
                  </a:lnTo>
                  <a:lnTo>
                    <a:pt x="139776" y="54739"/>
                  </a:lnTo>
                  <a:lnTo>
                    <a:pt x="147851" y="75865"/>
                  </a:lnTo>
                  <a:lnTo>
                    <a:pt x="144599" y="107838"/>
                  </a:lnTo>
                  <a:lnTo>
                    <a:pt x="131328" y="137380"/>
                  </a:lnTo>
                  <a:lnTo>
                    <a:pt x="109292" y="165461"/>
                  </a:lnTo>
                  <a:lnTo>
                    <a:pt x="102189" y="170820"/>
                  </a:lnTo>
                  <a:lnTo>
                    <a:pt x="89311" y="175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5013"/>
            <p:cNvSpPr/>
            <p:nvPr>
              <p:custDataLst>
                <p:tags r:id="rId201"/>
              </p:custDataLst>
            </p:nvPr>
          </p:nvSpPr>
          <p:spPr>
            <a:xfrm>
              <a:off x="2226362" y="552450"/>
              <a:ext cx="618439" cy="337979"/>
            </a:xfrm>
            <a:custGeom>
              <a:avLst/>
              <a:gdLst/>
              <a:ahLst/>
              <a:cxnLst/>
              <a:rect l="0" t="0" r="0" b="0"/>
              <a:pathLst>
                <a:path w="618439" h="337979">
                  <a:moveTo>
                    <a:pt x="8838" y="323850"/>
                  </a:moveTo>
                  <a:lnTo>
                    <a:pt x="8838" y="323850"/>
                  </a:lnTo>
                  <a:lnTo>
                    <a:pt x="3768" y="329625"/>
                  </a:lnTo>
                  <a:lnTo>
                    <a:pt x="0" y="336059"/>
                  </a:lnTo>
                  <a:lnTo>
                    <a:pt x="123" y="337634"/>
                  </a:lnTo>
                  <a:lnTo>
                    <a:pt x="1617" y="337978"/>
                  </a:lnTo>
                  <a:lnTo>
                    <a:pt x="4024" y="337502"/>
                  </a:lnTo>
                  <a:lnTo>
                    <a:pt x="45283" y="311429"/>
                  </a:lnTo>
                  <a:lnTo>
                    <a:pt x="87370" y="288341"/>
                  </a:lnTo>
                  <a:lnTo>
                    <a:pt x="124143" y="267468"/>
                  </a:lnTo>
                  <a:lnTo>
                    <a:pt x="162241" y="247172"/>
                  </a:lnTo>
                  <a:lnTo>
                    <a:pt x="205201" y="223598"/>
                  </a:lnTo>
                  <a:lnTo>
                    <a:pt x="236986" y="207092"/>
                  </a:lnTo>
                  <a:lnTo>
                    <a:pt x="269928" y="190348"/>
                  </a:lnTo>
                  <a:lnTo>
                    <a:pt x="304089" y="173499"/>
                  </a:lnTo>
                  <a:lnTo>
                    <a:pt x="340438" y="156603"/>
                  </a:lnTo>
                  <a:lnTo>
                    <a:pt x="373997" y="141568"/>
                  </a:lnTo>
                  <a:lnTo>
                    <a:pt x="420657" y="121204"/>
                  </a:lnTo>
                  <a:lnTo>
                    <a:pt x="463881" y="99883"/>
                  </a:lnTo>
                  <a:lnTo>
                    <a:pt x="503499" y="81335"/>
                  </a:lnTo>
                  <a:lnTo>
                    <a:pt x="538286" y="67609"/>
                  </a:lnTo>
                  <a:lnTo>
                    <a:pt x="578695" y="44007"/>
                  </a:lnTo>
                  <a:lnTo>
                    <a:pt x="603370" y="25269"/>
                  </a:lnTo>
                  <a:lnTo>
                    <a:pt x="6184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1103"/>
          <p:cNvGrpSpPr/>
          <p:nvPr/>
        </p:nvGrpSpPr>
        <p:grpSpPr>
          <a:xfrm>
            <a:off x="3219693" y="312106"/>
            <a:ext cx="2063508" cy="476713"/>
            <a:chOff x="3219693" y="312106"/>
            <a:chExt cx="2063508" cy="476713"/>
          </a:xfrm>
        </p:grpSpPr>
        <p:sp>
          <p:nvSpPr>
            <p:cNvPr id="15" name="SMARTInkShape-5014"/>
            <p:cNvSpPr/>
            <p:nvPr>
              <p:custDataLst>
                <p:tags r:id="rId184"/>
              </p:custDataLst>
            </p:nvPr>
          </p:nvSpPr>
          <p:spPr>
            <a:xfrm>
              <a:off x="5169963" y="406400"/>
              <a:ext cx="113238" cy="101013"/>
            </a:xfrm>
            <a:custGeom>
              <a:avLst/>
              <a:gdLst/>
              <a:ahLst/>
              <a:cxnLst/>
              <a:rect l="0" t="0" r="0" b="0"/>
              <a:pathLst>
                <a:path w="113238" h="101013">
                  <a:moveTo>
                    <a:pt x="37037" y="0"/>
                  </a:moveTo>
                  <a:lnTo>
                    <a:pt x="37037" y="0"/>
                  </a:lnTo>
                  <a:lnTo>
                    <a:pt x="49582" y="6272"/>
                  </a:lnTo>
                  <a:lnTo>
                    <a:pt x="42949" y="2956"/>
                  </a:lnTo>
                  <a:lnTo>
                    <a:pt x="38861" y="4087"/>
                  </a:lnTo>
                  <a:lnTo>
                    <a:pt x="28675" y="10989"/>
                  </a:lnTo>
                  <a:lnTo>
                    <a:pt x="7006" y="36325"/>
                  </a:lnTo>
                  <a:lnTo>
                    <a:pt x="2524" y="46954"/>
                  </a:lnTo>
                  <a:lnTo>
                    <a:pt x="0" y="67613"/>
                  </a:lnTo>
                  <a:lnTo>
                    <a:pt x="2468" y="74708"/>
                  </a:lnTo>
                  <a:lnTo>
                    <a:pt x="12736" y="88237"/>
                  </a:lnTo>
                  <a:lnTo>
                    <a:pt x="26706" y="97542"/>
                  </a:lnTo>
                  <a:lnTo>
                    <a:pt x="34383" y="101012"/>
                  </a:lnTo>
                  <a:lnTo>
                    <a:pt x="113237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5015"/>
            <p:cNvSpPr/>
            <p:nvPr>
              <p:custDataLst>
                <p:tags r:id="rId185"/>
              </p:custDataLst>
            </p:nvPr>
          </p:nvSpPr>
          <p:spPr>
            <a:xfrm>
              <a:off x="5118100" y="34925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76200"/>
                  </a:moveTo>
                  <a:lnTo>
                    <a:pt x="0" y="76200"/>
                  </a:lnTo>
                  <a:lnTo>
                    <a:pt x="3371" y="69458"/>
                  </a:lnTo>
                  <a:lnTo>
                    <a:pt x="11259" y="28281"/>
                  </a:lnTo>
                  <a:lnTo>
                    <a:pt x="12765" y="15392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5016"/>
            <p:cNvSpPr/>
            <p:nvPr>
              <p:custDataLst>
                <p:tags r:id="rId186"/>
              </p:custDataLst>
            </p:nvPr>
          </p:nvSpPr>
          <p:spPr>
            <a:xfrm>
              <a:off x="5105400" y="432944"/>
              <a:ext cx="18104" cy="68707"/>
            </a:xfrm>
            <a:custGeom>
              <a:avLst/>
              <a:gdLst/>
              <a:ahLst/>
              <a:cxnLst/>
              <a:rect l="0" t="0" r="0" b="0"/>
              <a:pathLst>
                <a:path w="18104" h="68707">
                  <a:moveTo>
                    <a:pt x="0" y="11556"/>
                  </a:moveTo>
                  <a:lnTo>
                    <a:pt x="0" y="11556"/>
                  </a:lnTo>
                  <a:lnTo>
                    <a:pt x="10831" y="1430"/>
                  </a:lnTo>
                  <a:lnTo>
                    <a:pt x="14927" y="0"/>
                  </a:lnTo>
                  <a:lnTo>
                    <a:pt x="16301" y="1030"/>
                  </a:lnTo>
                  <a:lnTo>
                    <a:pt x="17828" y="5937"/>
                  </a:lnTo>
                  <a:lnTo>
                    <a:pt x="18103" y="38041"/>
                  </a:lnTo>
                  <a:lnTo>
                    <a:pt x="12700" y="68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5017"/>
            <p:cNvSpPr/>
            <p:nvPr>
              <p:custDataLst>
                <p:tags r:id="rId187"/>
              </p:custDataLst>
            </p:nvPr>
          </p:nvSpPr>
          <p:spPr>
            <a:xfrm>
              <a:off x="4965700" y="400050"/>
              <a:ext cx="57151" cy="137840"/>
            </a:xfrm>
            <a:custGeom>
              <a:avLst/>
              <a:gdLst/>
              <a:ahLst/>
              <a:cxnLst/>
              <a:rect l="0" t="0" r="0" b="0"/>
              <a:pathLst>
                <a:path w="57151" h="137840">
                  <a:moveTo>
                    <a:pt x="0" y="0"/>
                  </a:moveTo>
                  <a:lnTo>
                    <a:pt x="0" y="0"/>
                  </a:lnTo>
                  <a:lnTo>
                    <a:pt x="23849" y="43622"/>
                  </a:lnTo>
                  <a:lnTo>
                    <a:pt x="40143" y="85524"/>
                  </a:lnTo>
                  <a:lnTo>
                    <a:pt x="49257" y="122209"/>
                  </a:lnTo>
                  <a:lnTo>
                    <a:pt x="48233" y="130280"/>
                  </a:lnTo>
                  <a:lnTo>
                    <a:pt x="46972" y="133420"/>
                  </a:lnTo>
                  <a:lnTo>
                    <a:pt x="44720" y="135513"/>
                  </a:lnTo>
                  <a:lnTo>
                    <a:pt x="38455" y="137839"/>
                  </a:lnTo>
                  <a:lnTo>
                    <a:pt x="35515" y="137048"/>
                  </a:lnTo>
                  <a:lnTo>
                    <a:pt x="30366" y="132407"/>
                  </a:lnTo>
                  <a:lnTo>
                    <a:pt x="26381" y="105542"/>
                  </a:lnTo>
                  <a:lnTo>
                    <a:pt x="26396" y="91322"/>
                  </a:lnTo>
                  <a:lnTo>
                    <a:pt x="31261" y="71587"/>
                  </a:lnTo>
                  <a:lnTo>
                    <a:pt x="5715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5018"/>
            <p:cNvSpPr/>
            <p:nvPr>
              <p:custDataLst>
                <p:tags r:id="rId188"/>
              </p:custDataLst>
            </p:nvPr>
          </p:nvSpPr>
          <p:spPr>
            <a:xfrm>
              <a:off x="4826962" y="419100"/>
              <a:ext cx="43489" cy="25401"/>
            </a:xfrm>
            <a:custGeom>
              <a:avLst/>
              <a:gdLst/>
              <a:ahLst/>
              <a:cxnLst/>
              <a:rect l="0" t="0" r="0" b="0"/>
              <a:pathLst>
                <a:path w="43489" h="25401">
                  <a:moveTo>
                    <a:pt x="37138" y="25400"/>
                  </a:moveTo>
                  <a:lnTo>
                    <a:pt x="37138" y="25400"/>
                  </a:lnTo>
                  <a:lnTo>
                    <a:pt x="0" y="25400"/>
                  </a:lnTo>
                  <a:lnTo>
                    <a:pt x="6065" y="18658"/>
                  </a:lnTo>
                  <a:lnTo>
                    <a:pt x="434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5019"/>
            <p:cNvSpPr/>
            <p:nvPr>
              <p:custDataLst>
                <p:tags r:id="rId189"/>
              </p:custDataLst>
            </p:nvPr>
          </p:nvSpPr>
          <p:spPr>
            <a:xfrm>
              <a:off x="4877192" y="312106"/>
              <a:ext cx="69459" cy="239189"/>
            </a:xfrm>
            <a:custGeom>
              <a:avLst/>
              <a:gdLst/>
              <a:ahLst/>
              <a:cxnLst/>
              <a:rect l="0" t="0" r="0" b="0"/>
              <a:pathLst>
                <a:path w="69459" h="239189">
                  <a:moveTo>
                    <a:pt x="25008" y="56194"/>
                  </a:moveTo>
                  <a:lnTo>
                    <a:pt x="25008" y="56194"/>
                  </a:lnTo>
                  <a:lnTo>
                    <a:pt x="30475" y="9938"/>
                  </a:lnTo>
                  <a:lnTo>
                    <a:pt x="31097" y="2272"/>
                  </a:lnTo>
                  <a:lnTo>
                    <a:pt x="30477" y="1196"/>
                  </a:lnTo>
                  <a:lnTo>
                    <a:pt x="29360" y="479"/>
                  </a:lnTo>
                  <a:lnTo>
                    <a:pt x="27909" y="0"/>
                  </a:lnTo>
                  <a:lnTo>
                    <a:pt x="22535" y="3232"/>
                  </a:lnTo>
                  <a:lnTo>
                    <a:pt x="19126" y="6069"/>
                  </a:lnTo>
                  <a:lnTo>
                    <a:pt x="8585" y="51885"/>
                  </a:lnTo>
                  <a:lnTo>
                    <a:pt x="4068" y="85323"/>
                  </a:lnTo>
                  <a:lnTo>
                    <a:pt x="929" y="122994"/>
                  </a:lnTo>
                  <a:lnTo>
                    <a:pt x="0" y="165514"/>
                  </a:lnTo>
                  <a:lnTo>
                    <a:pt x="4755" y="205807"/>
                  </a:lnTo>
                  <a:lnTo>
                    <a:pt x="8481" y="223113"/>
                  </a:lnTo>
                  <a:lnTo>
                    <a:pt x="11873" y="229562"/>
                  </a:lnTo>
                  <a:lnTo>
                    <a:pt x="21287" y="238609"/>
                  </a:lnTo>
                  <a:lnTo>
                    <a:pt x="27466" y="239188"/>
                  </a:lnTo>
                  <a:lnTo>
                    <a:pt x="41858" y="234186"/>
                  </a:lnTo>
                  <a:lnTo>
                    <a:pt x="69458" y="208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5020"/>
            <p:cNvSpPr/>
            <p:nvPr>
              <p:custDataLst>
                <p:tags r:id="rId190"/>
              </p:custDataLst>
            </p:nvPr>
          </p:nvSpPr>
          <p:spPr>
            <a:xfrm>
              <a:off x="4746663" y="427924"/>
              <a:ext cx="92038" cy="127055"/>
            </a:xfrm>
            <a:custGeom>
              <a:avLst/>
              <a:gdLst/>
              <a:ahLst/>
              <a:cxnLst/>
              <a:rect l="0" t="0" r="0" b="0"/>
              <a:pathLst>
                <a:path w="92038" h="127055">
                  <a:moveTo>
                    <a:pt x="3137" y="61026"/>
                  </a:moveTo>
                  <a:lnTo>
                    <a:pt x="3137" y="61026"/>
                  </a:lnTo>
                  <a:lnTo>
                    <a:pt x="3137" y="51566"/>
                  </a:lnTo>
                  <a:lnTo>
                    <a:pt x="3842" y="50486"/>
                  </a:lnTo>
                  <a:lnTo>
                    <a:pt x="5018" y="49766"/>
                  </a:lnTo>
                  <a:lnTo>
                    <a:pt x="32521" y="36795"/>
                  </a:lnTo>
                  <a:lnTo>
                    <a:pt x="40146" y="19327"/>
                  </a:lnTo>
                  <a:lnTo>
                    <a:pt x="40914" y="14020"/>
                  </a:lnTo>
                  <a:lnTo>
                    <a:pt x="34399" y="1237"/>
                  </a:lnTo>
                  <a:lnTo>
                    <a:pt x="30328" y="0"/>
                  </a:lnTo>
                  <a:lnTo>
                    <a:pt x="25498" y="1292"/>
                  </a:lnTo>
                  <a:lnTo>
                    <a:pt x="20161" y="4270"/>
                  </a:lnTo>
                  <a:lnTo>
                    <a:pt x="10468" y="16986"/>
                  </a:lnTo>
                  <a:lnTo>
                    <a:pt x="2868" y="35808"/>
                  </a:lnTo>
                  <a:lnTo>
                    <a:pt x="0" y="72055"/>
                  </a:lnTo>
                  <a:lnTo>
                    <a:pt x="7460" y="100904"/>
                  </a:lnTo>
                  <a:lnTo>
                    <a:pt x="14701" y="116144"/>
                  </a:lnTo>
                  <a:lnTo>
                    <a:pt x="20018" y="121055"/>
                  </a:lnTo>
                  <a:lnTo>
                    <a:pt x="33453" y="126511"/>
                  </a:lnTo>
                  <a:lnTo>
                    <a:pt x="46949" y="127054"/>
                  </a:lnTo>
                  <a:lnTo>
                    <a:pt x="53511" y="126212"/>
                  </a:lnTo>
                  <a:lnTo>
                    <a:pt x="92037" y="105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5021"/>
            <p:cNvSpPr/>
            <p:nvPr>
              <p:custDataLst>
                <p:tags r:id="rId191"/>
              </p:custDataLst>
            </p:nvPr>
          </p:nvSpPr>
          <p:spPr>
            <a:xfrm>
              <a:off x="4572000" y="458965"/>
              <a:ext cx="130776" cy="123040"/>
            </a:xfrm>
            <a:custGeom>
              <a:avLst/>
              <a:gdLst/>
              <a:ahLst/>
              <a:cxnLst/>
              <a:rect l="0" t="0" r="0" b="0"/>
              <a:pathLst>
                <a:path w="130776" h="123040">
                  <a:moveTo>
                    <a:pt x="0" y="10935"/>
                  </a:moveTo>
                  <a:lnTo>
                    <a:pt x="0" y="10935"/>
                  </a:lnTo>
                  <a:lnTo>
                    <a:pt x="5467" y="0"/>
                  </a:lnTo>
                  <a:lnTo>
                    <a:pt x="6316" y="40662"/>
                  </a:lnTo>
                  <a:lnTo>
                    <a:pt x="6343" y="79523"/>
                  </a:lnTo>
                  <a:lnTo>
                    <a:pt x="6350" y="123039"/>
                  </a:lnTo>
                  <a:lnTo>
                    <a:pt x="21545" y="81063"/>
                  </a:lnTo>
                  <a:lnTo>
                    <a:pt x="31407" y="37775"/>
                  </a:lnTo>
                  <a:lnTo>
                    <a:pt x="42288" y="6891"/>
                  </a:lnTo>
                  <a:lnTo>
                    <a:pt x="46546" y="2082"/>
                  </a:lnTo>
                  <a:lnTo>
                    <a:pt x="47965" y="3622"/>
                  </a:lnTo>
                  <a:lnTo>
                    <a:pt x="50551" y="36009"/>
                  </a:lnTo>
                  <a:lnTo>
                    <a:pt x="51432" y="50428"/>
                  </a:lnTo>
                  <a:lnTo>
                    <a:pt x="56257" y="65481"/>
                  </a:lnTo>
                  <a:lnTo>
                    <a:pt x="58914" y="45757"/>
                  </a:lnTo>
                  <a:lnTo>
                    <a:pt x="64283" y="37700"/>
                  </a:lnTo>
                  <a:lnTo>
                    <a:pt x="91843" y="8275"/>
                  </a:lnTo>
                  <a:lnTo>
                    <a:pt x="102908" y="2697"/>
                  </a:lnTo>
                  <a:lnTo>
                    <a:pt x="108822" y="1210"/>
                  </a:lnTo>
                  <a:lnTo>
                    <a:pt x="114176" y="2335"/>
                  </a:lnTo>
                  <a:lnTo>
                    <a:pt x="123887" y="9229"/>
                  </a:lnTo>
                  <a:lnTo>
                    <a:pt x="129144" y="19349"/>
                  </a:lnTo>
                  <a:lnTo>
                    <a:pt x="130775" y="32314"/>
                  </a:lnTo>
                  <a:lnTo>
                    <a:pt x="120650" y="80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5022"/>
            <p:cNvSpPr/>
            <p:nvPr>
              <p:custDataLst>
                <p:tags r:id="rId192"/>
              </p:custDataLst>
            </p:nvPr>
          </p:nvSpPr>
          <p:spPr>
            <a:xfrm>
              <a:off x="4412818" y="455307"/>
              <a:ext cx="102033" cy="129389"/>
            </a:xfrm>
            <a:custGeom>
              <a:avLst/>
              <a:gdLst/>
              <a:ahLst/>
              <a:cxnLst/>
              <a:rect l="0" t="0" r="0" b="0"/>
              <a:pathLst>
                <a:path w="102033" h="129389">
                  <a:moveTo>
                    <a:pt x="89332" y="46343"/>
                  </a:moveTo>
                  <a:lnTo>
                    <a:pt x="89332" y="46343"/>
                  </a:lnTo>
                  <a:lnTo>
                    <a:pt x="89332" y="42972"/>
                  </a:lnTo>
                  <a:lnTo>
                    <a:pt x="87450" y="39435"/>
                  </a:lnTo>
                  <a:lnTo>
                    <a:pt x="62665" y="7261"/>
                  </a:lnTo>
                  <a:lnTo>
                    <a:pt x="45604" y="112"/>
                  </a:lnTo>
                  <a:lnTo>
                    <a:pt x="39719" y="0"/>
                  </a:lnTo>
                  <a:lnTo>
                    <a:pt x="29417" y="3639"/>
                  </a:lnTo>
                  <a:lnTo>
                    <a:pt x="20135" y="13723"/>
                  </a:lnTo>
                  <a:lnTo>
                    <a:pt x="2678" y="49934"/>
                  </a:lnTo>
                  <a:lnTo>
                    <a:pt x="0" y="82136"/>
                  </a:lnTo>
                  <a:lnTo>
                    <a:pt x="7046" y="110649"/>
                  </a:lnTo>
                  <a:lnTo>
                    <a:pt x="14700" y="126858"/>
                  </a:lnTo>
                  <a:lnTo>
                    <a:pt x="19116" y="128948"/>
                  </a:lnTo>
                  <a:lnTo>
                    <a:pt x="31549" y="129388"/>
                  </a:lnTo>
                  <a:lnTo>
                    <a:pt x="44601" y="121587"/>
                  </a:lnTo>
                  <a:lnTo>
                    <a:pt x="63484" y="100325"/>
                  </a:lnTo>
                  <a:lnTo>
                    <a:pt x="81320" y="58129"/>
                  </a:lnTo>
                  <a:lnTo>
                    <a:pt x="87749" y="43575"/>
                  </a:lnTo>
                  <a:lnTo>
                    <a:pt x="88629" y="49111"/>
                  </a:lnTo>
                  <a:lnTo>
                    <a:pt x="91005" y="64332"/>
                  </a:lnTo>
                  <a:lnTo>
                    <a:pt x="93603" y="74799"/>
                  </a:lnTo>
                  <a:lnTo>
                    <a:pt x="102032" y="109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5023"/>
            <p:cNvSpPr/>
            <p:nvPr>
              <p:custDataLst>
                <p:tags r:id="rId193"/>
              </p:custDataLst>
            </p:nvPr>
          </p:nvSpPr>
          <p:spPr>
            <a:xfrm>
              <a:off x="4286512" y="450850"/>
              <a:ext cx="82289" cy="136590"/>
            </a:xfrm>
            <a:custGeom>
              <a:avLst/>
              <a:gdLst/>
              <a:ahLst/>
              <a:cxnLst/>
              <a:rect l="0" t="0" r="0" b="0"/>
              <a:pathLst>
                <a:path w="82289" h="136590">
                  <a:moveTo>
                    <a:pt x="6088" y="12700"/>
                  </a:moveTo>
                  <a:lnTo>
                    <a:pt x="6088" y="12700"/>
                  </a:lnTo>
                  <a:lnTo>
                    <a:pt x="2717" y="9329"/>
                  </a:lnTo>
                  <a:lnTo>
                    <a:pt x="1062" y="5792"/>
                  </a:lnTo>
                  <a:lnTo>
                    <a:pt x="0" y="1144"/>
                  </a:lnTo>
                  <a:lnTo>
                    <a:pt x="28977" y="44189"/>
                  </a:lnTo>
                  <a:lnTo>
                    <a:pt x="46723" y="84336"/>
                  </a:lnTo>
                  <a:lnTo>
                    <a:pt x="50315" y="129201"/>
                  </a:lnTo>
                  <a:lnTo>
                    <a:pt x="49683" y="132701"/>
                  </a:lnTo>
                  <a:lnTo>
                    <a:pt x="48557" y="135034"/>
                  </a:lnTo>
                  <a:lnTo>
                    <a:pt x="47101" y="136589"/>
                  </a:lnTo>
                  <a:lnTo>
                    <a:pt x="46130" y="135509"/>
                  </a:lnTo>
                  <a:lnTo>
                    <a:pt x="44443" y="99428"/>
                  </a:lnTo>
                  <a:lnTo>
                    <a:pt x="52966" y="57557"/>
                  </a:lnTo>
                  <a:lnTo>
                    <a:pt x="59742" y="28685"/>
                  </a:lnTo>
                  <a:lnTo>
                    <a:pt x="822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5024"/>
            <p:cNvSpPr/>
            <p:nvPr>
              <p:custDataLst>
                <p:tags r:id="rId194"/>
              </p:custDataLst>
            </p:nvPr>
          </p:nvSpPr>
          <p:spPr>
            <a:xfrm>
              <a:off x="4180775" y="468313"/>
              <a:ext cx="92776" cy="108259"/>
            </a:xfrm>
            <a:custGeom>
              <a:avLst/>
              <a:gdLst/>
              <a:ahLst/>
              <a:cxnLst/>
              <a:rect l="0" t="0" r="0" b="0"/>
              <a:pathLst>
                <a:path w="92776" h="108259">
                  <a:moveTo>
                    <a:pt x="54675" y="65087"/>
                  </a:moveTo>
                  <a:lnTo>
                    <a:pt x="54675" y="65087"/>
                  </a:lnTo>
                  <a:lnTo>
                    <a:pt x="58046" y="61716"/>
                  </a:lnTo>
                  <a:lnTo>
                    <a:pt x="57819" y="52535"/>
                  </a:lnTo>
                  <a:lnTo>
                    <a:pt x="49728" y="8765"/>
                  </a:lnTo>
                  <a:lnTo>
                    <a:pt x="45891" y="1720"/>
                  </a:lnTo>
                  <a:lnTo>
                    <a:pt x="43880" y="265"/>
                  </a:lnTo>
                  <a:lnTo>
                    <a:pt x="41834" y="0"/>
                  </a:lnTo>
                  <a:lnTo>
                    <a:pt x="30109" y="4644"/>
                  </a:lnTo>
                  <a:lnTo>
                    <a:pt x="18312" y="20445"/>
                  </a:lnTo>
                  <a:lnTo>
                    <a:pt x="3094" y="59797"/>
                  </a:lnTo>
                  <a:lnTo>
                    <a:pt x="0" y="78493"/>
                  </a:lnTo>
                  <a:lnTo>
                    <a:pt x="2388" y="94329"/>
                  </a:lnTo>
                  <a:lnTo>
                    <a:pt x="5000" y="101515"/>
                  </a:lnTo>
                  <a:lnTo>
                    <a:pt x="8858" y="105600"/>
                  </a:lnTo>
                  <a:lnTo>
                    <a:pt x="13547" y="107618"/>
                  </a:lnTo>
                  <a:lnTo>
                    <a:pt x="18790" y="108258"/>
                  </a:lnTo>
                  <a:lnTo>
                    <a:pt x="28377" y="105205"/>
                  </a:lnTo>
                  <a:lnTo>
                    <a:pt x="38048" y="97734"/>
                  </a:lnTo>
                  <a:lnTo>
                    <a:pt x="53982" y="78366"/>
                  </a:lnTo>
                  <a:lnTo>
                    <a:pt x="70470" y="46924"/>
                  </a:lnTo>
                  <a:lnTo>
                    <a:pt x="71555" y="45923"/>
                  </a:lnTo>
                  <a:lnTo>
                    <a:pt x="72278" y="45961"/>
                  </a:lnTo>
                  <a:lnTo>
                    <a:pt x="73082" y="49766"/>
                  </a:lnTo>
                  <a:lnTo>
                    <a:pt x="74145" y="56161"/>
                  </a:lnTo>
                  <a:lnTo>
                    <a:pt x="78694" y="73646"/>
                  </a:lnTo>
                  <a:lnTo>
                    <a:pt x="79155" y="79260"/>
                  </a:lnTo>
                  <a:lnTo>
                    <a:pt x="80872" y="83708"/>
                  </a:lnTo>
                  <a:lnTo>
                    <a:pt x="92775" y="968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5025"/>
            <p:cNvSpPr/>
            <p:nvPr>
              <p:custDataLst>
                <p:tags r:id="rId195"/>
              </p:custDataLst>
            </p:nvPr>
          </p:nvSpPr>
          <p:spPr>
            <a:xfrm>
              <a:off x="4038600" y="444764"/>
              <a:ext cx="99202" cy="344055"/>
            </a:xfrm>
            <a:custGeom>
              <a:avLst/>
              <a:gdLst/>
              <a:ahLst/>
              <a:cxnLst/>
              <a:rect l="0" t="0" r="0" b="0"/>
              <a:pathLst>
                <a:path w="99202" h="344055">
                  <a:moveTo>
                    <a:pt x="0" y="69586"/>
                  </a:moveTo>
                  <a:lnTo>
                    <a:pt x="0" y="69586"/>
                  </a:lnTo>
                  <a:lnTo>
                    <a:pt x="0" y="64119"/>
                  </a:lnTo>
                  <a:lnTo>
                    <a:pt x="0" y="66868"/>
                  </a:lnTo>
                  <a:lnTo>
                    <a:pt x="10831" y="108401"/>
                  </a:lnTo>
                  <a:lnTo>
                    <a:pt x="19099" y="149769"/>
                  </a:lnTo>
                  <a:lnTo>
                    <a:pt x="24156" y="195648"/>
                  </a:lnTo>
                  <a:lnTo>
                    <a:pt x="28402" y="237779"/>
                  </a:lnTo>
                  <a:lnTo>
                    <a:pt x="30383" y="278806"/>
                  </a:lnTo>
                  <a:lnTo>
                    <a:pt x="28475" y="324017"/>
                  </a:lnTo>
                  <a:lnTo>
                    <a:pt x="29589" y="337889"/>
                  </a:lnTo>
                  <a:lnTo>
                    <a:pt x="28898" y="341588"/>
                  </a:lnTo>
                  <a:lnTo>
                    <a:pt x="27732" y="344054"/>
                  </a:lnTo>
                  <a:lnTo>
                    <a:pt x="26249" y="342876"/>
                  </a:lnTo>
                  <a:lnTo>
                    <a:pt x="22720" y="334041"/>
                  </a:lnTo>
                  <a:lnTo>
                    <a:pt x="19775" y="288753"/>
                  </a:lnTo>
                  <a:lnTo>
                    <a:pt x="19372" y="255894"/>
                  </a:lnTo>
                  <a:lnTo>
                    <a:pt x="22516" y="211807"/>
                  </a:lnTo>
                  <a:lnTo>
                    <a:pt x="24118" y="175599"/>
                  </a:lnTo>
                  <a:lnTo>
                    <a:pt x="25536" y="136458"/>
                  </a:lnTo>
                  <a:lnTo>
                    <a:pt x="29595" y="90184"/>
                  </a:lnTo>
                  <a:lnTo>
                    <a:pt x="34837" y="48066"/>
                  </a:lnTo>
                  <a:lnTo>
                    <a:pt x="47595" y="15894"/>
                  </a:lnTo>
                  <a:lnTo>
                    <a:pt x="55490" y="4330"/>
                  </a:lnTo>
                  <a:lnTo>
                    <a:pt x="61688" y="1388"/>
                  </a:lnTo>
                  <a:lnTo>
                    <a:pt x="77982" y="0"/>
                  </a:lnTo>
                  <a:lnTo>
                    <a:pt x="84443" y="2734"/>
                  </a:lnTo>
                  <a:lnTo>
                    <a:pt x="93505" y="13298"/>
                  </a:lnTo>
                  <a:lnTo>
                    <a:pt x="99201" y="41854"/>
                  </a:lnTo>
                  <a:lnTo>
                    <a:pt x="94147" y="83869"/>
                  </a:lnTo>
                  <a:lnTo>
                    <a:pt x="83706" y="108154"/>
                  </a:lnTo>
                  <a:lnTo>
                    <a:pt x="68953" y="127650"/>
                  </a:lnTo>
                  <a:lnTo>
                    <a:pt x="41519" y="149114"/>
                  </a:lnTo>
                  <a:lnTo>
                    <a:pt x="23862" y="157378"/>
                  </a:lnTo>
                  <a:lnTo>
                    <a:pt x="18024" y="158453"/>
                  </a:lnTo>
                  <a:lnTo>
                    <a:pt x="12700" y="1457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5026"/>
            <p:cNvSpPr/>
            <p:nvPr>
              <p:custDataLst>
                <p:tags r:id="rId196"/>
              </p:custDataLst>
            </p:nvPr>
          </p:nvSpPr>
          <p:spPr>
            <a:xfrm>
              <a:off x="3790950" y="565150"/>
              <a:ext cx="82551" cy="19051"/>
            </a:xfrm>
            <a:custGeom>
              <a:avLst/>
              <a:gdLst/>
              <a:ahLst/>
              <a:cxnLst/>
              <a:rect l="0" t="0" r="0" b="0"/>
              <a:pathLst>
                <a:path w="82551" h="19051">
                  <a:moveTo>
                    <a:pt x="0" y="19050"/>
                  </a:moveTo>
                  <a:lnTo>
                    <a:pt x="0" y="19050"/>
                  </a:lnTo>
                  <a:lnTo>
                    <a:pt x="5467" y="19050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5027"/>
            <p:cNvSpPr/>
            <p:nvPr>
              <p:custDataLst>
                <p:tags r:id="rId197"/>
              </p:custDataLst>
            </p:nvPr>
          </p:nvSpPr>
          <p:spPr>
            <a:xfrm>
              <a:off x="3594100" y="482196"/>
              <a:ext cx="94613" cy="152805"/>
            </a:xfrm>
            <a:custGeom>
              <a:avLst/>
              <a:gdLst/>
              <a:ahLst/>
              <a:cxnLst/>
              <a:rect l="0" t="0" r="0" b="0"/>
              <a:pathLst>
                <a:path w="94613" h="152805">
                  <a:moveTo>
                    <a:pt x="0" y="38504"/>
                  </a:moveTo>
                  <a:lnTo>
                    <a:pt x="0" y="38504"/>
                  </a:lnTo>
                  <a:lnTo>
                    <a:pt x="3371" y="38504"/>
                  </a:lnTo>
                  <a:lnTo>
                    <a:pt x="6907" y="40385"/>
                  </a:lnTo>
                  <a:lnTo>
                    <a:pt x="8838" y="41875"/>
                  </a:lnTo>
                  <a:lnTo>
                    <a:pt x="10983" y="47293"/>
                  </a:lnTo>
                  <a:lnTo>
                    <a:pt x="12655" y="94001"/>
                  </a:lnTo>
                  <a:lnTo>
                    <a:pt x="13400" y="120261"/>
                  </a:lnTo>
                  <a:lnTo>
                    <a:pt x="16068" y="127287"/>
                  </a:lnTo>
                  <a:lnTo>
                    <a:pt x="17062" y="127326"/>
                  </a:lnTo>
                  <a:lnTo>
                    <a:pt x="23945" y="86379"/>
                  </a:lnTo>
                  <a:lnTo>
                    <a:pt x="33762" y="44694"/>
                  </a:lnTo>
                  <a:lnTo>
                    <a:pt x="45710" y="15973"/>
                  </a:lnTo>
                  <a:lnTo>
                    <a:pt x="56034" y="2744"/>
                  </a:lnTo>
                  <a:lnTo>
                    <a:pt x="60639" y="553"/>
                  </a:lnTo>
                  <a:lnTo>
                    <a:pt x="71401" y="0"/>
                  </a:lnTo>
                  <a:lnTo>
                    <a:pt x="75823" y="2251"/>
                  </a:lnTo>
                  <a:lnTo>
                    <a:pt x="82617" y="10397"/>
                  </a:lnTo>
                  <a:lnTo>
                    <a:pt x="92023" y="51741"/>
                  </a:lnTo>
                  <a:lnTo>
                    <a:pt x="94612" y="97223"/>
                  </a:lnTo>
                  <a:lnTo>
                    <a:pt x="93180" y="126693"/>
                  </a:lnTo>
                  <a:lnTo>
                    <a:pt x="88900" y="1528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5028"/>
            <p:cNvSpPr/>
            <p:nvPr>
              <p:custDataLst>
                <p:tags r:id="rId198"/>
              </p:custDataLst>
            </p:nvPr>
          </p:nvSpPr>
          <p:spPr>
            <a:xfrm>
              <a:off x="3488907" y="506917"/>
              <a:ext cx="67578" cy="111812"/>
            </a:xfrm>
            <a:custGeom>
              <a:avLst/>
              <a:gdLst/>
              <a:ahLst/>
              <a:cxnLst/>
              <a:rect l="0" t="0" r="0" b="0"/>
              <a:pathLst>
                <a:path w="67578" h="111812">
                  <a:moveTo>
                    <a:pt x="60743" y="45533"/>
                  </a:moveTo>
                  <a:lnTo>
                    <a:pt x="60743" y="45533"/>
                  </a:lnTo>
                  <a:lnTo>
                    <a:pt x="60743" y="42162"/>
                  </a:lnTo>
                  <a:lnTo>
                    <a:pt x="58861" y="38625"/>
                  </a:lnTo>
                  <a:lnTo>
                    <a:pt x="48533" y="27235"/>
                  </a:lnTo>
                  <a:lnTo>
                    <a:pt x="44842" y="25573"/>
                  </a:lnTo>
                  <a:lnTo>
                    <a:pt x="36978" y="25608"/>
                  </a:lnTo>
                  <a:lnTo>
                    <a:pt x="21246" y="32966"/>
                  </a:lnTo>
                  <a:lnTo>
                    <a:pt x="6550" y="44083"/>
                  </a:lnTo>
                  <a:lnTo>
                    <a:pt x="1379" y="55942"/>
                  </a:lnTo>
                  <a:lnTo>
                    <a:pt x="0" y="63056"/>
                  </a:lnTo>
                  <a:lnTo>
                    <a:pt x="2231" y="76604"/>
                  </a:lnTo>
                  <a:lnTo>
                    <a:pt x="15162" y="102549"/>
                  </a:lnTo>
                  <a:lnTo>
                    <a:pt x="20478" y="106827"/>
                  </a:lnTo>
                  <a:lnTo>
                    <a:pt x="33910" y="111580"/>
                  </a:lnTo>
                  <a:lnTo>
                    <a:pt x="45525" y="111811"/>
                  </a:lnTo>
                  <a:lnTo>
                    <a:pt x="50597" y="110885"/>
                  </a:lnTo>
                  <a:lnTo>
                    <a:pt x="55390" y="106740"/>
                  </a:lnTo>
                  <a:lnTo>
                    <a:pt x="64478" y="92727"/>
                  </a:lnTo>
                  <a:lnTo>
                    <a:pt x="67577" y="72858"/>
                  </a:lnTo>
                  <a:lnTo>
                    <a:pt x="65355" y="45398"/>
                  </a:lnTo>
                  <a:lnTo>
                    <a:pt x="54912" y="16735"/>
                  </a:lnTo>
                  <a:lnTo>
                    <a:pt x="47333" y="6158"/>
                  </a:lnTo>
                  <a:lnTo>
                    <a:pt x="40672" y="516"/>
                  </a:lnTo>
                  <a:lnTo>
                    <a:pt x="38895" y="0"/>
                  </a:lnTo>
                  <a:lnTo>
                    <a:pt x="37711" y="361"/>
                  </a:lnTo>
                  <a:lnTo>
                    <a:pt x="38333" y="1307"/>
                  </a:lnTo>
                  <a:lnTo>
                    <a:pt x="48043" y="7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5029"/>
            <p:cNvSpPr/>
            <p:nvPr>
              <p:custDataLst>
                <p:tags r:id="rId199"/>
              </p:custDataLst>
            </p:nvPr>
          </p:nvSpPr>
          <p:spPr>
            <a:xfrm>
              <a:off x="3219693" y="387350"/>
              <a:ext cx="202958" cy="261434"/>
            </a:xfrm>
            <a:custGeom>
              <a:avLst/>
              <a:gdLst/>
              <a:ahLst/>
              <a:cxnLst/>
              <a:rect l="0" t="0" r="0" b="0"/>
              <a:pathLst>
                <a:path w="202958" h="261434">
                  <a:moveTo>
                    <a:pt x="18807" y="82550"/>
                  </a:moveTo>
                  <a:lnTo>
                    <a:pt x="18807" y="82550"/>
                  </a:lnTo>
                  <a:lnTo>
                    <a:pt x="15436" y="85921"/>
                  </a:lnTo>
                  <a:lnTo>
                    <a:pt x="14443" y="86208"/>
                  </a:lnTo>
                  <a:lnTo>
                    <a:pt x="13781" y="85695"/>
                  </a:lnTo>
                  <a:lnTo>
                    <a:pt x="12340" y="83242"/>
                  </a:lnTo>
                  <a:lnTo>
                    <a:pt x="7067" y="77267"/>
                  </a:lnTo>
                  <a:lnTo>
                    <a:pt x="16289" y="120998"/>
                  </a:lnTo>
                  <a:lnTo>
                    <a:pt x="21846" y="168569"/>
                  </a:lnTo>
                  <a:lnTo>
                    <a:pt x="24721" y="216017"/>
                  </a:lnTo>
                  <a:lnTo>
                    <a:pt x="19664" y="259082"/>
                  </a:lnTo>
                  <a:lnTo>
                    <a:pt x="18673" y="260916"/>
                  </a:lnTo>
                  <a:lnTo>
                    <a:pt x="17307" y="261433"/>
                  </a:lnTo>
                  <a:lnTo>
                    <a:pt x="15690" y="261072"/>
                  </a:lnTo>
                  <a:lnTo>
                    <a:pt x="9120" y="220263"/>
                  </a:lnTo>
                  <a:lnTo>
                    <a:pt x="1606" y="179446"/>
                  </a:lnTo>
                  <a:lnTo>
                    <a:pt x="0" y="131833"/>
                  </a:lnTo>
                  <a:lnTo>
                    <a:pt x="1711" y="94095"/>
                  </a:lnTo>
                  <a:lnTo>
                    <a:pt x="8610" y="59430"/>
                  </a:lnTo>
                  <a:lnTo>
                    <a:pt x="21430" y="38776"/>
                  </a:lnTo>
                  <a:lnTo>
                    <a:pt x="28317" y="36434"/>
                  </a:lnTo>
                  <a:lnTo>
                    <a:pt x="45376" y="39476"/>
                  </a:lnTo>
                  <a:lnTo>
                    <a:pt x="59073" y="47884"/>
                  </a:lnTo>
                  <a:lnTo>
                    <a:pt x="88236" y="81722"/>
                  </a:lnTo>
                  <a:lnTo>
                    <a:pt x="112850" y="122080"/>
                  </a:lnTo>
                  <a:lnTo>
                    <a:pt x="137218" y="163642"/>
                  </a:lnTo>
                  <a:lnTo>
                    <a:pt x="161479" y="208835"/>
                  </a:lnTo>
                  <a:lnTo>
                    <a:pt x="173577" y="226977"/>
                  </a:lnTo>
                  <a:lnTo>
                    <a:pt x="181903" y="234464"/>
                  </a:lnTo>
                  <a:lnTo>
                    <a:pt x="186099" y="233215"/>
                  </a:lnTo>
                  <a:lnTo>
                    <a:pt x="194524" y="222420"/>
                  </a:lnTo>
                  <a:lnTo>
                    <a:pt x="197327" y="203981"/>
                  </a:lnTo>
                  <a:lnTo>
                    <a:pt x="200120" y="164392"/>
                  </a:lnTo>
                  <a:lnTo>
                    <a:pt x="202397" y="121372"/>
                  </a:lnTo>
                  <a:lnTo>
                    <a:pt x="202883" y="76739"/>
                  </a:lnTo>
                  <a:lnTo>
                    <a:pt x="202947" y="33981"/>
                  </a:lnTo>
                  <a:lnTo>
                    <a:pt x="2029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1104"/>
          <p:cNvGrpSpPr/>
          <p:nvPr/>
        </p:nvGrpSpPr>
        <p:grpSpPr>
          <a:xfrm>
            <a:off x="5835650" y="280856"/>
            <a:ext cx="1054101" cy="341445"/>
            <a:chOff x="5835650" y="280856"/>
            <a:chExt cx="1054101" cy="341445"/>
          </a:xfrm>
        </p:grpSpPr>
        <p:sp>
          <p:nvSpPr>
            <p:cNvPr id="32" name="SMARTInkShape-5030"/>
            <p:cNvSpPr/>
            <p:nvPr>
              <p:custDataLst>
                <p:tags r:id="rId174"/>
              </p:custDataLst>
            </p:nvPr>
          </p:nvSpPr>
          <p:spPr>
            <a:xfrm>
              <a:off x="6038850" y="471519"/>
              <a:ext cx="101601" cy="68232"/>
            </a:xfrm>
            <a:custGeom>
              <a:avLst/>
              <a:gdLst/>
              <a:ahLst/>
              <a:cxnLst/>
              <a:rect l="0" t="0" r="0" b="0"/>
              <a:pathLst>
                <a:path w="101601" h="68232">
                  <a:moveTo>
                    <a:pt x="0" y="68231"/>
                  </a:moveTo>
                  <a:lnTo>
                    <a:pt x="0" y="68231"/>
                  </a:lnTo>
                  <a:lnTo>
                    <a:pt x="5026" y="22415"/>
                  </a:lnTo>
                  <a:lnTo>
                    <a:pt x="5467" y="18637"/>
                  </a:lnTo>
                  <a:lnTo>
                    <a:pt x="13484" y="10676"/>
                  </a:lnTo>
                  <a:lnTo>
                    <a:pt x="25749" y="3845"/>
                  </a:lnTo>
                  <a:lnTo>
                    <a:pt x="46669" y="0"/>
                  </a:lnTo>
                  <a:lnTo>
                    <a:pt x="101600" y="4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5031"/>
            <p:cNvSpPr/>
            <p:nvPr>
              <p:custDataLst>
                <p:tags r:id="rId175"/>
              </p:custDataLst>
            </p:nvPr>
          </p:nvSpPr>
          <p:spPr>
            <a:xfrm>
              <a:off x="6149611" y="453086"/>
              <a:ext cx="73390" cy="140923"/>
            </a:xfrm>
            <a:custGeom>
              <a:avLst/>
              <a:gdLst/>
              <a:ahLst/>
              <a:cxnLst/>
              <a:rect l="0" t="0" r="0" b="0"/>
              <a:pathLst>
                <a:path w="73390" h="140923">
                  <a:moveTo>
                    <a:pt x="22589" y="48564"/>
                  </a:moveTo>
                  <a:lnTo>
                    <a:pt x="22589" y="48564"/>
                  </a:lnTo>
                  <a:lnTo>
                    <a:pt x="22589" y="54031"/>
                  </a:lnTo>
                  <a:lnTo>
                    <a:pt x="29331" y="51281"/>
                  </a:lnTo>
                  <a:lnTo>
                    <a:pt x="43293" y="40133"/>
                  </a:lnTo>
                  <a:lnTo>
                    <a:pt x="52948" y="28897"/>
                  </a:lnTo>
                  <a:lnTo>
                    <a:pt x="58395" y="18513"/>
                  </a:lnTo>
                  <a:lnTo>
                    <a:pt x="59159" y="15830"/>
                  </a:lnTo>
                  <a:lnTo>
                    <a:pt x="58128" y="9086"/>
                  </a:lnTo>
                  <a:lnTo>
                    <a:pt x="56865" y="5312"/>
                  </a:lnTo>
                  <a:lnTo>
                    <a:pt x="55317" y="2796"/>
                  </a:lnTo>
                  <a:lnTo>
                    <a:pt x="53581" y="1119"/>
                  </a:lnTo>
                  <a:lnTo>
                    <a:pt x="51717" y="0"/>
                  </a:lnTo>
                  <a:lnTo>
                    <a:pt x="44001" y="4402"/>
                  </a:lnTo>
                  <a:lnTo>
                    <a:pt x="33517" y="15531"/>
                  </a:lnTo>
                  <a:lnTo>
                    <a:pt x="6676" y="62376"/>
                  </a:lnTo>
                  <a:lnTo>
                    <a:pt x="0" y="95225"/>
                  </a:lnTo>
                  <a:lnTo>
                    <a:pt x="1393" y="118285"/>
                  </a:lnTo>
                  <a:lnTo>
                    <a:pt x="8229" y="129175"/>
                  </a:lnTo>
                  <a:lnTo>
                    <a:pt x="13016" y="134055"/>
                  </a:lnTo>
                  <a:lnTo>
                    <a:pt x="23979" y="139477"/>
                  </a:lnTo>
                  <a:lnTo>
                    <a:pt x="29865" y="140922"/>
                  </a:lnTo>
                  <a:lnTo>
                    <a:pt x="73389" y="1247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5032"/>
            <p:cNvSpPr/>
            <p:nvPr>
              <p:custDataLst>
                <p:tags r:id="rId176"/>
              </p:custDataLst>
            </p:nvPr>
          </p:nvSpPr>
          <p:spPr>
            <a:xfrm>
              <a:off x="6268333" y="450850"/>
              <a:ext cx="62618" cy="145581"/>
            </a:xfrm>
            <a:custGeom>
              <a:avLst/>
              <a:gdLst/>
              <a:ahLst/>
              <a:cxnLst/>
              <a:rect l="0" t="0" r="0" b="0"/>
              <a:pathLst>
                <a:path w="62618" h="145581">
                  <a:moveTo>
                    <a:pt x="5467" y="31750"/>
                  </a:moveTo>
                  <a:lnTo>
                    <a:pt x="5467" y="31750"/>
                  </a:lnTo>
                  <a:lnTo>
                    <a:pt x="5467" y="28379"/>
                  </a:lnTo>
                  <a:lnTo>
                    <a:pt x="3585" y="24842"/>
                  </a:lnTo>
                  <a:lnTo>
                    <a:pt x="2096" y="22912"/>
                  </a:lnTo>
                  <a:lnTo>
                    <a:pt x="441" y="17003"/>
                  </a:lnTo>
                  <a:lnTo>
                    <a:pt x="0" y="13452"/>
                  </a:lnTo>
                  <a:lnTo>
                    <a:pt x="411" y="12496"/>
                  </a:lnTo>
                  <a:lnTo>
                    <a:pt x="1390" y="13269"/>
                  </a:lnTo>
                  <a:lnTo>
                    <a:pt x="19533" y="45227"/>
                  </a:lnTo>
                  <a:lnTo>
                    <a:pt x="27191" y="83801"/>
                  </a:lnTo>
                  <a:lnTo>
                    <a:pt x="21638" y="128724"/>
                  </a:lnTo>
                  <a:lnTo>
                    <a:pt x="15825" y="144287"/>
                  </a:lnTo>
                  <a:lnTo>
                    <a:pt x="13783" y="145580"/>
                  </a:lnTo>
                  <a:lnTo>
                    <a:pt x="11716" y="145031"/>
                  </a:lnTo>
                  <a:lnTo>
                    <a:pt x="9633" y="143254"/>
                  </a:lnTo>
                  <a:lnTo>
                    <a:pt x="9201" y="131872"/>
                  </a:lnTo>
                  <a:lnTo>
                    <a:pt x="21412" y="85707"/>
                  </a:lnTo>
                  <a:lnTo>
                    <a:pt x="31117" y="51946"/>
                  </a:lnTo>
                  <a:lnTo>
                    <a:pt x="626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5033"/>
            <p:cNvSpPr/>
            <p:nvPr>
              <p:custDataLst>
                <p:tags r:id="rId177"/>
              </p:custDataLst>
            </p:nvPr>
          </p:nvSpPr>
          <p:spPr>
            <a:xfrm>
              <a:off x="6381750" y="459773"/>
              <a:ext cx="76201" cy="152705"/>
            </a:xfrm>
            <a:custGeom>
              <a:avLst/>
              <a:gdLst/>
              <a:ahLst/>
              <a:cxnLst/>
              <a:rect l="0" t="0" r="0" b="0"/>
              <a:pathLst>
                <a:path w="76201" h="152705">
                  <a:moveTo>
                    <a:pt x="0" y="48227"/>
                  </a:moveTo>
                  <a:lnTo>
                    <a:pt x="0" y="48227"/>
                  </a:lnTo>
                  <a:lnTo>
                    <a:pt x="0" y="57065"/>
                  </a:lnTo>
                  <a:lnTo>
                    <a:pt x="705" y="58352"/>
                  </a:lnTo>
                  <a:lnTo>
                    <a:pt x="1881" y="59211"/>
                  </a:lnTo>
                  <a:lnTo>
                    <a:pt x="3371" y="59783"/>
                  </a:lnTo>
                  <a:lnTo>
                    <a:pt x="15579" y="57217"/>
                  </a:lnTo>
                  <a:lnTo>
                    <a:pt x="38669" y="44254"/>
                  </a:lnTo>
                  <a:lnTo>
                    <a:pt x="66553" y="19325"/>
                  </a:lnTo>
                  <a:lnTo>
                    <a:pt x="71913" y="10452"/>
                  </a:lnTo>
                  <a:lnTo>
                    <a:pt x="73342" y="6110"/>
                  </a:lnTo>
                  <a:lnTo>
                    <a:pt x="72883" y="3216"/>
                  </a:lnTo>
                  <a:lnTo>
                    <a:pt x="71167" y="1286"/>
                  </a:lnTo>
                  <a:lnTo>
                    <a:pt x="68611" y="0"/>
                  </a:lnTo>
                  <a:lnTo>
                    <a:pt x="64791" y="1259"/>
                  </a:lnTo>
                  <a:lnTo>
                    <a:pt x="49301" y="13849"/>
                  </a:lnTo>
                  <a:lnTo>
                    <a:pt x="18852" y="54484"/>
                  </a:lnTo>
                  <a:lnTo>
                    <a:pt x="6683" y="74697"/>
                  </a:lnTo>
                  <a:lnTo>
                    <a:pt x="1980" y="96365"/>
                  </a:lnTo>
                  <a:lnTo>
                    <a:pt x="587" y="124030"/>
                  </a:lnTo>
                  <a:lnTo>
                    <a:pt x="2508" y="131924"/>
                  </a:lnTo>
                  <a:lnTo>
                    <a:pt x="10287" y="144457"/>
                  </a:lnTo>
                  <a:lnTo>
                    <a:pt x="20800" y="150968"/>
                  </a:lnTo>
                  <a:lnTo>
                    <a:pt x="26567" y="152704"/>
                  </a:lnTo>
                  <a:lnTo>
                    <a:pt x="38619" y="150871"/>
                  </a:lnTo>
                  <a:lnTo>
                    <a:pt x="51031" y="144646"/>
                  </a:lnTo>
                  <a:lnTo>
                    <a:pt x="76200" y="124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5034"/>
            <p:cNvSpPr/>
            <p:nvPr>
              <p:custDataLst>
                <p:tags r:id="rId178"/>
              </p:custDataLst>
            </p:nvPr>
          </p:nvSpPr>
          <p:spPr>
            <a:xfrm>
              <a:off x="6484594" y="474718"/>
              <a:ext cx="99856" cy="141233"/>
            </a:xfrm>
            <a:custGeom>
              <a:avLst/>
              <a:gdLst/>
              <a:ahLst/>
              <a:cxnLst/>
              <a:rect l="0" t="0" r="0" b="0"/>
              <a:pathLst>
                <a:path w="99856" h="141233">
                  <a:moveTo>
                    <a:pt x="24156" y="20582"/>
                  </a:moveTo>
                  <a:lnTo>
                    <a:pt x="24156" y="20582"/>
                  </a:lnTo>
                  <a:lnTo>
                    <a:pt x="24155" y="16924"/>
                  </a:lnTo>
                  <a:lnTo>
                    <a:pt x="20785" y="44817"/>
                  </a:lnTo>
                  <a:lnTo>
                    <a:pt x="11291" y="84486"/>
                  </a:lnTo>
                  <a:lnTo>
                    <a:pt x="0" y="118954"/>
                  </a:lnTo>
                  <a:lnTo>
                    <a:pt x="291" y="120030"/>
                  </a:lnTo>
                  <a:lnTo>
                    <a:pt x="1190" y="120747"/>
                  </a:lnTo>
                  <a:lnTo>
                    <a:pt x="2496" y="121225"/>
                  </a:lnTo>
                  <a:lnTo>
                    <a:pt x="14446" y="105044"/>
                  </a:lnTo>
                  <a:lnTo>
                    <a:pt x="38573" y="59700"/>
                  </a:lnTo>
                  <a:lnTo>
                    <a:pt x="70471" y="13781"/>
                  </a:lnTo>
                  <a:lnTo>
                    <a:pt x="84838" y="1790"/>
                  </a:lnTo>
                  <a:lnTo>
                    <a:pt x="88599" y="293"/>
                  </a:lnTo>
                  <a:lnTo>
                    <a:pt x="91812" y="0"/>
                  </a:lnTo>
                  <a:lnTo>
                    <a:pt x="94660" y="511"/>
                  </a:lnTo>
                  <a:lnTo>
                    <a:pt x="96559" y="4379"/>
                  </a:lnTo>
                  <a:lnTo>
                    <a:pt x="99855" y="49005"/>
                  </a:lnTo>
                  <a:lnTo>
                    <a:pt x="95263" y="96065"/>
                  </a:lnTo>
                  <a:lnTo>
                    <a:pt x="94006" y="141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5035"/>
            <p:cNvSpPr/>
            <p:nvPr>
              <p:custDataLst>
                <p:tags r:id="rId179"/>
              </p:custDataLst>
            </p:nvPr>
          </p:nvSpPr>
          <p:spPr>
            <a:xfrm>
              <a:off x="6661838" y="466275"/>
              <a:ext cx="227913" cy="156026"/>
            </a:xfrm>
            <a:custGeom>
              <a:avLst/>
              <a:gdLst/>
              <a:ahLst/>
              <a:cxnLst/>
              <a:rect l="0" t="0" r="0" b="0"/>
              <a:pathLst>
                <a:path w="227913" h="156026">
                  <a:moveTo>
                    <a:pt x="56462" y="35375"/>
                  </a:moveTo>
                  <a:lnTo>
                    <a:pt x="56462" y="35375"/>
                  </a:lnTo>
                  <a:lnTo>
                    <a:pt x="61531" y="22283"/>
                  </a:lnTo>
                  <a:lnTo>
                    <a:pt x="65300" y="18973"/>
                  </a:lnTo>
                  <a:lnTo>
                    <a:pt x="65882" y="16679"/>
                  </a:lnTo>
                  <a:lnTo>
                    <a:pt x="64647" y="10368"/>
                  </a:lnTo>
                  <a:lnTo>
                    <a:pt x="62624" y="8120"/>
                  </a:lnTo>
                  <a:lnTo>
                    <a:pt x="56613" y="5623"/>
                  </a:lnTo>
                  <a:lnTo>
                    <a:pt x="53035" y="6368"/>
                  </a:lnTo>
                  <a:lnTo>
                    <a:pt x="40551" y="14864"/>
                  </a:lnTo>
                  <a:lnTo>
                    <a:pt x="21491" y="34459"/>
                  </a:lnTo>
                  <a:lnTo>
                    <a:pt x="7142" y="58869"/>
                  </a:lnTo>
                  <a:lnTo>
                    <a:pt x="858" y="95232"/>
                  </a:lnTo>
                  <a:lnTo>
                    <a:pt x="0" y="113013"/>
                  </a:lnTo>
                  <a:lnTo>
                    <a:pt x="1181" y="119589"/>
                  </a:lnTo>
                  <a:lnTo>
                    <a:pt x="6257" y="128778"/>
                  </a:lnTo>
                  <a:lnTo>
                    <a:pt x="10997" y="131510"/>
                  </a:lnTo>
                  <a:lnTo>
                    <a:pt x="23790" y="134546"/>
                  </a:lnTo>
                  <a:lnTo>
                    <a:pt x="38884" y="132133"/>
                  </a:lnTo>
                  <a:lnTo>
                    <a:pt x="84303" y="113760"/>
                  </a:lnTo>
                  <a:lnTo>
                    <a:pt x="121450" y="83623"/>
                  </a:lnTo>
                  <a:lnTo>
                    <a:pt x="158192" y="36916"/>
                  </a:lnTo>
                  <a:lnTo>
                    <a:pt x="165176" y="25242"/>
                  </a:lnTo>
                  <a:lnTo>
                    <a:pt x="167037" y="20153"/>
                  </a:lnTo>
                  <a:lnTo>
                    <a:pt x="167226" y="8854"/>
                  </a:lnTo>
                  <a:lnTo>
                    <a:pt x="166287" y="2878"/>
                  </a:lnTo>
                  <a:lnTo>
                    <a:pt x="163545" y="305"/>
                  </a:lnTo>
                  <a:lnTo>
                    <a:pt x="159601" y="0"/>
                  </a:lnTo>
                  <a:lnTo>
                    <a:pt x="154854" y="1209"/>
                  </a:lnTo>
                  <a:lnTo>
                    <a:pt x="134691" y="16393"/>
                  </a:lnTo>
                  <a:lnTo>
                    <a:pt x="114213" y="42137"/>
                  </a:lnTo>
                  <a:lnTo>
                    <a:pt x="101482" y="75479"/>
                  </a:lnTo>
                  <a:lnTo>
                    <a:pt x="99983" y="102056"/>
                  </a:lnTo>
                  <a:lnTo>
                    <a:pt x="110749" y="126707"/>
                  </a:lnTo>
                  <a:lnTo>
                    <a:pt x="125275" y="137821"/>
                  </a:lnTo>
                  <a:lnTo>
                    <a:pt x="163345" y="150704"/>
                  </a:lnTo>
                  <a:lnTo>
                    <a:pt x="227912" y="156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5036"/>
            <p:cNvSpPr/>
            <p:nvPr>
              <p:custDataLst>
                <p:tags r:id="rId180"/>
              </p:custDataLst>
            </p:nvPr>
          </p:nvSpPr>
          <p:spPr>
            <a:xfrm>
              <a:off x="6083300" y="280856"/>
              <a:ext cx="75764" cy="335095"/>
            </a:xfrm>
            <a:custGeom>
              <a:avLst/>
              <a:gdLst/>
              <a:ahLst/>
              <a:cxnLst/>
              <a:rect l="0" t="0" r="0" b="0"/>
              <a:pathLst>
                <a:path w="75764" h="335095">
                  <a:moveTo>
                    <a:pt x="38100" y="100144"/>
                  </a:moveTo>
                  <a:lnTo>
                    <a:pt x="38100" y="100144"/>
                  </a:lnTo>
                  <a:lnTo>
                    <a:pt x="51192" y="85641"/>
                  </a:lnTo>
                  <a:lnTo>
                    <a:pt x="71223" y="40538"/>
                  </a:lnTo>
                  <a:lnTo>
                    <a:pt x="75545" y="14684"/>
                  </a:lnTo>
                  <a:lnTo>
                    <a:pt x="75763" y="11420"/>
                  </a:lnTo>
                  <a:lnTo>
                    <a:pt x="74124" y="5913"/>
                  </a:lnTo>
                  <a:lnTo>
                    <a:pt x="72700" y="3457"/>
                  </a:lnTo>
                  <a:lnTo>
                    <a:pt x="71044" y="1819"/>
                  </a:lnTo>
                  <a:lnTo>
                    <a:pt x="67323" y="0"/>
                  </a:lnTo>
                  <a:lnTo>
                    <a:pt x="64638" y="926"/>
                  </a:lnTo>
                  <a:lnTo>
                    <a:pt x="57891" y="5717"/>
                  </a:lnTo>
                  <a:lnTo>
                    <a:pt x="38403" y="39864"/>
                  </a:lnTo>
                  <a:lnTo>
                    <a:pt x="28155" y="74365"/>
                  </a:lnTo>
                  <a:lnTo>
                    <a:pt x="20509" y="108678"/>
                  </a:lnTo>
                  <a:lnTo>
                    <a:pt x="16171" y="149327"/>
                  </a:lnTo>
                  <a:lnTo>
                    <a:pt x="14242" y="188326"/>
                  </a:lnTo>
                  <a:lnTo>
                    <a:pt x="13157" y="227558"/>
                  </a:lnTo>
                  <a:lnTo>
                    <a:pt x="12791" y="272381"/>
                  </a:lnTo>
                  <a:lnTo>
                    <a:pt x="9347" y="305616"/>
                  </a:lnTo>
                  <a:lnTo>
                    <a:pt x="0" y="335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5037"/>
            <p:cNvSpPr/>
            <p:nvPr>
              <p:custDataLst>
                <p:tags r:id="rId181"/>
              </p:custDataLst>
            </p:nvPr>
          </p:nvSpPr>
          <p:spPr>
            <a:xfrm>
              <a:off x="5873750" y="419100"/>
              <a:ext cx="139701" cy="165101"/>
            </a:xfrm>
            <a:custGeom>
              <a:avLst/>
              <a:gdLst/>
              <a:ahLst/>
              <a:cxnLst/>
              <a:rect l="0" t="0" r="0" b="0"/>
              <a:pathLst>
                <a:path w="139701" h="165101">
                  <a:moveTo>
                    <a:pt x="0" y="0"/>
                  </a:moveTo>
                  <a:lnTo>
                    <a:pt x="0" y="0"/>
                  </a:lnTo>
                  <a:lnTo>
                    <a:pt x="8839" y="0"/>
                  </a:lnTo>
                  <a:lnTo>
                    <a:pt x="21669" y="10113"/>
                  </a:lnTo>
                  <a:lnTo>
                    <a:pt x="27268" y="16959"/>
                  </a:lnTo>
                  <a:lnTo>
                    <a:pt x="28763" y="19773"/>
                  </a:lnTo>
                  <a:lnTo>
                    <a:pt x="26796" y="55411"/>
                  </a:lnTo>
                  <a:lnTo>
                    <a:pt x="25675" y="101753"/>
                  </a:lnTo>
                  <a:lnTo>
                    <a:pt x="24731" y="137473"/>
                  </a:lnTo>
                  <a:lnTo>
                    <a:pt x="22046" y="145295"/>
                  </a:lnTo>
                  <a:lnTo>
                    <a:pt x="21048" y="146252"/>
                  </a:lnTo>
                  <a:lnTo>
                    <a:pt x="20381" y="145479"/>
                  </a:lnTo>
                  <a:lnTo>
                    <a:pt x="19938" y="143553"/>
                  </a:lnTo>
                  <a:lnTo>
                    <a:pt x="26074" y="102525"/>
                  </a:lnTo>
                  <a:lnTo>
                    <a:pt x="33133" y="59670"/>
                  </a:lnTo>
                  <a:lnTo>
                    <a:pt x="43861" y="37344"/>
                  </a:lnTo>
                  <a:lnTo>
                    <a:pt x="51478" y="30708"/>
                  </a:lnTo>
                  <a:lnTo>
                    <a:pt x="55485" y="28939"/>
                  </a:lnTo>
                  <a:lnTo>
                    <a:pt x="77981" y="29820"/>
                  </a:lnTo>
                  <a:lnTo>
                    <a:pt x="93219" y="36536"/>
                  </a:lnTo>
                  <a:lnTo>
                    <a:pt x="100246" y="41291"/>
                  </a:lnTo>
                  <a:lnTo>
                    <a:pt x="116878" y="64837"/>
                  </a:lnTo>
                  <a:lnTo>
                    <a:pt x="129365" y="94965"/>
                  </a:lnTo>
                  <a:lnTo>
                    <a:pt x="13970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5038"/>
            <p:cNvSpPr/>
            <p:nvPr>
              <p:custDataLst>
                <p:tags r:id="rId182"/>
              </p:custDataLst>
            </p:nvPr>
          </p:nvSpPr>
          <p:spPr>
            <a:xfrm>
              <a:off x="5835650" y="38100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6350" y="88900"/>
                  </a:moveTo>
                  <a:lnTo>
                    <a:pt x="6350" y="88900"/>
                  </a:lnTo>
                  <a:lnTo>
                    <a:pt x="392" y="57543"/>
                  </a:lnTo>
                  <a:lnTo>
                    <a:pt x="15" y="1353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5039"/>
            <p:cNvSpPr/>
            <p:nvPr>
              <p:custDataLst>
                <p:tags r:id="rId183"/>
              </p:custDataLst>
            </p:nvPr>
          </p:nvSpPr>
          <p:spPr>
            <a:xfrm>
              <a:off x="5842000" y="469900"/>
              <a:ext cx="12701" cy="107951"/>
            </a:xfrm>
            <a:custGeom>
              <a:avLst/>
              <a:gdLst/>
              <a:ahLst/>
              <a:cxnLst/>
              <a:rect l="0" t="0" r="0" b="0"/>
              <a:pathLst>
                <a:path w="12701" h="10795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10126" y="48102"/>
                  </a:lnTo>
                  <a:lnTo>
                    <a:pt x="127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SMARTInkShape-5040"/>
          <p:cNvSpPr/>
          <p:nvPr>
            <p:custDataLst>
              <p:tags r:id="rId1"/>
            </p:custDataLst>
          </p:nvPr>
        </p:nvSpPr>
        <p:spPr>
          <a:xfrm>
            <a:off x="2266950" y="908050"/>
            <a:ext cx="1084260" cy="711998"/>
          </a:xfrm>
          <a:custGeom>
            <a:avLst/>
            <a:gdLst/>
            <a:ahLst/>
            <a:cxnLst/>
            <a:rect l="0" t="0" r="0" b="0"/>
            <a:pathLst>
              <a:path w="1084260" h="711998">
                <a:moveTo>
                  <a:pt x="0" y="0"/>
                </a:moveTo>
                <a:lnTo>
                  <a:pt x="0" y="0"/>
                </a:lnTo>
                <a:lnTo>
                  <a:pt x="0" y="8838"/>
                </a:lnTo>
                <a:lnTo>
                  <a:pt x="12209" y="36780"/>
                </a:lnTo>
                <a:lnTo>
                  <a:pt x="23765" y="53388"/>
                </a:lnTo>
                <a:lnTo>
                  <a:pt x="65127" y="85756"/>
                </a:lnTo>
                <a:lnTo>
                  <a:pt x="110911" y="118017"/>
                </a:lnTo>
                <a:lnTo>
                  <a:pt x="143838" y="135237"/>
                </a:lnTo>
                <a:lnTo>
                  <a:pt x="184592" y="157428"/>
                </a:lnTo>
                <a:lnTo>
                  <a:pt x="230673" y="183889"/>
                </a:lnTo>
                <a:lnTo>
                  <a:pt x="267314" y="203123"/>
                </a:lnTo>
                <a:lnTo>
                  <a:pt x="305687" y="222227"/>
                </a:lnTo>
                <a:lnTo>
                  <a:pt x="348024" y="241293"/>
                </a:lnTo>
                <a:lnTo>
                  <a:pt x="391847" y="261053"/>
                </a:lnTo>
                <a:lnTo>
                  <a:pt x="436111" y="283763"/>
                </a:lnTo>
                <a:lnTo>
                  <a:pt x="480506" y="304917"/>
                </a:lnTo>
                <a:lnTo>
                  <a:pt x="524234" y="328745"/>
                </a:lnTo>
                <a:lnTo>
                  <a:pt x="565021" y="353679"/>
                </a:lnTo>
                <a:lnTo>
                  <a:pt x="607367" y="378942"/>
                </a:lnTo>
                <a:lnTo>
                  <a:pt x="647039" y="403595"/>
                </a:lnTo>
                <a:lnTo>
                  <a:pt x="685604" y="425324"/>
                </a:lnTo>
                <a:lnTo>
                  <a:pt x="723842" y="449323"/>
                </a:lnTo>
                <a:lnTo>
                  <a:pt x="761983" y="474308"/>
                </a:lnTo>
                <a:lnTo>
                  <a:pt x="799389" y="498880"/>
                </a:lnTo>
                <a:lnTo>
                  <a:pt x="843992" y="526503"/>
                </a:lnTo>
                <a:lnTo>
                  <a:pt x="886773" y="552342"/>
                </a:lnTo>
                <a:lnTo>
                  <a:pt x="928489" y="573465"/>
                </a:lnTo>
                <a:lnTo>
                  <a:pt x="970283" y="597288"/>
                </a:lnTo>
                <a:lnTo>
                  <a:pt x="1015358" y="622377"/>
                </a:lnTo>
                <a:lnTo>
                  <a:pt x="1042699" y="634631"/>
                </a:lnTo>
                <a:lnTo>
                  <a:pt x="1052561" y="636482"/>
                </a:lnTo>
                <a:lnTo>
                  <a:pt x="1055191" y="635988"/>
                </a:lnTo>
                <a:lnTo>
                  <a:pt x="1055532" y="634248"/>
                </a:lnTo>
                <a:lnTo>
                  <a:pt x="1038277" y="597375"/>
                </a:lnTo>
                <a:lnTo>
                  <a:pt x="1035687" y="564852"/>
                </a:lnTo>
                <a:lnTo>
                  <a:pt x="1037215" y="552553"/>
                </a:lnTo>
                <a:lnTo>
                  <a:pt x="1041155" y="535032"/>
                </a:lnTo>
                <a:lnTo>
                  <a:pt x="1041942" y="535193"/>
                </a:lnTo>
                <a:lnTo>
                  <a:pt x="1046421" y="538086"/>
                </a:lnTo>
                <a:lnTo>
                  <a:pt x="1050217" y="539011"/>
                </a:lnTo>
                <a:lnTo>
                  <a:pt x="1059691" y="546273"/>
                </a:lnTo>
                <a:lnTo>
                  <a:pt x="1071436" y="560733"/>
                </a:lnTo>
                <a:lnTo>
                  <a:pt x="1080481" y="581794"/>
                </a:lnTo>
                <a:lnTo>
                  <a:pt x="1084259" y="605908"/>
                </a:lnTo>
                <a:lnTo>
                  <a:pt x="1076102" y="642293"/>
                </a:lnTo>
                <a:lnTo>
                  <a:pt x="1067753" y="660993"/>
                </a:lnTo>
                <a:lnTo>
                  <a:pt x="1053207" y="678215"/>
                </a:lnTo>
                <a:lnTo>
                  <a:pt x="1020916" y="704631"/>
                </a:lnTo>
                <a:lnTo>
                  <a:pt x="1005955" y="711338"/>
                </a:lnTo>
                <a:lnTo>
                  <a:pt x="999425" y="711997"/>
                </a:lnTo>
                <a:lnTo>
                  <a:pt x="988407" y="708967"/>
                </a:lnTo>
                <a:lnTo>
                  <a:pt x="985610" y="706889"/>
                </a:lnTo>
                <a:lnTo>
                  <a:pt x="984250" y="6985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SMARTInkShape-Group1106"/>
          <p:cNvGrpSpPr/>
          <p:nvPr/>
        </p:nvGrpSpPr>
        <p:grpSpPr>
          <a:xfrm>
            <a:off x="3670300" y="1342874"/>
            <a:ext cx="1422401" cy="362988"/>
            <a:chOff x="3670300" y="1342874"/>
            <a:chExt cx="1422401" cy="362988"/>
          </a:xfrm>
        </p:grpSpPr>
        <p:sp>
          <p:nvSpPr>
            <p:cNvPr id="44" name="SMARTInkShape-5041"/>
            <p:cNvSpPr/>
            <p:nvPr>
              <p:custDataLst>
                <p:tags r:id="rId163"/>
              </p:custDataLst>
            </p:nvPr>
          </p:nvSpPr>
          <p:spPr>
            <a:xfrm>
              <a:off x="4980982" y="1550806"/>
              <a:ext cx="111719" cy="110740"/>
            </a:xfrm>
            <a:custGeom>
              <a:avLst/>
              <a:gdLst/>
              <a:ahLst/>
              <a:cxnLst/>
              <a:rect l="0" t="0" r="0" b="0"/>
              <a:pathLst>
                <a:path w="111719" h="110740">
                  <a:moveTo>
                    <a:pt x="73618" y="17644"/>
                  </a:moveTo>
                  <a:lnTo>
                    <a:pt x="73618" y="17644"/>
                  </a:lnTo>
                  <a:lnTo>
                    <a:pt x="70247" y="17644"/>
                  </a:lnTo>
                  <a:lnTo>
                    <a:pt x="45074" y="1757"/>
                  </a:lnTo>
                  <a:lnTo>
                    <a:pt x="34120" y="0"/>
                  </a:lnTo>
                  <a:lnTo>
                    <a:pt x="24078" y="2982"/>
                  </a:lnTo>
                  <a:lnTo>
                    <a:pt x="19425" y="5753"/>
                  </a:lnTo>
                  <a:lnTo>
                    <a:pt x="6134" y="23136"/>
                  </a:lnTo>
                  <a:lnTo>
                    <a:pt x="0" y="42790"/>
                  </a:lnTo>
                  <a:lnTo>
                    <a:pt x="4925" y="68761"/>
                  </a:lnTo>
                  <a:lnTo>
                    <a:pt x="18692" y="92056"/>
                  </a:lnTo>
                  <a:lnTo>
                    <a:pt x="30156" y="101987"/>
                  </a:lnTo>
                  <a:lnTo>
                    <a:pt x="42307" y="108046"/>
                  </a:lnTo>
                  <a:lnTo>
                    <a:pt x="54763" y="110739"/>
                  </a:lnTo>
                  <a:lnTo>
                    <a:pt x="111718" y="100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5042"/>
            <p:cNvSpPr/>
            <p:nvPr>
              <p:custDataLst>
                <p:tags r:id="rId164"/>
              </p:custDataLst>
            </p:nvPr>
          </p:nvSpPr>
          <p:spPr>
            <a:xfrm>
              <a:off x="4933950" y="148590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0" y="38100"/>
                  </a:moveTo>
                  <a:lnTo>
                    <a:pt x="0" y="3810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5043"/>
            <p:cNvSpPr/>
            <p:nvPr>
              <p:custDataLst>
                <p:tags r:id="rId165"/>
              </p:custDataLst>
            </p:nvPr>
          </p:nvSpPr>
          <p:spPr>
            <a:xfrm>
              <a:off x="4889500" y="1568450"/>
              <a:ext cx="10985" cy="107951"/>
            </a:xfrm>
            <a:custGeom>
              <a:avLst/>
              <a:gdLst/>
              <a:ahLst/>
              <a:cxnLst/>
              <a:rect l="0" t="0" r="0" b="0"/>
              <a:pathLst>
                <a:path w="10985" h="107951">
                  <a:moveTo>
                    <a:pt x="0" y="0"/>
                  </a:moveTo>
                  <a:lnTo>
                    <a:pt x="0" y="0"/>
                  </a:lnTo>
                  <a:lnTo>
                    <a:pt x="10984" y="43621"/>
                  </a:lnTo>
                  <a:lnTo>
                    <a:pt x="10310" y="65136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5044"/>
            <p:cNvSpPr/>
            <p:nvPr>
              <p:custDataLst>
                <p:tags r:id="rId166"/>
              </p:custDataLst>
            </p:nvPr>
          </p:nvSpPr>
          <p:spPr>
            <a:xfrm>
              <a:off x="4711700" y="1511300"/>
              <a:ext cx="152401" cy="169386"/>
            </a:xfrm>
            <a:custGeom>
              <a:avLst/>
              <a:gdLst/>
              <a:ahLst/>
              <a:cxnLst/>
              <a:rect l="0" t="0" r="0" b="0"/>
              <a:pathLst>
                <a:path w="152401" h="169386">
                  <a:moveTo>
                    <a:pt x="0" y="57150"/>
                  </a:moveTo>
                  <a:lnTo>
                    <a:pt x="0" y="57150"/>
                  </a:lnTo>
                  <a:lnTo>
                    <a:pt x="10113" y="53779"/>
                  </a:lnTo>
                  <a:lnTo>
                    <a:pt x="18841" y="54006"/>
                  </a:lnTo>
                  <a:lnTo>
                    <a:pt x="28129" y="57164"/>
                  </a:lnTo>
                  <a:lnTo>
                    <a:pt x="45258" y="68286"/>
                  </a:lnTo>
                  <a:lnTo>
                    <a:pt x="62328" y="88828"/>
                  </a:lnTo>
                  <a:lnTo>
                    <a:pt x="69565" y="104626"/>
                  </a:lnTo>
                  <a:lnTo>
                    <a:pt x="69488" y="122935"/>
                  </a:lnTo>
                  <a:lnTo>
                    <a:pt x="64750" y="140716"/>
                  </a:lnTo>
                  <a:lnTo>
                    <a:pt x="50211" y="163628"/>
                  </a:lnTo>
                  <a:lnTo>
                    <a:pt x="46174" y="168352"/>
                  </a:lnTo>
                  <a:lnTo>
                    <a:pt x="42777" y="169385"/>
                  </a:lnTo>
                  <a:lnTo>
                    <a:pt x="39806" y="167956"/>
                  </a:lnTo>
                  <a:lnTo>
                    <a:pt x="37121" y="164888"/>
                  </a:lnTo>
                  <a:lnTo>
                    <a:pt x="36019" y="153952"/>
                  </a:lnTo>
                  <a:lnTo>
                    <a:pt x="44307" y="110010"/>
                  </a:lnTo>
                  <a:lnTo>
                    <a:pt x="62845" y="70178"/>
                  </a:lnTo>
                  <a:lnTo>
                    <a:pt x="95750" y="26753"/>
                  </a:lnTo>
                  <a:lnTo>
                    <a:pt x="117378" y="7009"/>
                  </a:lnTo>
                  <a:lnTo>
                    <a:pt x="128368" y="311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5045"/>
            <p:cNvSpPr/>
            <p:nvPr>
              <p:custDataLst>
                <p:tags r:id="rId167"/>
              </p:custDataLst>
            </p:nvPr>
          </p:nvSpPr>
          <p:spPr>
            <a:xfrm>
              <a:off x="4568930" y="1549400"/>
              <a:ext cx="111021" cy="6351"/>
            </a:xfrm>
            <a:custGeom>
              <a:avLst/>
              <a:gdLst/>
              <a:ahLst/>
              <a:cxnLst/>
              <a:rect l="0" t="0" r="0" b="0"/>
              <a:pathLst>
                <a:path w="111021" h="6351">
                  <a:moveTo>
                    <a:pt x="9420" y="6350"/>
                  </a:moveTo>
                  <a:lnTo>
                    <a:pt x="9420" y="6350"/>
                  </a:lnTo>
                  <a:lnTo>
                    <a:pt x="6049" y="2979"/>
                  </a:lnTo>
                  <a:lnTo>
                    <a:pt x="2512" y="1324"/>
                  </a:lnTo>
                  <a:lnTo>
                    <a:pt x="581" y="883"/>
                  </a:lnTo>
                  <a:lnTo>
                    <a:pt x="0" y="588"/>
                  </a:lnTo>
                  <a:lnTo>
                    <a:pt x="318" y="392"/>
                  </a:lnTo>
                  <a:lnTo>
                    <a:pt x="38262" y="23"/>
                  </a:lnTo>
                  <a:lnTo>
                    <a:pt x="82746" y="4"/>
                  </a:lnTo>
                  <a:lnTo>
                    <a:pt x="1110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5046"/>
            <p:cNvSpPr/>
            <p:nvPr>
              <p:custDataLst>
                <p:tags r:id="rId168"/>
              </p:custDataLst>
            </p:nvPr>
          </p:nvSpPr>
          <p:spPr>
            <a:xfrm>
              <a:off x="4421605" y="1430791"/>
              <a:ext cx="224722" cy="244516"/>
            </a:xfrm>
            <a:custGeom>
              <a:avLst/>
              <a:gdLst/>
              <a:ahLst/>
              <a:cxnLst/>
              <a:rect l="0" t="0" r="0" b="0"/>
              <a:pathLst>
                <a:path w="224722" h="244516">
                  <a:moveTo>
                    <a:pt x="4345" y="188459"/>
                  </a:moveTo>
                  <a:lnTo>
                    <a:pt x="4345" y="188459"/>
                  </a:lnTo>
                  <a:lnTo>
                    <a:pt x="29061" y="187753"/>
                  </a:lnTo>
                  <a:lnTo>
                    <a:pt x="38613" y="185088"/>
                  </a:lnTo>
                  <a:lnTo>
                    <a:pt x="46151" y="179670"/>
                  </a:lnTo>
                  <a:lnTo>
                    <a:pt x="56739" y="164694"/>
                  </a:lnTo>
                  <a:lnTo>
                    <a:pt x="57619" y="161327"/>
                  </a:lnTo>
                  <a:lnTo>
                    <a:pt x="57500" y="158377"/>
                  </a:lnTo>
                  <a:lnTo>
                    <a:pt x="56715" y="155704"/>
                  </a:lnTo>
                  <a:lnTo>
                    <a:pt x="54780" y="153922"/>
                  </a:lnTo>
                  <a:lnTo>
                    <a:pt x="48868" y="151943"/>
                  </a:lnTo>
                  <a:lnTo>
                    <a:pt x="39655" y="154826"/>
                  </a:lnTo>
                  <a:lnTo>
                    <a:pt x="28505" y="162222"/>
                  </a:lnTo>
                  <a:lnTo>
                    <a:pt x="11738" y="182253"/>
                  </a:lnTo>
                  <a:lnTo>
                    <a:pt x="2381" y="205357"/>
                  </a:lnTo>
                  <a:lnTo>
                    <a:pt x="0" y="225215"/>
                  </a:lnTo>
                  <a:lnTo>
                    <a:pt x="1943" y="235604"/>
                  </a:lnTo>
                  <a:lnTo>
                    <a:pt x="5566" y="238939"/>
                  </a:lnTo>
                  <a:lnTo>
                    <a:pt x="17117" y="242645"/>
                  </a:lnTo>
                  <a:lnTo>
                    <a:pt x="39487" y="241360"/>
                  </a:lnTo>
                  <a:lnTo>
                    <a:pt x="81764" y="220101"/>
                  </a:lnTo>
                  <a:lnTo>
                    <a:pt x="128718" y="188445"/>
                  </a:lnTo>
                  <a:lnTo>
                    <a:pt x="161295" y="142778"/>
                  </a:lnTo>
                  <a:lnTo>
                    <a:pt x="184355" y="103506"/>
                  </a:lnTo>
                  <a:lnTo>
                    <a:pt x="203304" y="64199"/>
                  </a:lnTo>
                  <a:lnTo>
                    <a:pt x="220269" y="19667"/>
                  </a:lnTo>
                  <a:lnTo>
                    <a:pt x="224721" y="1020"/>
                  </a:lnTo>
                  <a:lnTo>
                    <a:pt x="223934" y="0"/>
                  </a:lnTo>
                  <a:lnTo>
                    <a:pt x="219297" y="4510"/>
                  </a:lnTo>
                  <a:lnTo>
                    <a:pt x="200459" y="44226"/>
                  </a:lnTo>
                  <a:lnTo>
                    <a:pt x="186787" y="81753"/>
                  </a:lnTo>
                  <a:lnTo>
                    <a:pt x="174505" y="123132"/>
                  </a:lnTo>
                  <a:lnTo>
                    <a:pt x="165558" y="169754"/>
                  </a:lnTo>
                  <a:lnTo>
                    <a:pt x="160466" y="211788"/>
                  </a:lnTo>
                  <a:lnTo>
                    <a:pt x="164514" y="228696"/>
                  </a:lnTo>
                  <a:lnTo>
                    <a:pt x="171016" y="239973"/>
                  </a:lnTo>
                  <a:lnTo>
                    <a:pt x="174726" y="243969"/>
                  </a:lnTo>
                  <a:lnTo>
                    <a:pt x="180021" y="244515"/>
                  </a:lnTo>
                  <a:lnTo>
                    <a:pt x="193431" y="239478"/>
                  </a:lnTo>
                  <a:lnTo>
                    <a:pt x="198841" y="233055"/>
                  </a:lnTo>
                  <a:lnTo>
                    <a:pt x="213895" y="194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5047"/>
            <p:cNvSpPr/>
            <p:nvPr>
              <p:custDataLst>
                <p:tags r:id="rId169"/>
              </p:custDataLst>
            </p:nvPr>
          </p:nvSpPr>
          <p:spPr>
            <a:xfrm>
              <a:off x="4222760" y="1568018"/>
              <a:ext cx="146041" cy="128361"/>
            </a:xfrm>
            <a:custGeom>
              <a:avLst/>
              <a:gdLst/>
              <a:ahLst/>
              <a:cxnLst/>
              <a:rect l="0" t="0" r="0" b="0"/>
              <a:pathLst>
                <a:path w="146041" h="128361">
                  <a:moveTo>
                    <a:pt x="12690" y="6782"/>
                  </a:moveTo>
                  <a:lnTo>
                    <a:pt x="12690" y="6782"/>
                  </a:lnTo>
                  <a:lnTo>
                    <a:pt x="18157" y="6782"/>
                  </a:lnTo>
                  <a:lnTo>
                    <a:pt x="9432" y="18332"/>
                  </a:lnTo>
                  <a:lnTo>
                    <a:pt x="3101" y="37878"/>
                  </a:lnTo>
                  <a:lnTo>
                    <a:pt x="263" y="85303"/>
                  </a:lnTo>
                  <a:lnTo>
                    <a:pt x="0" y="127766"/>
                  </a:lnTo>
                  <a:lnTo>
                    <a:pt x="703" y="128360"/>
                  </a:lnTo>
                  <a:lnTo>
                    <a:pt x="1876" y="127345"/>
                  </a:lnTo>
                  <a:lnTo>
                    <a:pt x="12200" y="105464"/>
                  </a:lnTo>
                  <a:lnTo>
                    <a:pt x="27122" y="63512"/>
                  </a:lnTo>
                  <a:lnTo>
                    <a:pt x="41398" y="16420"/>
                  </a:lnTo>
                  <a:lnTo>
                    <a:pt x="43088" y="11065"/>
                  </a:lnTo>
                  <a:lnTo>
                    <a:pt x="43539" y="11754"/>
                  </a:lnTo>
                  <a:lnTo>
                    <a:pt x="44405" y="51674"/>
                  </a:lnTo>
                  <a:lnTo>
                    <a:pt x="40774" y="70238"/>
                  </a:lnTo>
                  <a:lnTo>
                    <a:pt x="41291" y="72370"/>
                  </a:lnTo>
                  <a:lnTo>
                    <a:pt x="42340" y="73791"/>
                  </a:lnTo>
                  <a:lnTo>
                    <a:pt x="43746" y="73327"/>
                  </a:lnTo>
                  <a:lnTo>
                    <a:pt x="47189" y="69048"/>
                  </a:lnTo>
                  <a:lnTo>
                    <a:pt x="71521" y="32399"/>
                  </a:lnTo>
                  <a:lnTo>
                    <a:pt x="99936" y="8236"/>
                  </a:lnTo>
                  <a:lnTo>
                    <a:pt x="113554" y="843"/>
                  </a:lnTo>
                  <a:lnTo>
                    <a:pt x="118739" y="0"/>
                  </a:lnTo>
                  <a:lnTo>
                    <a:pt x="122900" y="850"/>
                  </a:lnTo>
                  <a:lnTo>
                    <a:pt x="126380" y="2827"/>
                  </a:lnTo>
                  <a:lnTo>
                    <a:pt x="132128" y="12550"/>
                  </a:lnTo>
                  <a:lnTo>
                    <a:pt x="137449" y="33891"/>
                  </a:lnTo>
                  <a:lnTo>
                    <a:pt x="139494" y="78106"/>
                  </a:lnTo>
                  <a:lnTo>
                    <a:pt x="140308" y="92104"/>
                  </a:lnTo>
                  <a:lnTo>
                    <a:pt x="146040" y="108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5048"/>
            <p:cNvSpPr/>
            <p:nvPr>
              <p:custDataLst>
                <p:tags r:id="rId170"/>
              </p:custDataLst>
            </p:nvPr>
          </p:nvSpPr>
          <p:spPr>
            <a:xfrm>
              <a:off x="4053813" y="1570195"/>
              <a:ext cx="99088" cy="93617"/>
            </a:xfrm>
            <a:custGeom>
              <a:avLst/>
              <a:gdLst/>
              <a:ahLst/>
              <a:cxnLst/>
              <a:rect l="0" t="0" r="0" b="0"/>
              <a:pathLst>
                <a:path w="99088" h="93617">
                  <a:moveTo>
                    <a:pt x="80037" y="30005"/>
                  </a:moveTo>
                  <a:lnTo>
                    <a:pt x="80037" y="30005"/>
                  </a:lnTo>
                  <a:lnTo>
                    <a:pt x="69192" y="23524"/>
                  </a:lnTo>
                  <a:lnTo>
                    <a:pt x="44716" y="4143"/>
                  </a:lnTo>
                  <a:lnTo>
                    <a:pt x="31550" y="0"/>
                  </a:lnTo>
                  <a:lnTo>
                    <a:pt x="22974" y="912"/>
                  </a:lnTo>
                  <a:lnTo>
                    <a:pt x="18712" y="2143"/>
                  </a:lnTo>
                  <a:lnTo>
                    <a:pt x="10213" y="9155"/>
                  </a:lnTo>
                  <a:lnTo>
                    <a:pt x="5971" y="13988"/>
                  </a:lnTo>
                  <a:lnTo>
                    <a:pt x="1257" y="25003"/>
                  </a:lnTo>
                  <a:lnTo>
                    <a:pt x="0" y="30904"/>
                  </a:lnTo>
                  <a:lnTo>
                    <a:pt x="4974" y="56063"/>
                  </a:lnTo>
                  <a:lnTo>
                    <a:pt x="15384" y="79118"/>
                  </a:lnTo>
                  <a:lnTo>
                    <a:pt x="23315" y="88992"/>
                  </a:lnTo>
                  <a:lnTo>
                    <a:pt x="27406" y="92613"/>
                  </a:lnTo>
                  <a:lnTo>
                    <a:pt x="31543" y="93616"/>
                  </a:lnTo>
                  <a:lnTo>
                    <a:pt x="35714" y="92873"/>
                  </a:lnTo>
                  <a:lnTo>
                    <a:pt x="48325" y="85086"/>
                  </a:lnTo>
                  <a:lnTo>
                    <a:pt x="59116" y="73842"/>
                  </a:lnTo>
                  <a:lnTo>
                    <a:pt x="64389" y="64305"/>
                  </a:lnTo>
                  <a:lnTo>
                    <a:pt x="75694" y="37222"/>
                  </a:lnTo>
                  <a:lnTo>
                    <a:pt x="77142" y="35522"/>
                  </a:lnTo>
                  <a:lnTo>
                    <a:pt x="78107" y="35094"/>
                  </a:lnTo>
                  <a:lnTo>
                    <a:pt x="78750" y="35514"/>
                  </a:lnTo>
                  <a:lnTo>
                    <a:pt x="99087" y="93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5049"/>
            <p:cNvSpPr/>
            <p:nvPr>
              <p:custDataLst>
                <p:tags r:id="rId171"/>
              </p:custDataLst>
            </p:nvPr>
          </p:nvSpPr>
          <p:spPr>
            <a:xfrm>
              <a:off x="3905250" y="1549400"/>
              <a:ext cx="107951" cy="145592"/>
            </a:xfrm>
            <a:custGeom>
              <a:avLst/>
              <a:gdLst/>
              <a:ahLst/>
              <a:cxnLst/>
              <a:rect l="0" t="0" r="0" b="0"/>
              <a:pathLst>
                <a:path w="107951" h="145592">
                  <a:moveTo>
                    <a:pt x="0" y="38100"/>
                  </a:moveTo>
                  <a:lnTo>
                    <a:pt x="0" y="38100"/>
                  </a:lnTo>
                  <a:lnTo>
                    <a:pt x="0" y="28640"/>
                  </a:lnTo>
                  <a:lnTo>
                    <a:pt x="1411" y="28971"/>
                  </a:lnTo>
                  <a:lnTo>
                    <a:pt x="17677" y="43361"/>
                  </a:lnTo>
                  <a:lnTo>
                    <a:pt x="44495" y="75387"/>
                  </a:lnTo>
                  <a:lnTo>
                    <a:pt x="54624" y="102119"/>
                  </a:lnTo>
                  <a:lnTo>
                    <a:pt x="59851" y="128408"/>
                  </a:lnTo>
                  <a:lnTo>
                    <a:pt x="58821" y="140796"/>
                  </a:lnTo>
                  <a:lnTo>
                    <a:pt x="57558" y="143958"/>
                  </a:lnTo>
                  <a:lnTo>
                    <a:pt x="56011" y="145361"/>
                  </a:lnTo>
                  <a:lnTo>
                    <a:pt x="54274" y="145591"/>
                  </a:lnTo>
                  <a:lnTo>
                    <a:pt x="50462" y="138320"/>
                  </a:lnTo>
                  <a:lnTo>
                    <a:pt x="46231" y="116478"/>
                  </a:lnTo>
                  <a:lnTo>
                    <a:pt x="46653" y="97629"/>
                  </a:lnTo>
                  <a:lnTo>
                    <a:pt x="55529" y="67889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5050"/>
            <p:cNvSpPr/>
            <p:nvPr>
              <p:custDataLst>
                <p:tags r:id="rId172"/>
              </p:custDataLst>
            </p:nvPr>
          </p:nvSpPr>
          <p:spPr>
            <a:xfrm>
              <a:off x="3670300" y="1342874"/>
              <a:ext cx="113175" cy="362988"/>
            </a:xfrm>
            <a:custGeom>
              <a:avLst/>
              <a:gdLst/>
              <a:ahLst/>
              <a:cxnLst/>
              <a:rect l="0" t="0" r="0" b="0"/>
              <a:pathLst>
                <a:path w="113175" h="362988">
                  <a:moveTo>
                    <a:pt x="0" y="98576"/>
                  </a:moveTo>
                  <a:lnTo>
                    <a:pt x="0" y="98576"/>
                  </a:lnTo>
                  <a:lnTo>
                    <a:pt x="0" y="141884"/>
                  </a:lnTo>
                  <a:lnTo>
                    <a:pt x="1882" y="178201"/>
                  </a:lnTo>
                  <a:lnTo>
                    <a:pt x="5026" y="218359"/>
                  </a:lnTo>
                  <a:lnTo>
                    <a:pt x="5958" y="257069"/>
                  </a:lnTo>
                  <a:lnTo>
                    <a:pt x="6272" y="297962"/>
                  </a:lnTo>
                  <a:lnTo>
                    <a:pt x="6340" y="344957"/>
                  </a:lnTo>
                  <a:lnTo>
                    <a:pt x="6348" y="362987"/>
                  </a:lnTo>
                  <a:lnTo>
                    <a:pt x="6350" y="322980"/>
                  </a:lnTo>
                  <a:lnTo>
                    <a:pt x="6350" y="277795"/>
                  </a:lnTo>
                  <a:lnTo>
                    <a:pt x="6350" y="230700"/>
                  </a:lnTo>
                  <a:lnTo>
                    <a:pt x="7055" y="186172"/>
                  </a:lnTo>
                  <a:lnTo>
                    <a:pt x="9721" y="149267"/>
                  </a:lnTo>
                  <a:lnTo>
                    <a:pt x="15139" y="113109"/>
                  </a:lnTo>
                  <a:lnTo>
                    <a:pt x="21545" y="79635"/>
                  </a:lnTo>
                  <a:lnTo>
                    <a:pt x="29118" y="39812"/>
                  </a:lnTo>
                  <a:lnTo>
                    <a:pt x="36537" y="17821"/>
                  </a:lnTo>
                  <a:lnTo>
                    <a:pt x="43520" y="7181"/>
                  </a:lnTo>
                  <a:lnTo>
                    <a:pt x="48768" y="3780"/>
                  </a:lnTo>
                  <a:lnTo>
                    <a:pt x="62127" y="0"/>
                  </a:lnTo>
                  <a:lnTo>
                    <a:pt x="75590" y="2083"/>
                  </a:lnTo>
                  <a:lnTo>
                    <a:pt x="82143" y="4614"/>
                  </a:lnTo>
                  <a:lnTo>
                    <a:pt x="95069" y="16834"/>
                  </a:lnTo>
                  <a:lnTo>
                    <a:pt x="108602" y="37902"/>
                  </a:lnTo>
                  <a:lnTo>
                    <a:pt x="111768" y="50443"/>
                  </a:lnTo>
                  <a:lnTo>
                    <a:pt x="113174" y="67776"/>
                  </a:lnTo>
                  <a:lnTo>
                    <a:pt x="106273" y="89121"/>
                  </a:lnTo>
                  <a:lnTo>
                    <a:pt x="93799" y="110601"/>
                  </a:lnTo>
                  <a:lnTo>
                    <a:pt x="70204" y="134594"/>
                  </a:lnTo>
                  <a:lnTo>
                    <a:pt x="6350" y="162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5051"/>
            <p:cNvSpPr/>
            <p:nvPr>
              <p:custDataLst>
                <p:tags r:id="rId173"/>
              </p:custDataLst>
            </p:nvPr>
          </p:nvSpPr>
          <p:spPr>
            <a:xfrm>
              <a:off x="3747890" y="1562983"/>
              <a:ext cx="119261" cy="123998"/>
            </a:xfrm>
            <a:custGeom>
              <a:avLst/>
              <a:gdLst/>
              <a:ahLst/>
              <a:cxnLst/>
              <a:rect l="0" t="0" r="0" b="0"/>
              <a:pathLst>
                <a:path w="119261" h="123998">
                  <a:moveTo>
                    <a:pt x="68460" y="5467"/>
                  </a:moveTo>
                  <a:lnTo>
                    <a:pt x="68460" y="5467"/>
                  </a:lnTo>
                  <a:lnTo>
                    <a:pt x="65089" y="2096"/>
                  </a:lnTo>
                  <a:lnTo>
                    <a:pt x="52880" y="0"/>
                  </a:lnTo>
                  <a:lnTo>
                    <a:pt x="41780" y="3272"/>
                  </a:lnTo>
                  <a:lnTo>
                    <a:pt x="35857" y="6121"/>
                  </a:lnTo>
                  <a:lnTo>
                    <a:pt x="25512" y="16811"/>
                  </a:lnTo>
                  <a:lnTo>
                    <a:pt x="13637" y="38697"/>
                  </a:lnTo>
                  <a:lnTo>
                    <a:pt x="3303" y="78118"/>
                  </a:lnTo>
                  <a:lnTo>
                    <a:pt x="0" y="104134"/>
                  </a:lnTo>
                  <a:lnTo>
                    <a:pt x="2991" y="116582"/>
                  </a:lnTo>
                  <a:lnTo>
                    <a:pt x="5764" y="121877"/>
                  </a:lnTo>
                  <a:lnTo>
                    <a:pt x="9729" y="123996"/>
                  </a:lnTo>
                  <a:lnTo>
                    <a:pt x="14490" y="123997"/>
                  </a:lnTo>
                  <a:lnTo>
                    <a:pt x="19780" y="122587"/>
                  </a:lnTo>
                  <a:lnTo>
                    <a:pt x="29420" y="115376"/>
                  </a:lnTo>
                  <a:lnTo>
                    <a:pt x="50479" y="86758"/>
                  </a:lnTo>
                  <a:lnTo>
                    <a:pt x="73363" y="40230"/>
                  </a:lnTo>
                  <a:lnTo>
                    <a:pt x="74551" y="40637"/>
                  </a:lnTo>
                  <a:lnTo>
                    <a:pt x="80299" y="49362"/>
                  </a:lnTo>
                  <a:lnTo>
                    <a:pt x="119260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1107"/>
          <p:cNvGrpSpPr/>
          <p:nvPr/>
        </p:nvGrpSpPr>
        <p:grpSpPr>
          <a:xfrm>
            <a:off x="5708728" y="1471307"/>
            <a:ext cx="1028623" cy="293994"/>
            <a:chOff x="5708728" y="1471307"/>
            <a:chExt cx="1028623" cy="293994"/>
          </a:xfrm>
        </p:grpSpPr>
        <p:sp>
          <p:nvSpPr>
            <p:cNvPr id="56" name="SMARTInkShape-5052"/>
            <p:cNvSpPr/>
            <p:nvPr>
              <p:custDataLst>
                <p:tags r:id="rId154"/>
              </p:custDataLst>
            </p:nvPr>
          </p:nvSpPr>
          <p:spPr>
            <a:xfrm>
              <a:off x="5708728" y="1484035"/>
              <a:ext cx="31673" cy="262216"/>
            </a:xfrm>
            <a:custGeom>
              <a:avLst/>
              <a:gdLst/>
              <a:ahLst/>
              <a:cxnLst/>
              <a:rect l="0" t="0" r="0" b="0"/>
              <a:pathLst>
                <a:path w="31673" h="262216">
                  <a:moveTo>
                    <a:pt x="6272" y="33615"/>
                  </a:moveTo>
                  <a:lnTo>
                    <a:pt x="6272" y="33615"/>
                  </a:lnTo>
                  <a:lnTo>
                    <a:pt x="6272" y="30244"/>
                  </a:lnTo>
                  <a:lnTo>
                    <a:pt x="4391" y="26707"/>
                  </a:lnTo>
                  <a:lnTo>
                    <a:pt x="2901" y="24776"/>
                  </a:lnTo>
                  <a:lnTo>
                    <a:pt x="1246" y="18868"/>
                  </a:lnTo>
                  <a:lnTo>
                    <a:pt x="0" y="0"/>
                  </a:lnTo>
                  <a:lnTo>
                    <a:pt x="679" y="622"/>
                  </a:lnTo>
                  <a:lnTo>
                    <a:pt x="4301" y="11610"/>
                  </a:lnTo>
                  <a:lnTo>
                    <a:pt x="6012" y="57267"/>
                  </a:lnTo>
                  <a:lnTo>
                    <a:pt x="9566" y="96597"/>
                  </a:lnTo>
                  <a:lnTo>
                    <a:pt x="11716" y="135061"/>
                  </a:lnTo>
                  <a:lnTo>
                    <a:pt x="13148" y="177962"/>
                  </a:lnTo>
                  <a:lnTo>
                    <a:pt x="19494" y="222394"/>
                  </a:lnTo>
                  <a:lnTo>
                    <a:pt x="31672" y="2622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5053"/>
            <p:cNvSpPr/>
            <p:nvPr>
              <p:custDataLst>
                <p:tags r:id="rId155"/>
              </p:custDataLst>
            </p:nvPr>
          </p:nvSpPr>
          <p:spPr>
            <a:xfrm>
              <a:off x="5784849" y="1630871"/>
              <a:ext cx="83416" cy="85408"/>
            </a:xfrm>
            <a:custGeom>
              <a:avLst/>
              <a:gdLst/>
              <a:ahLst/>
              <a:cxnLst/>
              <a:rect l="0" t="0" r="0" b="0"/>
              <a:pathLst>
                <a:path w="83416" h="85408">
                  <a:moveTo>
                    <a:pt x="1" y="20129"/>
                  </a:moveTo>
                  <a:lnTo>
                    <a:pt x="1" y="20129"/>
                  </a:lnTo>
                  <a:lnTo>
                    <a:pt x="0" y="16758"/>
                  </a:lnTo>
                  <a:lnTo>
                    <a:pt x="706" y="15765"/>
                  </a:lnTo>
                  <a:lnTo>
                    <a:pt x="1883" y="15103"/>
                  </a:lnTo>
                  <a:lnTo>
                    <a:pt x="3372" y="14662"/>
                  </a:lnTo>
                  <a:lnTo>
                    <a:pt x="3659" y="15073"/>
                  </a:lnTo>
                  <a:lnTo>
                    <a:pt x="2097" y="17412"/>
                  </a:lnTo>
                  <a:lnTo>
                    <a:pt x="2104" y="19023"/>
                  </a:lnTo>
                  <a:lnTo>
                    <a:pt x="4779" y="26073"/>
                  </a:lnTo>
                  <a:lnTo>
                    <a:pt x="5507" y="62409"/>
                  </a:lnTo>
                  <a:lnTo>
                    <a:pt x="577" y="85239"/>
                  </a:lnTo>
                  <a:lnTo>
                    <a:pt x="385" y="85407"/>
                  </a:lnTo>
                  <a:lnTo>
                    <a:pt x="77" y="77238"/>
                  </a:lnTo>
                  <a:lnTo>
                    <a:pt x="5791" y="48239"/>
                  </a:lnTo>
                  <a:lnTo>
                    <a:pt x="23768" y="14136"/>
                  </a:lnTo>
                  <a:lnTo>
                    <a:pt x="36127" y="1577"/>
                  </a:lnTo>
                  <a:lnTo>
                    <a:pt x="40313" y="0"/>
                  </a:lnTo>
                  <a:lnTo>
                    <a:pt x="48727" y="129"/>
                  </a:lnTo>
                  <a:lnTo>
                    <a:pt x="57170" y="6301"/>
                  </a:lnTo>
                  <a:lnTo>
                    <a:pt x="74088" y="30881"/>
                  </a:lnTo>
                  <a:lnTo>
                    <a:pt x="83415" y="51302"/>
                  </a:lnTo>
                  <a:lnTo>
                    <a:pt x="82551" y="836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5054"/>
            <p:cNvSpPr/>
            <p:nvPr>
              <p:custDataLst>
                <p:tags r:id="rId156"/>
              </p:custDataLst>
            </p:nvPr>
          </p:nvSpPr>
          <p:spPr>
            <a:xfrm>
              <a:off x="5949950" y="1471307"/>
              <a:ext cx="82551" cy="281294"/>
            </a:xfrm>
            <a:custGeom>
              <a:avLst/>
              <a:gdLst/>
              <a:ahLst/>
              <a:cxnLst/>
              <a:rect l="0" t="0" r="0" b="0"/>
              <a:pathLst>
                <a:path w="82551" h="281294">
                  <a:moveTo>
                    <a:pt x="82550" y="20943"/>
                  </a:moveTo>
                  <a:lnTo>
                    <a:pt x="82550" y="20943"/>
                  </a:lnTo>
                  <a:lnTo>
                    <a:pt x="81845" y="7145"/>
                  </a:lnTo>
                  <a:lnTo>
                    <a:pt x="79179" y="1170"/>
                  </a:lnTo>
                  <a:lnTo>
                    <a:pt x="76069" y="0"/>
                  </a:lnTo>
                  <a:lnTo>
                    <a:pt x="66970" y="581"/>
                  </a:lnTo>
                  <a:lnTo>
                    <a:pt x="62285" y="3841"/>
                  </a:lnTo>
                  <a:lnTo>
                    <a:pt x="53318" y="14988"/>
                  </a:lnTo>
                  <a:lnTo>
                    <a:pt x="36829" y="57065"/>
                  </a:lnTo>
                  <a:lnTo>
                    <a:pt x="26199" y="103677"/>
                  </a:lnTo>
                  <a:lnTo>
                    <a:pt x="18790" y="149234"/>
                  </a:lnTo>
                  <a:lnTo>
                    <a:pt x="12624" y="188307"/>
                  </a:lnTo>
                  <a:lnTo>
                    <a:pt x="8209" y="227401"/>
                  </a:lnTo>
                  <a:lnTo>
                    <a:pt x="0" y="281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5055"/>
            <p:cNvSpPr/>
            <p:nvPr>
              <p:custDataLst>
                <p:tags r:id="rId157"/>
              </p:custDataLst>
            </p:nvPr>
          </p:nvSpPr>
          <p:spPr>
            <a:xfrm>
              <a:off x="5915304" y="1631950"/>
              <a:ext cx="85447" cy="69851"/>
            </a:xfrm>
            <a:custGeom>
              <a:avLst/>
              <a:gdLst/>
              <a:ahLst/>
              <a:cxnLst/>
              <a:rect l="0" t="0" r="0" b="0"/>
              <a:pathLst>
                <a:path w="85447" h="69851">
                  <a:moveTo>
                    <a:pt x="15596" y="69850"/>
                  </a:moveTo>
                  <a:lnTo>
                    <a:pt x="15596" y="69850"/>
                  </a:lnTo>
                  <a:lnTo>
                    <a:pt x="669" y="34529"/>
                  </a:lnTo>
                  <a:lnTo>
                    <a:pt x="0" y="31486"/>
                  </a:lnTo>
                  <a:lnTo>
                    <a:pt x="260" y="29457"/>
                  </a:lnTo>
                  <a:lnTo>
                    <a:pt x="9118" y="19460"/>
                  </a:lnTo>
                  <a:lnTo>
                    <a:pt x="27160" y="11332"/>
                  </a:lnTo>
                  <a:lnTo>
                    <a:pt x="854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5056"/>
            <p:cNvSpPr/>
            <p:nvPr>
              <p:custDataLst>
                <p:tags r:id="rId158"/>
              </p:custDataLst>
            </p:nvPr>
          </p:nvSpPr>
          <p:spPr>
            <a:xfrm>
              <a:off x="6019800" y="1624591"/>
              <a:ext cx="82551" cy="113316"/>
            </a:xfrm>
            <a:custGeom>
              <a:avLst/>
              <a:gdLst/>
              <a:ahLst/>
              <a:cxnLst/>
              <a:rect l="0" t="0" r="0" b="0"/>
              <a:pathLst>
                <a:path w="82551" h="113316">
                  <a:moveTo>
                    <a:pt x="0" y="39109"/>
                  </a:moveTo>
                  <a:lnTo>
                    <a:pt x="0" y="39109"/>
                  </a:lnTo>
                  <a:lnTo>
                    <a:pt x="0" y="42480"/>
                  </a:lnTo>
                  <a:lnTo>
                    <a:pt x="1881" y="46016"/>
                  </a:lnTo>
                  <a:lnTo>
                    <a:pt x="3371" y="47947"/>
                  </a:lnTo>
                  <a:lnTo>
                    <a:pt x="5775" y="48529"/>
                  </a:lnTo>
                  <a:lnTo>
                    <a:pt x="28543" y="44410"/>
                  </a:lnTo>
                  <a:lnTo>
                    <a:pt x="39497" y="38878"/>
                  </a:lnTo>
                  <a:lnTo>
                    <a:pt x="64112" y="13523"/>
                  </a:lnTo>
                  <a:lnTo>
                    <a:pt x="65320" y="10057"/>
                  </a:lnTo>
                  <a:lnTo>
                    <a:pt x="64779" y="2443"/>
                  </a:lnTo>
                  <a:lnTo>
                    <a:pt x="62941" y="554"/>
                  </a:lnTo>
                  <a:lnTo>
                    <a:pt x="60306" y="0"/>
                  </a:lnTo>
                  <a:lnTo>
                    <a:pt x="57136" y="337"/>
                  </a:lnTo>
                  <a:lnTo>
                    <a:pt x="49853" y="4473"/>
                  </a:lnTo>
                  <a:lnTo>
                    <a:pt x="37819" y="16617"/>
                  </a:lnTo>
                  <a:lnTo>
                    <a:pt x="30214" y="29112"/>
                  </a:lnTo>
                  <a:lnTo>
                    <a:pt x="24482" y="46425"/>
                  </a:lnTo>
                  <a:lnTo>
                    <a:pt x="24792" y="91021"/>
                  </a:lnTo>
                  <a:lnTo>
                    <a:pt x="24994" y="97000"/>
                  </a:lnTo>
                  <a:lnTo>
                    <a:pt x="26540" y="101692"/>
                  </a:lnTo>
                  <a:lnTo>
                    <a:pt x="32021" y="108787"/>
                  </a:lnTo>
                  <a:lnTo>
                    <a:pt x="42925" y="112410"/>
                  </a:lnTo>
                  <a:lnTo>
                    <a:pt x="56472" y="113315"/>
                  </a:lnTo>
                  <a:lnTo>
                    <a:pt x="82550" y="108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5057"/>
            <p:cNvSpPr/>
            <p:nvPr>
              <p:custDataLst>
                <p:tags r:id="rId159"/>
              </p:custDataLst>
            </p:nvPr>
          </p:nvSpPr>
          <p:spPr>
            <a:xfrm>
              <a:off x="6153412" y="1619250"/>
              <a:ext cx="82289" cy="109686"/>
            </a:xfrm>
            <a:custGeom>
              <a:avLst/>
              <a:gdLst/>
              <a:ahLst/>
              <a:cxnLst/>
              <a:rect l="0" t="0" r="0" b="0"/>
              <a:pathLst>
                <a:path w="82289" h="109686">
                  <a:moveTo>
                    <a:pt x="6088" y="25400"/>
                  </a:moveTo>
                  <a:lnTo>
                    <a:pt x="6088" y="25400"/>
                  </a:lnTo>
                  <a:lnTo>
                    <a:pt x="2717" y="22029"/>
                  </a:lnTo>
                  <a:lnTo>
                    <a:pt x="1062" y="16611"/>
                  </a:lnTo>
                  <a:lnTo>
                    <a:pt x="0" y="8377"/>
                  </a:lnTo>
                  <a:lnTo>
                    <a:pt x="618" y="7701"/>
                  </a:lnTo>
                  <a:lnTo>
                    <a:pt x="3187" y="6950"/>
                  </a:lnTo>
                  <a:lnTo>
                    <a:pt x="8561" y="10380"/>
                  </a:lnTo>
                  <a:lnTo>
                    <a:pt x="11970" y="13270"/>
                  </a:lnTo>
                  <a:lnTo>
                    <a:pt x="29823" y="49063"/>
                  </a:lnTo>
                  <a:lnTo>
                    <a:pt x="35464" y="71217"/>
                  </a:lnTo>
                  <a:lnTo>
                    <a:pt x="36077" y="85980"/>
                  </a:lnTo>
                  <a:lnTo>
                    <a:pt x="32455" y="101519"/>
                  </a:lnTo>
                  <a:lnTo>
                    <a:pt x="28860" y="108149"/>
                  </a:lnTo>
                  <a:lnTo>
                    <a:pt x="26913" y="109494"/>
                  </a:lnTo>
                  <a:lnTo>
                    <a:pt x="24910" y="109685"/>
                  </a:lnTo>
                  <a:lnTo>
                    <a:pt x="22870" y="109107"/>
                  </a:lnTo>
                  <a:lnTo>
                    <a:pt x="22483" y="99057"/>
                  </a:lnTo>
                  <a:lnTo>
                    <a:pt x="26075" y="82831"/>
                  </a:lnTo>
                  <a:lnTo>
                    <a:pt x="40702" y="54568"/>
                  </a:lnTo>
                  <a:lnTo>
                    <a:pt x="822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5058"/>
            <p:cNvSpPr/>
            <p:nvPr>
              <p:custDataLst>
                <p:tags r:id="rId160"/>
              </p:custDataLst>
            </p:nvPr>
          </p:nvSpPr>
          <p:spPr>
            <a:xfrm>
              <a:off x="6280905" y="1627190"/>
              <a:ext cx="56396" cy="118235"/>
            </a:xfrm>
            <a:custGeom>
              <a:avLst/>
              <a:gdLst/>
              <a:ahLst/>
              <a:cxnLst/>
              <a:rect l="0" t="0" r="0" b="0"/>
              <a:pathLst>
                <a:path w="56396" h="118235">
                  <a:moveTo>
                    <a:pt x="5595" y="42860"/>
                  </a:moveTo>
                  <a:lnTo>
                    <a:pt x="5595" y="42860"/>
                  </a:lnTo>
                  <a:lnTo>
                    <a:pt x="8966" y="42860"/>
                  </a:lnTo>
                  <a:lnTo>
                    <a:pt x="12502" y="40979"/>
                  </a:lnTo>
                  <a:lnTo>
                    <a:pt x="17838" y="37790"/>
                  </a:lnTo>
                  <a:lnTo>
                    <a:pt x="36627" y="28113"/>
                  </a:lnTo>
                  <a:lnTo>
                    <a:pt x="47951" y="16854"/>
                  </a:lnTo>
                  <a:lnTo>
                    <a:pt x="50766" y="12822"/>
                  </a:lnTo>
                  <a:lnTo>
                    <a:pt x="51936" y="9429"/>
                  </a:lnTo>
                  <a:lnTo>
                    <a:pt x="52012" y="6462"/>
                  </a:lnTo>
                  <a:lnTo>
                    <a:pt x="51356" y="3778"/>
                  </a:lnTo>
                  <a:lnTo>
                    <a:pt x="50214" y="1988"/>
                  </a:lnTo>
                  <a:lnTo>
                    <a:pt x="48746" y="796"/>
                  </a:lnTo>
                  <a:lnTo>
                    <a:pt x="47063" y="0"/>
                  </a:lnTo>
                  <a:lnTo>
                    <a:pt x="39548" y="4761"/>
                  </a:lnTo>
                  <a:lnTo>
                    <a:pt x="29857" y="14638"/>
                  </a:lnTo>
                  <a:lnTo>
                    <a:pt x="7841" y="55441"/>
                  </a:lnTo>
                  <a:lnTo>
                    <a:pt x="376" y="99097"/>
                  </a:lnTo>
                  <a:lnTo>
                    <a:pt x="0" y="103635"/>
                  </a:lnTo>
                  <a:lnTo>
                    <a:pt x="3343" y="112439"/>
                  </a:lnTo>
                  <a:lnTo>
                    <a:pt x="6211" y="116763"/>
                  </a:lnTo>
                  <a:lnTo>
                    <a:pt x="10945" y="118234"/>
                  </a:lnTo>
                  <a:lnTo>
                    <a:pt x="23730" y="116106"/>
                  </a:lnTo>
                  <a:lnTo>
                    <a:pt x="56395" y="100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5059"/>
            <p:cNvSpPr/>
            <p:nvPr>
              <p:custDataLst>
                <p:tags r:id="rId161"/>
              </p:custDataLst>
            </p:nvPr>
          </p:nvSpPr>
          <p:spPr>
            <a:xfrm>
              <a:off x="6371946" y="1646927"/>
              <a:ext cx="90689" cy="86624"/>
            </a:xfrm>
            <a:custGeom>
              <a:avLst/>
              <a:gdLst/>
              <a:ahLst/>
              <a:cxnLst/>
              <a:rect l="0" t="0" r="0" b="0"/>
              <a:pathLst>
                <a:path w="90689" h="86624">
                  <a:moveTo>
                    <a:pt x="16154" y="10423"/>
                  </a:moveTo>
                  <a:lnTo>
                    <a:pt x="16154" y="10423"/>
                  </a:lnTo>
                  <a:lnTo>
                    <a:pt x="19525" y="10423"/>
                  </a:lnTo>
                  <a:lnTo>
                    <a:pt x="20518" y="9717"/>
                  </a:lnTo>
                  <a:lnTo>
                    <a:pt x="21180" y="8541"/>
                  </a:lnTo>
                  <a:lnTo>
                    <a:pt x="21621" y="7052"/>
                  </a:lnTo>
                  <a:lnTo>
                    <a:pt x="21916" y="7470"/>
                  </a:lnTo>
                  <a:lnTo>
                    <a:pt x="22242" y="11698"/>
                  </a:lnTo>
                  <a:lnTo>
                    <a:pt x="6949" y="58050"/>
                  </a:lnTo>
                  <a:lnTo>
                    <a:pt x="3439" y="78784"/>
                  </a:lnTo>
                  <a:lnTo>
                    <a:pt x="2032" y="81397"/>
                  </a:lnTo>
                  <a:lnTo>
                    <a:pt x="0" y="83595"/>
                  </a:lnTo>
                  <a:lnTo>
                    <a:pt x="1448" y="82220"/>
                  </a:lnTo>
                  <a:lnTo>
                    <a:pt x="36014" y="35796"/>
                  </a:lnTo>
                  <a:lnTo>
                    <a:pt x="48849" y="20528"/>
                  </a:lnTo>
                  <a:lnTo>
                    <a:pt x="50650" y="17159"/>
                  </a:lnTo>
                  <a:lnTo>
                    <a:pt x="63300" y="5677"/>
                  </a:lnTo>
                  <a:lnTo>
                    <a:pt x="72620" y="1258"/>
                  </a:lnTo>
                  <a:lnTo>
                    <a:pt x="77081" y="80"/>
                  </a:lnTo>
                  <a:lnTo>
                    <a:pt x="80761" y="0"/>
                  </a:lnTo>
                  <a:lnTo>
                    <a:pt x="86731" y="1792"/>
                  </a:lnTo>
                  <a:lnTo>
                    <a:pt x="88606" y="3964"/>
                  </a:lnTo>
                  <a:lnTo>
                    <a:pt x="90688" y="10139"/>
                  </a:lnTo>
                  <a:lnTo>
                    <a:pt x="85118" y="28291"/>
                  </a:lnTo>
                  <a:lnTo>
                    <a:pt x="54254" y="86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5060"/>
            <p:cNvSpPr/>
            <p:nvPr>
              <p:custDataLst>
                <p:tags r:id="rId162"/>
              </p:custDataLst>
            </p:nvPr>
          </p:nvSpPr>
          <p:spPr>
            <a:xfrm>
              <a:off x="6516688" y="1641754"/>
              <a:ext cx="220663" cy="123547"/>
            </a:xfrm>
            <a:custGeom>
              <a:avLst/>
              <a:gdLst/>
              <a:ahLst/>
              <a:cxnLst/>
              <a:rect l="0" t="0" r="0" b="0"/>
              <a:pathLst>
                <a:path w="220663" h="123547">
                  <a:moveTo>
                    <a:pt x="30162" y="15596"/>
                  </a:moveTo>
                  <a:lnTo>
                    <a:pt x="30162" y="15596"/>
                  </a:lnTo>
                  <a:lnTo>
                    <a:pt x="39000" y="6758"/>
                  </a:lnTo>
                  <a:lnTo>
                    <a:pt x="39582" y="4765"/>
                  </a:lnTo>
                  <a:lnTo>
                    <a:pt x="39264" y="2731"/>
                  </a:lnTo>
                  <a:lnTo>
                    <a:pt x="38347" y="669"/>
                  </a:lnTo>
                  <a:lnTo>
                    <a:pt x="37029" y="0"/>
                  </a:lnTo>
                  <a:lnTo>
                    <a:pt x="35446" y="260"/>
                  </a:lnTo>
                  <a:lnTo>
                    <a:pt x="31099" y="3136"/>
                  </a:lnTo>
                  <a:lnTo>
                    <a:pt x="12795" y="23789"/>
                  </a:lnTo>
                  <a:lnTo>
                    <a:pt x="3771" y="44913"/>
                  </a:lnTo>
                  <a:lnTo>
                    <a:pt x="0" y="65675"/>
                  </a:lnTo>
                  <a:lnTo>
                    <a:pt x="999" y="75013"/>
                  </a:lnTo>
                  <a:lnTo>
                    <a:pt x="2253" y="78490"/>
                  </a:lnTo>
                  <a:lnTo>
                    <a:pt x="5206" y="80809"/>
                  </a:lnTo>
                  <a:lnTo>
                    <a:pt x="14132" y="83385"/>
                  </a:lnTo>
                  <a:lnTo>
                    <a:pt x="31057" y="84835"/>
                  </a:lnTo>
                  <a:lnTo>
                    <a:pt x="68831" y="75186"/>
                  </a:lnTo>
                  <a:lnTo>
                    <a:pt x="108972" y="55577"/>
                  </a:lnTo>
                  <a:lnTo>
                    <a:pt x="130654" y="39672"/>
                  </a:lnTo>
                  <a:lnTo>
                    <a:pt x="138324" y="27707"/>
                  </a:lnTo>
                  <a:lnTo>
                    <a:pt x="141029" y="16745"/>
                  </a:lnTo>
                  <a:lnTo>
                    <a:pt x="139878" y="9522"/>
                  </a:lnTo>
                  <a:lnTo>
                    <a:pt x="137173" y="7313"/>
                  </a:lnTo>
                  <a:lnTo>
                    <a:pt x="128522" y="4859"/>
                  </a:lnTo>
                  <a:lnTo>
                    <a:pt x="123958" y="5616"/>
                  </a:lnTo>
                  <a:lnTo>
                    <a:pt x="115123" y="10220"/>
                  </a:lnTo>
                  <a:lnTo>
                    <a:pt x="98845" y="27487"/>
                  </a:lnTo>
                  <a:lnTo>
                    <a:pt x="87358" y="50477"/>
                  </a:lnTo>
                  <a:lnTo>
                    <a:pt x="85687" y="64965"/>
                  </a:lnTo>
                  <a:lnTo>
                    <a:pt x="86228" y="71792"/>
                  </a:lnTo>
                  <a:lnTo>
                    <a:pt x="94357" y="85022"/>
                  </a:lnTo>
                  <a:lnTo>
                    <a:pt x="100475" y="91513"/>
                  </a:lnTo>
                  <a:lnTo>
                    <a:pt x="116681" y="100607"/>
                  </a:lnTo>
                  <a:lnTo>
                    <a:pt x="163904" y="114567"/>
                  </a:lnTo>
                  <a:lnTo>
                    <a:pt x="220662" y="123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1108"/>
          <p:cNvGrpSpPr/>
          <p:nvPr/>
        </p:nvGrpSpPr>
        <p:grpSpPr>
          <a:xfrm>
            <a:off x="7048500" y="344927"/>
            <a:ext cx="1459207" cy="451365"/>
            <a:chOff x="7048500" y="344927"/>
            <a:chExt cx="1459207" cy="451365"/>
          </a:xfrm>
        </p:grpSpPr>
        <p:sp>
          <p:nvSpPr>
            <p:cNvPr id="66" name="SMARTInkShape-5061"/>
            <p:cNvSpPr/>
            <p:nvPr>
              <p:custDataLst>
                <p:tags r:id="rId141"/>
              </p:custDataLst>
            </p:nvPr>
          </p:nvSpPr>
          <p:spPr>
            <a:xfrm>
              <a:off x="7048500" y="426333"/>
              <a:ext cx="25401" cy="24518"/>
            </a:xfrm>
            <a:custGeom>
              <a:avLst/>
              <a:gdLst/>
              <a:ahLst/>
              <a:cxnLst/>
              <a:rect l="0" t="0" r="0" b="0"/>
              <a:pathLst>
                <a:path w="25401" h="24518">
                  <a:moveTo>
                    <a:pt x="0" y="5467"/>
                  </a:moveTo>
                  <a:lnTo>
                    <a:pt x="0" y="5467"/>
                  </a:lnTo>
                  <a:lnTo>
                    <a:pt x="8839" y="5467"/>
                  </a:lnTo>
                  <a:lnTo>
                    <a:pt x="10125" y="4761"/>
                  </a:lnTo>
                  <a:lnTo>
                    <a:pt x="10983" y="3586"/>
                  </a:lnTo>
                  <a:lnTo>
                    <a:pt x="12360" y="0"/>
                  </a:lnTo>
                  <a:lnTo>
                    <a:pt x="12549" y="1391"/>
                  </a:lnTo>
                  <a:lnTo>
                    <a:pt x="12599" y="2749"/>
                  </a:lnTo>
                  <a:lnTo>
                    <a:pt x="25400" y="24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5062"/>
            <p:cNvSpPr/>
            <p:nvPr>
              <p:custDataLst>
                <p:tags r:id="rId142"/>
              </p:custDataLst>
            </p:nvPr>
          </p:nvSpPr>
          <p:spPr>
            <a:xfrm>
              <a:off x="7068693" y="609600"/>
              <a:ext cx="11558" cy="15182"/>
            </a:xfrm>
            <a:custGeom>
              <a:avLst/>
              <a:gdLst/>
              <a:ahLst/>
              <a:cxnLst/>
              <a:rect l="0" t="0" r="0" b="0"/>
              <a:pathLst>
                <a:path w="11558" h="15182">
                  <a:moveTo>
                    <a:pt x="11557" y="0"/>
                  </a:moveTo>
                  <a:lnTo>
                    <a:pt x="11557" y="0"/>
                  </a:lnTo>
                  <a:lnTo>
                    <a:pt x="2718" y="14306"/>
                  </a:lnTo>
                  <a:lnTo>
                    <a:pt x="1431" y="15181"/>
                  </a:lnTo>
                  <a:lnTo>
                    <a:pt x="573" y="15060"/>
                  </a:lnTo>
                  <a:lnTo>
                    <a:pt x="0" y="14273"/>
                  </a:lnTo>
                  <a:lnTo>
                    <a:pt x="1031" y="13043"/>
                  </a:lnTo>
                  <a:lnTo>
                    <a:pt x="1155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5063"/>
            <p:cNvSpPr/>
            <p:nvPr>
              <p:custDataLst>
                <p:tags r:id="rId143"/>
              </p:custDataLst>
            </p:nvPr>
          </p:nvSpPr>
          <p:spPr>
            <a:xfrm>
              <a:off x="7397750" y="353551"/>
              <a:ext cx="126850" cy="290950"/>
            </a:xfrm>
            <a:custGeom>
              <a:avLst/>
              <a:gdLst/>
              <a:ahLst/>
              <a:cxnLst/>
              <a:rect l="0" t="0" r="0" b="0"/>
              <a:pathLst>
                <a:path w="126850" h="290950">
                  <a:moveTo>
                    <a:pt x="6350" y="33799"/>
                  </a:moveTo>
                  <a:lnTo>
                    <a:pt x="6350" y="33799"/>
                  </a:lnTo>
                  <a:lnTo>
                    <a:pt x="6349" y="30428"/>
                  </a:lnTo>
                  <a:lnTo>
                    <a:pt x="391" y="8742"/>
                  </a:lnTo>
                  <a:lnTo>
                    <a:pt x="77" y="0"/>
                  </a:lnTo>
                  <a:lnTo>
                    <a:pt x="7" y="39446"/>
                  </a:lnTo>
                  <a:lnTo>
                    <a:pt x="2" y="84783"/>
                  </a:lnTo>
                  <a:lnTo>
                    <a:pt x="1" y="117371"/>
                  </a:lnTo>
                  <a:lnTo>
                    <a:pt x="0" y="159926"/>
                  </a:lnTo>
                  <a:lnTo>
                    <a:pt x="1881" y="197935"/>
                  </a:lnTo>
                  <a:lnTo>
                    <a:pt x="8838" y="241120"/>
                  </a:lnTo>
                  <a:lnTo>
                    <a:pt x="18297" y="265110"/>
                  </a:lnTo>
                  <a:lnTo>
                    <a:pt x="33408" y="283350"/>
                  </a:lnTo>
                  <a:lnTo>
                    <a:pt x="45187" y="289349"/>
                  </a:lnTo>
                  <a:lnTo>
                    <a:pt x="51291" y="290949"/>
                  </a:lnTo>
                  <a:lnTo>
                    <a:pt x="65600" y="287082"/>
                  </a:lnTo>
                  <a:lnTo>
                    <a:pt x="94411" y="267353"/>
                  </a:lnTo>
                  <a:lnTo>
                    <a:pt x="110680" y="242543"/>
                  </a:lnTo>
                  <a:lnTo>
                    <a:pt x="119386" y="209872"/>
                  </a:lnTo>
                  <a:lnTo>
                    <a:pt x="125286" y="168193"/>
                  </a:lnTo>
                  <a:lnTo>
                    <a:pt x="126849" y="127259"/>
                  </a:lnTo>
                  <a:lnTo>
                    <a:pt x="123599" y="98200"/>
                  </a:lnTo>
                  <a:lnTo>
                    <a:pt x="114355" y="53607"/>
                  </a:lnTo>
                  <a:lnTo>
                    <a:pt x="109455" y="39590"/>
                  </a:lnTo>
                  <a:lnTo>
                    <a:pt x="101600" y="274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5064"/>
            <p:cNvSpPr/>
            <p:nvPr>
              <p:custDataLst>
                <p:tags r:id="rId144"/>
              </p:custDataLst>
            </p:nvPr>
          </p:nvSpPr>
          <p:spPr>
            <a:xfrm>
              <a:off x="7569200" y="512766"/>
              <a:ext cx="76201" cy="114247"/>
            </a:xfrm>
            <a:custGeom>
              <a:avLst/>
              <a:gdLst/>
              <a:ahLst/>
              <a:cxnLst/>
              <a:rect l="0" t="0" r="0" b="0"/>
              <a:pathLst>
                <a:path w="76201" h="114247">
                  <a:moveTo>
                    <a:pt x="0" y="52384"/>
                  </a:moveTo>
                  <a:lnTo>
                    <a:pt x="0" y="52384"/>
                  </a:lnTo>
                  <a:lnTo>
                    <a:pt x="0" y="96621"/>
                  </a:lnTo>
                  <a:lnTo>
                    <a:pt x="0" y="114246"/>
                  </a:lnTo>
                  <a:lnTo>
                    <a:pt x="5026" y="71249"/>
                  </a:lnTo>
                  <a:lnTo>
                    <a:pt x="11245" y="26123"/>
                  </a:lnTo>
                  <a:lnTo>
                    <a:pt x="15110" y="13431"/>
                  </a:lnTo>
                  <a:lnTo>
                    <a:pt x="22944" y="4968"/>
                  </a:lnTo>
                  <a:lnTo>
                    <a:pt x="27995" y="1723"/>
                  </a:lnTo>
                  <a:lnTo>
                    <a:pt x="39254" y="0"/>
                  </a:lnTo>
                  <a:lnTo>
                    <a:pt x="45219" y="528"/>
                  </a:lnTo>
                  <a:lnTo>
                    <a:pt x="49902" y="2291"/>
                  </a:lnTo>
                  <a:lnTo>
                    <a:pt x="56986" y="8013"/>
                  </a:lnTo>
                  <a:lnTo>
                    <a:pt x="64941" y="19168"/>
                  </a:lnTo>
                  <a:lnTo>
                    <a:pt x="69418" y="65844"/>
                  </a:lnTo>
                  <a:lnTo>
                    <a:pt x="76200" y="96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5065"/>
            <p:cNvSpPr/>
            <p:nvPr>
              <p:custDataLst>
                <p:tags r:id="rId145"/>
              </p:custDataLst>
            </p:nvPr>
          </p:nvSpPr>
          <p:spPr>
            <a:xfrm>
              <a:off x="7719815" y="370240"/>
              <a:ext cx="84336" cy="255189"/>
            </a:xfrm>
            <a:custGeom>
              <a:avLst/>
              <a:gdLst/>
              <a:ahLst/>
              <a:cxnLst/>
              <a:rect l="0" t="0" r="0" b="0"/>
              <a:pathLst>
                <a:path w="84336" h="255189">
                  <a:moveTo>
                    <a:pt x="46235" y="163160"/>
                  </a:moveTo>
                  <a:lnTo>
                    <a:pt x="46235" y="163160"/>
                  </a:lnTo>
                  <a:lnTo>
                    <a:pt x="42864" y="156418"/>
                  </a:lnTo>
                  <a:lnTo>
                    <a:pt x="39767" y="138545"/>
                  </a:lnTo>
                  <a:lnTo>
                    <a:pt x="38395" y="136167"/>
                  </a:lnTo>
                  <a:lnTo>
                    <a:pt x="36775" y="134581"/>
                  </a:lnTo>
                  <a:lnTo>
                    <a:pt x="34284" y="134230"/>
                  </a:lnTo>
                  <a:lnTo>
                    <a:pt x="27753" y="135721"/>
                  </a:lnTo>
                  <a:lnTo>
                    <a:pt x="16143" y="143898"/>
                  </a:lnTo>
                  <a:lnTo>
                    <a:pt x="9812" y="156951"/>
                  </a:lnTo>
                  <a:lnTo>
                    <a:pt x="0" y="190704"/>
                  </a:lnTo>
                  <a:lnTo>
                    <a:pt x="1407" y="231866"/>
                  </a:lnTo>
                  <a:lnTo>
                    <a:pt x="4674" y="245672"/>
                  </a:lnTo>
                  <a:lnTo>
                    <a:pt x="7238" y="249918"/>
                  </a:lnTo>
                  <a:lnTo>
                    <a:pt x="10360" y="252749"/>
                  </a:lnTo>
                  <a:lnTo>
                    <a:pt x="13851" y="254636"/>
                  </a:lnTo>
                  <a:lnTo>
                    <a:pt x="16885" y="255188"/>
                  </a:lnTo>
                  <a:lnTo>
                    <a:pt x="19613" y="254851"/>
                  </a:lnTo>
                  <a:lnTo>
                    <a:pt x="22136" y="253921"/>
                  </a:lnTo>
                  <a:lnTo>
                    <a:pt x="36326" y="227080"/>
                  </a:lnTo>
                  <a:lnTo>
                    <a:pt x="50836" y="185925"/>
                  </a:lnTo>
                  <a:lnTo>
                    <a:pt x="58574" y="142875"/>
                  </a:lnTo>
                  <a:lnTo>
                    <a:pt x="63749" y="103048"/>
                  </a:lnTo>
                  <a:lnTo>
                    <a:pt x="64982" y="61367"/>
                  </a:lnTo>
                  <a:lnTo>
                    <a:pt x="65259" y="15554"/>
                  </a:lnTo>
                  <a:lnTo>
                    <a:pt x="61510" y="5600"/>
                  </a:lnTo>
                  <a:lnTo>
                    <a:pt x="58535" y="970"/>
                  </a:lnTo>
                  <a:lnTo>
                    <a:pt x="55846" y="0"/>
                  </a:lnTo>
                  <a:lnTo>
                    <a:pt x="53348" y="1470"/>
                  </a:lnTo>
                  <a:lnTo>
                    <a:pt x="50977" y="4567"/>
                  </a:lnTo>
                  <a:lnTo>
                    <a:pt x="44268" y="39264"/>
                  </a:lnTo>
                  <a:lnTo>
                    <a:pt x="41183" y="83019"/>
                  </a:lnTo>
                  <a:lnTo>
                    <a:pt x="45210" y="128254"/>
                  </a:lnTo>
                  <a:lnTo>
                    <a:pt x="51497" y="164106"/>
                  </a:lnTo>
                  <a:lnTo>
                    <a:pt x="64024" y="208502"/>
                  </a:lnTo>
                  <a:lnTo>
                    <a:pt x="69663" y="222118"/>
                  </a:lnTo>
                  <a:lnTo>
                    <a:pt x="84335" y="233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5066"/>
            <p:cNvSpPr/>
            <p:nvPr>
              <p:custDataLst>
                <p:tags r:id="rId146"/>
              </p:custDataLst>
            </p:nvPr>
          </p:nvSpPr>
          <p:spPr>
            <a:xfrm>
              <a:off x="7847233" y="486351"/>
              <a:ext cx="71218" cy="124384"/>
            </a:xfrm>
            <a:custGeom>
              <a:avLst/>
              <a:gdLst/>
              <a:ahLst/>
              <a:cxnLst/>
              <a:rect l="0" t="0" r="0" b="0"/>
              <a:pathLst>
                <a:path w="71218" h="124384">
                  <a:moveTo>
                    <a:pt x="7717" y="40699"/>
                  </a:moveTo>
                  <a:lnTo>
                    <a:pt x="7717" y="40699"/>
                  </a:lnTo>
                  <a:lnTo>
                    <a:pt x="4346" y="44070"/>
                  </a:lnTo>
                  <a:lnTo>
                    <a:pt x="4058" y="45063"/>
                  </a:lnTo>
                  <a:lnTo>
                    <a:pt x="4572" y="45725"/>
                  </a:lnTo>
                  <a:lnTo>
                    <a:pt x="5620" y="46166"/>
                  </a:lnTo>
                  <a:lnTo>
                    <a:pt x="13838" y="43416"/>
                  </a:lnTo>
                  <a:lnTo>
                    <a:pt x="24893" y="35461"/>
                  </a:lnTo>
                  <a:lnTo>
                    <a:pt x="38051" y="21032"/>
                  </a:lnTo>
                  <a:lnTo>
                    <a:pt x="43516" y="10648"/>
                  </a:lnTo>
                  <a:lnTo>
                    <a:pt x="44283" y="7965"/>
                  </a:lnTo>
                  <a:lnTo>
                    <a:pt x="44088" y="5471"/>
                  </a:lnTo>
                  <a:lnTo>
                    <a:pt x="41992" y="818"/>
                  </a:lnTo>
                  <a:lnTo>
                    <a:pt x="39739" y="0"/>
                  </a:lnTo>
                  <a:lnTo>
                    <a:pt x="33472" y="974"/>
                  </a:lnTo>
                  <a:lnTo>
                    <a:pt x="22011" y="8859"/>
                  </a:lnTo>
                  <a:lnTo>
                    <a:pt x="9679" y="30246"/>
                  </a:lnTo>
                  <a:lnTo>
                    <a:pt x="459" y="55554"/>
                  </a:lnTo>
                  <a:lnTo>
                    <a:pt x="0" y="80927"/>
                  </a:lnTo>
                  <a:lnTo>
                    <a:pt x="4332" y="99577"/>
                  </a:lnTo>
                  <a:lnTo>
                    <a:pt x="13456" y="114040"/>
                  </a:lnTo>
                  <a:lnTo>
                    <a:pt x="24849" y="121038"/>
                  </a:lnTo>
                  <a:lnTo>
                    <a:pt x="31838" y="123891"/>
                  </a:lnTo>
                  <a:lnTo>
                    <a:pt x="38614" y="124383"/>
                  </a:lnTo>
                  <a:lnTo>
                    <a:pt x="51787" y="121166"/>
                  </a:lnTo>
                  <a:lnTo>
                    <a:pt x="71217" y="110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5067"/>
            <p:cNvSpPr/>
            <p:nvPr>
              <p:custDataLst>
                <p:tags r:id="rId147"/>
              </p:custDataLst>
            </p:nvPr>
          </p:nvSpPr>
          <p:spPr>
            <a:xfrm>
              <a:off x="7956812" y="444500"/>
              <a:ext cx="75939" cy="152446"/>
            </a:xfrm>
            <a:custGeom>
              <a:avLst/>
              <a:gdLst/>
              <a:ahLst/>
              <a:cxnLst/>
              <a:rect l="0" t="0" r="0" b="0"/>
              <a:pathLst>
                <a:path w="75939" h="152446">
                  <a:moveTo>
                    <a:pt x="6088" y="38100"/>
                  </a:moveTo>
                  <a:lnTo>
                    <a:pt x="6088" y="38100"/>
                  </a:lnTo>
                  <a:lnTo>
                    <a:pt x="0" y="32012"/>
                  </a:lnTo>
                  <a:lnTo>
                    <a:pt x="3186" y="31827"/>
                  </a:lnTo>
                  <a:lnTo>
                    <a:pt x="28977" y="63739"/>
                  </a:lnTo>
                  <a:lnTo>
                    <a:pt x="38584" y="85992"/>
                  </a:lnTo>
                  <a:lnTo>
                    <a:pt x="42528" y="113830"/>
                  </a:lnTo>
                  <a:lnTo>
                    <a:pt x="40325" y="137679"/>
                  </a:lnTo>
                  <a:lnTo>
                    <a:pt x="35203" y="151409"/>
                  </a:lnTo>
                  <a:lnTo>
                    <a:pt x="33258" y="152445"/>
                  </a:lnTo>
                  <a:lnTo>
                    <a:pt x="31257" y="151725"/>
                  </a:lnTo>
                  <a:lnTo>
                    <a:pt x="29217" y="149833"/>
                  </a:lnTo>
                  <a:lnTo>
                    <a:pt x="26950" y="140205"/>
                  </a:lnTo>
                  <a:lnTo>
                    <a:pt x="27354" y="123697"/>
                  </a:lnTo>
                  <a:lnTo>
                    <a:pt x="35515" y="83374"/>
                  </a:lnTo>
                  <a:lnTo>
                    <a:pt x="46870" y="44067"/>
                  </a:lnTo>
                  <a:lnTo>
                    <a:pt x="759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5068"/>
            <p:cNvSpPr/>
            <p:nvPr>
              <p:custDataLst>
                <p:tags r:id="rId148"/>
              </p:custDataLst>
            </p:nvPr>
          </p:nvSpPr>
          <p:spPr>
            <a:xfrm>
              <a:off x="8083550" y="344927"/>
              <a:ext cx="24974" cy="251974"/>
            </a:xfrm>
            <a:custGeom>
              <a:avLst/>
              <a:gdLst/>
              <a:ahLst/>
              <a:cxnLst/>
              <a:rect l="0" t="0" r="0" b="0"/>
              <a:pathLst>
                <a:path w="24974" h="251974">
                  <a:moveTo>
                    <a:pt x="12700" y="17023"/>
                  </a:moveTo>
                  <a:lnTo>
                    <a:pt x="12700" y="17023"/>
                  </a:lnTo>
                  <a:lnTo>
                    <a:pt x="12700" y="13652"/>
                  </a:lnTo>
                  <a:lnTo>
                    <a:pt x="18167" y="0"/>
                  </a:lnTo>
                  <a:lnTo>
                    <a:pt x="20539" y="4518"/>
                  </a:lnTo>
                  <a:lnTo>
                    <a:pt x="23239" y="14993"/>
                  </a:lnTo>
                  <a:lnTo>
                    <a:pt x="24973" y="56107"/>
                  </a:lnTo>
                  <a:lnTo>
                    <a:pt x="23392" y="96102"/>
                  </a:lnTo>
                  <a:lnTo>
                    <a:pt x="20337" y="135939"/>
                  </a:lnTo>
                  <a:lnTo>
                    <a:pt x="15667" y="177846"/>
                  </a:lnTo>
                  <a:lnTo>
                    <a:pt x="6872" y="220679"/>
                  </a:lnTo>
                  <a:lnTo>
                    <a:pt x="0" y="251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5069"/>
            <p:cNvSpPr/>
            <p:nvPr>
              <p:custDataLst>
                <p:tags r:id="rId149"/>
              </p:custDataLst>
            </p:nvPr>
          </p:nvSpPr>
          <p:spPr>
            <a:xfrm>
              <a:off x="8131280" y="463550"/>
              <a:ext cx="110881" cy="309921"/>
            </a:xfrm>
            <a:custGeom>
              <a:avLst/>
              <a:gdLst/>
              <a:ahLst/>
              <a:cxnLst/>
              <a:rect l="0" t="0" r="0" b="0"/>
              <a:pathLst>
                <a:path w="110881" h="309921">
                  <a:moveTo>
                    <a:pt x="9420" y="0"/>
                  </a:moveTo>
                  <a:lnTo>
                    <a:pt x="9420" y="0"/>
                  </a:lnTo>
                  <a:lnTo>
                    <a:pt x="9420" y="3371"/>
                  </a:lnTo>
                  <a:lnTo>
                    <a:pt x="7538" y="6907"/>
                  </a:lnTo>
                  <a:lnTo>
                    <a:pt x="581" y="18298"/>
                  </a:lnTo>
                  <a:lnTo>
                    <a:pt x="0" y="22076"/>
                  </a:lnTo>
                  <a:lnTo>
                    <a:pt x="5897" y="45824"/>
                  </a:lnTo>
                  <a:lnTo>
                    <a:pt x="11747" y="57165"/>
                  </a:lnTo>
                  <a:lnTo>
                    <a:pt x="21508" y="60684"/>
                  </a:lnTo>
                  <a:lnTo>
                    <a:pt x="28061" y="61623"/>
                  </a:lnTo>
                  <a:lnTo>
                    <a:pt x="50769" y="56202"/>
                  </a:lnTo>
                  <a:lnTo>
                    <a:pt x="68630" y="45659"/>
                  </a:lnTo>
                  <a:lnTo>
                    <a:pt x="76422" y="35815"/>
                  </a:lnTo>
                  <a:lnTo>
                    <a:pt x="90548" y="9097"/>
                  </a:lnTo>
                  <a:lnTo>
                    <a:pt x="86377" y="33106"/>
                  </a:lnTo>
                  <a:lnTo>
                    <a:pt x="91544" y="76285"/>
                  </a:lnTo>
                  <a:lnTo>
                    <a:pt x="101659" y="116486"/>
                  </a:lnTo>
                  <a:lnTo>
                    <a:pt x="107447" y="158711"/>
                  </a:lnTo>
                  <a:lnTo>
                    <a:pt x="109961" y="196839"/>
                  </a:lnTo>
                  <a:lnTo>
                    <a:pt x="110880" y="243389"/>
                  </a:lnTo>
                  <a:lnTo>
                    <a:pt x="107622" y="280675"/>
                  </a:lnTo>
                  <a:lnTo>
                    <a:pt x="100337" y="296195"/>
                  </a:lnTo>
                  <a:lnTo>
                    <a:pt x="95432" y="303296"/>
                  </a:lnTo>
                  <a:lnTo>
                    <a:pt x="90044" y="307325"/>
                  </a:lnTo>
                  <a:lnTo>
                    <a:pt x="84336" y="309306"/>
                  </a:lnTo>
                  <a:lnTo>
                    <a:pt x="78414" y="309920"/>
                  </a:lnTo>
                  <a:lnTo>
                    <a:pt x="72349" y="307508"/>
                  </a:lnTo>
                  <a:lnTo>
                    <a:pt x="59967" y="297302"/>
                  </a:lnTo>
                  <a:lnTo>
                    <a:pt x="41095" y="268947"/>
                  </a:lnTo>
                  <a:lnTo>
                    <a:pt x="28840" y="237105"/>
                  </a:lnTo>
                  <a:lnTo>
                    <a:pt x="30852" y="195215"/>
                  </a:lnTo>
                  <a:lnTo>
                    <a:pt x="4117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5070"/>
            <p:cNvSpPr/>
            <p:nvPr>
              <p:custDataLst>
                <p:tags r:id="rId150"/>
              </p:custDataLst>
            </p:nvPr>
          </p:nvSpPr>
          <p:spPr>
            <a:xfrm>
              <a:off x="8286750" y="48260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0" y="0"/>
                  </a:moveTo>
                  <a:lnTo>
                    <a:pt x="0" y="0"/>
                  </a:lnTo>
                  <a:lnTo>
                    <a:pt x="1881" y="40753"/>
                  </a:lnTo>
                  <a:lnTo>
                    <a:pt x="127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5071"/>
            <p:cNvSpPr/>
            <p:nvPr>
              <p:custDataLst>
                <p:tags r:id="rId151"/>
              </p:custDataLst>
            </p:nvPr>
          </p:nvSpPr>
          <p:spPr>
            <a:xfrm>
              <a:off x="8274050" y="38735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12700" y="63500"/>
                  </a:moveTo>
                  <a:lnTo>
                    <a:pt x="12700" y="63500"/>
                  </a:lnTo>
                  <a:lnTo>
                    <a:pt x="10819" y="5094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5072"/>
            <p:cNvSpPr/>
            <p:nvPr>
              <p:custDataLst>
                <p:tags r:id="rId152"/>
              </p:custDataLst>
            </p:nvPr>
          </p:nvSpPr>
          <p:spPr>
            <a:xfrm>
              <a:off x="8337549" y="444402"/>
              <a:ext cx="88902" cy="101699"/>
            </a:xfrm>
            <a:custGeom>
              <a:avLst/>
              <a:gdLst/>
              <a:ahLst/>
              <a:cxnLst/>
              <a:rect l="0" t="0" r="0" b="0"/>
              <a:pathLst>
                <a:path w="88902" h="101699">
                  <a:moveTo>
                    <a:pt x="1" y="6448"/>
                  </a:moveTo>
                  <a:lnTo>
                    <a:pt x="1" y="6448"/>
                  </a:lnTo>
                  <a:lnTo>
                    <a:pt x="0" y="51596"/>
                  </a:lnTo>
                  <a:lnTo>
                    <a:pt x="0" y="98496"/>
                  </a:lnTo>
                  <a:lnTo>
                    <a:pt x="5468" y="54692"/>
                  </a:lnTo>
                  <a:lnTo>
                    <a:pt x="12832" y="22859"/>
                  </a:lnTo>
                  <a:lnTo>
                    <a:pt x="20050" y="8333"/>
                  </a:lnTo>
                  <a:lnTo>
                    <a:pt x="23950" y="3471"/>
                  </a:lnTo>
                  <a:lnTo>
                    <a:pt x="29372" y="936"/>
                  </a:lnTo>
                  <a:lnTo>
                    <a:pt x="42923" y="0"/>
                  </a:lnTo>
                  <a:lnTo>
                    <a:pt x="49077" y="2149"/>
                  </a:lnTo>
                  <a:lnTo>
                    <a:pt x="59677" y="10182"/>
                  </a:lnTo>
                  <a:lnTo>
                    <a:pt x="70208" y="26604"/>
                  </a:lnTo>
                  <a:lnTo>
                    <a:pt x="88901" y="1016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5073"/>
            <p:cNvSpPr/>
            <p:nvPr>
              <p:custDataLst>
                <p:tags r:id="rId153"/>
              </p:custDataLst>
            </p:nvPr>
          </p:nvSpPr>
          <p:spPr>
            <a:xfrm>
              <a:off x="8420100" y="455514"/>
              <a:ext cx="87607" cy="340778"/>
            </a:xfrm>
            <a:custGeom>
              <a:avLst/>
              <a:gdLst/>
              <a:ahLst/>
              <a:cxnLst/>
              <a:rect l="0" t="0" r="0" b="0"/>
              <a:pathLst>
                <a:path w="87607" h="340778">
                  <a:moveTo>
                    <a:pt x="82550" y="46136"/>
                  </a:moveTo>
                  <a:lnTo>
                    <a:pt x="82550" y="46136"/>
                  </a:lnTo>
                  <a:lnTo>
                    <a:pt x="87576" y="25414"/>
                  </a:lnTo>
                  <a:lnTo>
                    <a:pt x="87606" y="15054"/>
                  </a:lnTo>
                  <a:lnTo>
                    <a:pt x="85267" y="8098"/>
                  </a:lnTo>
                  <a:lnTo>
                    <a:pt x="76232" y="2654"/>
                  </a:lnTo>
                  <a:lnTo>
                    <a:pt x="69871" y="215"/>
                  </a:lnTo>
                  <a:lnTo>
                    <a:pt x="64220" y="0"/>
                  </a:lnTo>
                  <a:lnTo>
                    <a:pt x="54177" y="3524"/>
                  </a:lnTo>
                  <a:lnTo>
                    <a:pt x="45010" y="13556"/>
                  </a:lnTo>
                  <a:lnTo>
                    <a:pt x="36937" y="28128"/>
                  </a:lnTo>
                  <a:lnTo>
                    <a:pt x="29837" y="54049"/>
                  </a:lnTo>
                  <a:lnTo>
                    <a:pt x="30430" y="66351"/>
                  </a:lnTo>
                  <a:lnTo>
                    <a:pt x="34926" y="76522"/>
                  </a:lnTo>
                  <a:lnTo>
                    <a:pt x="38100" y="81210"/>
                  </a:lnTo>
                  <a:lnTo>
                    <a:pt x="41628" y="83630"/>
                  </a:lnTo>
                  <a:lnTo>
                    <a:pt x="45390" y="84537"/>
                  </a:lnTo>
                  <a:lnTo>
                    <a:pt x="49310" y="84437"/>
                  </a:lnTo>
                  <a:lnTo>
                    <a:pt x="57428" y="80562"/>
                  </a:lnTo>
                  <a:lnTo>
                    <a:pt x="74138" y="66577"/>
                  </a:lnTo>
                  <a:lnTo>
                    <a:pt x="87279" y="43114"/>
                  </a:lnTo>
                  <a:lnTo>
                    <a:pt x="85048" y="47514"/>
                  </a:lnTo>
                  <a:lnTo>
                    <a:pt x="82879" y="86987"/>
                  </a:lnTo>
                  <a:lnTo>
                    <a:pt x="82647" y="127620"/>
                  </a:lnTo>
                  <a:lnTo>
                    <a:pt x="82579" y="172114"/>
                  </a:lnTo>
                  <a:lnTo>
                    <a:pt x="82559" y="217989"/>
                  </a:lnTo>
                  <a:lnTo>
                    <a:pt x="80671" y="257687"/>
                  </a:lnTo>
                  <a:lnTo>
                    <a:pt x="75643" y="296966"/>
                  </a:lnTo>
                  <a:lnTo>
                    <a:pt x="71014" y="317777"/>
                  </a:lnTo>
                  <a:lnTo>
                    <a:pt x="61179" y="336015"/>
                  </a:lnTo>
                  <a:lnTo>
                    <a:pt x="55883" y="340777"/>
                  </a:lnTo>
                  <a:lnTo>
                    <a:pt x="52072" y="339930"/>
                  </a:lnTo>
                  <a:lnTo>
                    <a:pt x="42193" y="333344"/>
                  </a:lnTo>
                  <a:lnTo>
                    <a:pt x="19310" y="306800"/>
                  </a:lnTo>
                  <a:lnTo>
                    <a:pt x="0" y="274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SMARTInkShape-Group1109"/>
          <p:cNvGrpSpPr/>
          <p:nvPr/>
        </p:nvGrpSpPr>
        <p:grpSpPr>
          <a:xfrm>
            <a:off x="8789140" y="292801"/>
            <a:ext cx="512794" cy="282447"/>
            <a:chOff x="8789140" y="292801"/>
            <a:chExt cx="512794" cy="282447"/>
          </a:xfrm>
        </p:grpSpPr>
        <p:sp>
          <p:nvSpPr>
            <p:cNvPr id="80" name="SMARTInkShape-5074"/>
            <p:cNvSpPr/>
            <p:nvPr>
              <p:custDataLst>
                <p:tags r:id="rId133"/>
              </p:custDataLst>
            </p:nvPr>
          </p:nvSpPr>
          <p:spPr>
            <a:xfrm>
              <a:off x="8789140" y="326235"/>
              <a:ext cx="81811" cy="242270"/>
            </a:xfrm>
            <a:custGeom>
              <a:avLst/>
              <a:gdLst/>
              <a:ahLst/>
              <a:cxnLst/>
              <a:rect l="0" t="0" r="0" b="0"/>
              <a:pathLst>
                <a:path w="81811" h="242270">
                  <a:moveTo>
                    <a:pt x="56410" y="194465"/>
                  </a:moveTo>
                  <a:lnTo>
                    <a:pt x="56410" y="194465"/>
                  </a:lnTo>
                  <a:lnTo>
                    <a:pt x="55704" y="156793"/>
                  </a:lnTo>
                  <a:lnTo>
                    <a:pt x="53039" y="149970"/>
                  </a:lnTo>
                  <a:lnTo>
                    <a:pt x="44200" y="138791"/>
                  </a:lnTo>
                  <a:lnTo>
                    <a:pt x="40509" y="136888"/>
                  </a:lnTo>
                  <a:lnTo>
                    <a:pt x="36638" y="136325"/>
                  </a:lnTo>
                  <a:lnTo>
                    <a:pt x="32645" y="136655"/>
                  </a:lnTo>
                  <a:lnTo>
                    <a:pt x="24445" y="142666"/>
                  </a:lnTo>
                  <a:lnTo>
                    <a:pt x="16097" y="153804"/>
                  </a:lnTo>
                  <a:lnTo>
                    <a:pt x="4876" y="179203"/>
                  </a:lnTo>
                  <a:lnTo>
                    <a:pt x="0" y="218552"/>
                  </a:lnTo>
                  <a:lnTo>
                    <a:pt x="3351" y="230100"/>
                  </a:lnTo>
                  <a:lnTo>
                    <a:pt x="6221" y="235155"/>
                  </a:lnTo>
                  <a:lnTo>
                    <a:pt x="9545" y="238525"/>
                  </a:lnTo>
                  <a:lnTo>
                    <a:pt x="17002" y="242269"/>
                  </a:lnTo>
                  <a:lnTo>
                    <a:pt x="21670" y="240446"/>
                  </a:lnTo>
                  <a:lnTo>
                    <a:pt x="32503" y="230893"/>
                  </a:lnTo>
                  <a:lnTo>
                    <a:pt x="47131" y="209649"/>
                  </a:lnTo>
                  <a:lnTo>
                    <a:pt x="63306" y="163389"/>
                  </a:lnTo>
                  <a:lnTo>
                    <a:pt x="68095" y="128264"/>
                  </a:lnTo>
                  <a:lnTo>
                    <a:pt x="72259" y="89321"/>
                  </a:lnTo>
                  <a:lnTo>
                    <a:pt x="69940" y="46042"/>
                  </a:lnTo>
                  <a:lnTo>
                    <a:pt x="69124" y="0"/>
                  </a:lnTo>
                  <a:lnTo>
                    <a:pt x="63643" y="44112"/>
                  </a:lnTo>
                  <a:lnTo>
                    <a:pt x="63022" y="86416"/>
                  </a:lnTo>
                  <a:lnTo>
                    <a:pt x="62876" y="121043"/>
                  </a:lnTo>
                  <a:lnTo>
                    <a:pt x="64675" y="164949"/>
                  </a:lnTo>
                  <a:lnTo>
                    <a:pt x="73595" y="208740"/>
                  </a:lnTo>
                  <a:lnTo>
                    <a:pt x="81810" y="2262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5075"/>
            <p:cNvSpPr/>
            <p:nvPr>
              <p:custDataLst>
                <p:tags r:id="rId134"/>
              </p:custDataLst>
            </p:nvPr>
          </p:nvSpPr>
          <p:spPr>
            <a:xfrm>
              <a:off x="8921750" y="4889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5076"/>
            <p:cNvSpPr/>
            <p:nvPr>
              <p:custDataLst>
                <p:tags r:id="rId135"/>
              </p:custDataLst>
            </p:nvPr>
          </p:nvSpPr>
          <p:spPr>
            <a:xfrm>
              <a:off x="8933744" y="406400"/>
              <a:ext cx="707" cy="31751"/>
            </a:xfrm>
            <a:custGeom>
              <a:avLst/>
              <a:gdLst/>
              <a:ahLst/>
              <a:cxnLst/>
              <a:rect l="0" t="0" r="0" b="0"/>
              <a:pathLst>
                <a:path w="707" h="31751">
                  <a:moveTo>
                    <a:pt x="706" y="31750"/>
                  </a:moveTo>
                  <a:lnTo>
                    <a:pt x="706" y="31750"/>
                  </a:lnTo>
                  <a:lnTo>
                    <a:pt x="0" y="20905"/>
                  </a:lnTo>
                  <a:lnTo>
                    <a:pt x="7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5077"/>
            <p:cNvSpPr/>
            <p:nvPr>
              <p:custDataLst>
                <p:tags r:id="rId136"/>
              </p:custDataLst>
            </p:nvPr>
          </p:nvSpPr>
          <p:spPr>
            <a:xfrm>
              <a:off x="8973464" y="417672"/>
              <a:ext cx="43537" cy="157576"/>
            </a:xfrm>
            <a:custGeom>
              <a:avLst/>
              <a:gdLst/>
              <a:ahLst/>
              <a:cxnLst/>
              <a:rect l="0" t="0" r="0" b="0"/>
              <a:pathLst>
                <a:path w="43537" h="157576">
                  <a:moveTo>
                    <a:pt x="43536" y="14128"/>
                  </a:moveTo>
                  <a:lnTo>
                    <a:pt x="43536" y="14128"/>
                  </a:lnTo>
                  <a:lnTo>
                    <a:pt x="31326" y="1919"/>
                  </a:lnTo>
                  <a:lnTo>
                    <a:pt x="28340" y="344"/>
                  </a:lnTo>
                  <a:lnTo>
                    <a:pt x="25645" y="0"/>
                  </a:lnTo>
                  <a:lnTo>
                    <a:pt x="23141" y="476"/>
                  </a:lnTo>
                  <a:lnTo>
                    <a:pt x="9506" y="7888"/>
                  </a:lnTo>
                  <a:lnTo>
                    <a:pt x="6033" y="12790"/>
                  </a:lnTo>
                  <a:lnTo>
                    <a:pt x="1144" y="32468"/>
                  </a:lnTo>
                  <a:lnTo>
                    <a:pt x="0" y="45562"/>
                  </a:lnTo>
                  <a:lnTo>
                    <a:pt x="3256" y="58438"/>
                  </a:lnTo>
                  <a:lnTo>
                    <a:pt x="25592" y="105116"/>
                  </a:lnTo>
                  <a:lnTo>
                    <a:pt x="40197" y="133172"/>
                  </a:lnTo>
                  <a:lnTo>
                    <a:pt x="41311" y="137940"/>
                  </a:lnTo>
                  <a:lnTo>
                    <a:pt x="40641" y="142531"/>
                  </a:lnTo>
                  <a:lnTo>
                    <a:pt x="36134" y="151394"/>
                  </a:lnTo>
                  <a:lnTo>
                    <a:pt x="32957" y="154322"/>
                  </a:lnTo>
                  <a:lnTo>
                    <a:pt x="25663" y="157575"/>
                  </a:lnTo>
                  <a:lnTo>
                    <a:pt x="22449" y="157032"/>
                  </a:lnTo>
                  <a:lnTo>
                    <a:pt x="5436" y="134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5078"/>
            <p:cNvSpPr/>
            <p:nvPr>
              <p:custDataLst>
                <p:tags r:id="rId137"/>
              </p:custDataLst>
            </p:nvPr>
          </p:nvSpPr>
          <p:spPr>
            <a:xfrm>
              <a:off x="9055100" y="292801"/>
              <a:ext cx="50801" cy="265090"/>
            </a:xfrm>
            <a:custGeom>
              <a:avLst/>
              <a:gdLst/>
              <a:ahLst/>
              <a:cxnLst/>
              <a:rect l="0" t="0" r="0" b="0"/>
              <a:pathLst>
                <a:path w="50801" h="265090">
                  <a:moveTo>
                    <a:pt x="0" y="31049"/>
                  </a:moveTo>
                  <a:lnTo>
                    <a:pt x="0" y="31049"/>
                  </a:lnTo>
                  <a:lnTo>
                    <a:pt x="17891" y="11276"/>
                  </a:lnTo>
                  <a:lnTo>
                    <a:pt x="24960" y="0"/>
                  </a:lnTo>
                  <a:lnTo>
                    <a:pt x="28971" y="31266"/>
                  </a:lnTo>
                  <a:lnTo>
                    <a:pt x="26067" y="75171"/>
                  </a:lnTo>
                  <a:lnTo>
                    <a:pt x="22639" y="109926"/>
                  </a:lnTo>
                  <a:lnTo>
                    <a:pt x="16742" y="151708"/>
                  </a:lnTo>
                  <a:lnTo>
                    <a:pt x="13898" y="196544"/>
                  </a:lnTo>
                  <a:lnTo>
                    <a:pt x="13056" y="235463"/>
                  </a:lnTo>
                  <a:lnTo>
                    <a:pt x="16176" y="259225"/>
                  </a:lnTo>
                  <a:lnTo>
                    <a:pt x="19250" y="262894"/>
                  </a:lnTo>
                  <a:lnTo>
                    <a:pt x="23416" y="264635"/>
                  </a:lnTo>
                  <a:lnTo>
                    <a:pt x="28311" y="265089"/>
                  </a:lnTo>
                  <a:lnTo>
                    <a:pt x="32985" y="263276"/>
                  </a:lnTo>
                  <a:lnTo>
                    <a:pt x="50800" y="2469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5079"/>
            <p:cNvSpPr/>
            <p:nvPr>
              <p:custDataLst>
                <p:tags r:id="rId138"/>
              </p:custDataLst>
            </p:nvPr>
          </p:nvSpPr>
          <p:spPr>
            <a:xfrm>
              <a:off x="9031105" y="412750"/>
              <a:ext cx="55746" cy="31751"/>
            </a:xfrm>
            <a:custGeom>
              <a:avLst/>
              <a:gdLst/>
              <a:ahLst/>
              <a:cxnLst/>
              <a:rect l="0" t="0" r="0" b="0"/>
              <a:pathLst>
                <a:path w="55746" h="31751">
                  <a:moveTo>
                    <a:pt x="17645" y="31750"/>
                  </a:moveTo>
                  <a:lnTo>
                    <a:pt x="17645" y="31750"/>
                  </a:lnTo>
                  <a:lnTo>
                    <a:pt x="0" y="31750"/>
                  </a:lnTo>
                  <a:lnTo>
                    <a:pt x="12670" y="23022"/>
                  </a:lnTo>
                  <a:lnTo>
                    <a:pt x="557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5080"/>
            <p:cNvSpPr/>
            <p:nvPr>
              <p:custDataLst>
                <p:tags r:id="rId139"/>
              </p:custDataLst>
            </p:nvPr>
          </p:nvSpPr>
          <p:spPr>
            <a:xfrm>
              <a:off x="9144000" y="393700"/>
              <a:ext cx="50801" cy="115318"/>
            </a:xfrm>
            <a:custGeom>
              <a:avLst/>
              <a:gdLst/>
              <a:ahLst/>
              <a:cxnLst/>
              <a:rect l="0" t="0" r="0" b="0"/>
              <a:pathLst>
                <a:path w="50801" h="115318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3370" y="12830"/>
                  </a:lnTo>
                  <a:lnTo>
                    <a:pt x="37258" y="59907"/>
                  </a:lnTo>
                  <a:lnTo>
                    <a:pt x="44311" y="74603"/>
                  </a:lnTo>
                  <a:lnTo>
                    <a:pt x="46035" y="90072"/>
                  </a:lnTo>
                  <a:lnTo>
                    <a:pt x="43038" y="109003"/>
                  </a:lnTo>
                  <a:lnTo>
                    <a:pt x="41392" y="112885"/>
                  </a:lnTo>
                  <a:lnTo>
                    <a:pt x="38884" y="114768"/>
                  </a:lnTo>
                  <a:lnTo>
                    <a:pt x="35800" y="115317"/>
                  </a:lnTo>
                  <a:lnTo>
                    <a:pt x="32333" y="114978"/>
                  </a:lnTo>
                  <a:lnTo>
                    <a:pt x="29317" y="112636"/>
                  </a:lnTo>
                  <a:lnTo>
                    <a:pt x="24083" y="104388"/>
                  </a:lnTo>
                  <a:lnTo>
                    <a:pt x="20541" y="84474"/>
                  </a:lnTo>
                  <a:lnTo>
                    <a:pt x="26233" y="60699"/>
                  </a:lnTo>
                  <a:lnTo>
                    <a:pt x="42258" y="24444"/>
                  </a:lnTo>
                  <a:lnTo>
                    <a:pt x="508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5081"/>
            <p:cNvSpPr/>
            <p:nvPr>
              <p:custDataLst>
                <p:tags r:id="rId140"/>
              </p:custDataLst>
            </p:nvPr>
          </p:nvSpPr>
          <p:spPr>
            <a:xfrm>
              <a:off x="9240994" y="404624"/>
              <a:ext cx="60940" cy="101064"/>
            </a:xfrm>
            <a:custGeom>
              <a:avLst/>
              <a:gdLst/>
              <a:ahLst/>
              <a:cxnLst/>
              <a:rect l="0" t="0" r="0" b="0"/>
              <a:pathLst>
                <a:path w="60940" h="101064">
                  <a:moveTo>
                    <a:pt x="23656" y="20826"/>
                  </a:moveTo>
                  <a:lnTo>
                    <a:pt x="23656" y="20826"/>
                  </a:lnTo>
                  <a:lnTo>
                    <a:pt x="27026" y="17455"/>
                  </a:lnTo>
                  <a:lnTo>
                    <a:pt x="28682" y="13918"/>
                  </a:lnTo>
                  <a:lnTo>
                    <a:pt x="29983" y="1484"/>
                  </a:lnTo>
                  <a:lnTo>
                    <a:pt x="29285" y="171"/>
                  </a:lnTo>
                  <a:lnTo>
                    <a:pt x="28115" y="0"/>
                  </a:lnTo>
                  <a:lnTo>
                    <a:pt x="14423" y="8167"/>
                  </a:lnTo>
                  <a:lnTo>
                    <a:pt x="7087" y="22961"/>
                  </a:lnTo>
                  <a:lnTo>
                    <a:pt x="0" y="56839"/>
                  </a:lnTo>
                  <a:lnTo>
                    <a:pt x="2144" y="80729"/>
                  </a:lnTo>
                  <a:lnTo>
                    <a:pt x="7276" y="91664"/>
                  </a:lnTo>
                  <a:lnTo>
                    <a:pt x="10619" y="95568"/>
                  </a:lnTo>
                  <a:lnTo>
                    <a:pt x="18097" y="99906"/>
                  </a:lnTo>
                  <a:lnTo>
                    <a:pt x="22067" y="101063"/>
                  </a:lnTo>
                  <a:lnTo>
                    <a:pt x="26829" y="99717"/>
                  </a:lnTo>
                  <a:lnTo>
                    <a:pt x="37766" y="92578"/>
                  </a:lnTo>
                  <a:lnTo>
                    <a:pt x="52453" y="76658"/>
                  </a:lnTo>
                  <a:lnTo>
                    <a:pt x="57621" y="60927"/>
                  </a:lnTo>
                  <a:lnTo>
                    <a:pt x="60939" y="35568"/>
                  </a:lnTo>
                  <a:lnTo>
                    <a:pt x="58143" y="22920"/>
                  </a:lnTo>
                  <a:lnTo>
                    <a:pt x="50978" y="14466"/>
                  </a:lnTo>
                  <a:lnTo>
                    <a:pt x="42149" y="8122"/>
                  </a:lnTo>
                  <a:lnTo>
                    <a:pt x="30006" y="8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1110"/>
          <p:cNvGrpSpPr/>
          <p:nvPr/>
        </p:nvGrpSpPr>
        <p:grpSpPr>
          <a:xfrm>
            <a:off x="9664700" y="299511"/>
            <a:ext cx="1285822" cy="254989"/>
            <a:chOff x="9664700" y="299511"/>
            <a:chExt cx="1285822" cy="254989"/>
          </a:xfrm>
        </p:grpSpPr>
        <p:sp>
          <p:nvSpPr>
            <p:cNvPr id="89" name="SMARTInkShape-5082"/>
            <p:cNvSpPr/>
            <p:nvPr>
              <p:custDataLst>
                <p:tags r:id="rId123"/>
              </p:custDataLst>
            </p:nvPr>
          </p:nvSpPr>
          <p:spPr>
            <a:xfrm>
              <a:off x="10855184" y="363682"/>
              <a:ext cx="95338" cy="118919"/>
            </a:xfrm>
            <a:custGeom>
              <a:avLst/>
              <a:gdLst/>
              <a:ahLst/>
              <a:cxnLst/>
              <a:rect l="0" t="0" r="0" b="0"/>
              <a:pathLst>
                <a:path w="95338" h="118919">
                  <a:moveTo>
                    <a:pt x="3316" y="49068"/>
                  </a:moveTo>
                  <a:lnTo>
                    <a:pt x="3316" y="49068"/>
                  </a:lnTo>
                  <a:lnTo>
                    <a:pt x="3316" y="45697"/>
                  </a:lnTo>
                  <a:lnTo>
                    <a:pt x="5197" y="42161"/>
                  </a:lnTo>
                  <a:lnTo>
                    <a:pt x="12153" y="30770"/>
                  </a:lnTo>
                  <a:lnTo>
                    <a:pt x="14872" y="19030"/>
                  </a:lnTo>
                  <a:lnTo>
                    <a:pt x="15253" y="19871"/>
                  </a:lnTo>
                  <a:lnTo>
                    <a:pt x="14379" y="38614"/>
                  </a:lnTo>
                  <a:lnTo>
                    <a:pt x="5052" y="84537"/>
                  </a:lnTo>
                  <a:lnTo>
                    <a:pt x="2205" y="93054"/>
                  </a:lnTo>
                  <a:lnTo>
                    <a:pt x="459" y="95325"/>
                  </a:lnTo>
                  <a:lnTo>
                    <a:pt x="0" y="95428"/>
                  </a:lnTo>
                  <a:lnTo>
                    <a:pt x="15474" y="48596"/>
                  </a:lnTo>
                  <a:lnTo>
                    <a:pt x="39438" y="14298"/>
                  </a:lnTo>
                  <a:lnTo>
                    <a:pt x="52039" y="4115"/>
                  </a:lnTo>
                  <a:lnTo>
                    <a:pt x="71454" y="0"/>
                  </a:lnTo>
                  <a:lnTo>
                    <a:pt x="77670" y="1540"/>
                  </a:lnTo>
                  <a:lnTo>
                    <a:pt x="88339" y="8894"/>
                  </a:lnTo>
                  <a:lnTo>
                    <a:pt x="94021" y="28626"/>
                  </a:lnTo>
                  <a:lnTo>
                    <a:pt x="95337" y="65824"/>
                  </a:lnTo>
                  <a:lnTo>
                    <a:pt x="85866" y="118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5083"/>
            <p:cNvSpPr/>
            <p:nvPr>
              <p:custDataLst>
                <p:tags r:id="rId124"/>
              </p:custDataLst>
            </p:nvPr>
          </p:nvSpPr>
          <p:spPr>
            <a:xfrm>
              <a:off x="9671049" y="463550"/>
              <a:ext cx="6352" cy="82551"/>
            </a:xfrm>
            <a:custGeom>
              <a:avLst/>
              <a:gdLst/>
              <a:ahLst/>
              <a:cxnLst/>
              <a:rect l="0" t="0" r="0" b="0"/>
              <a:pathLst>
                <a:path w="6352" h="82551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1882" y="6907"/>
                  </a:lnTo>
                  <a:lnTo>
                    <a:pt x="3371" y="8838"/>
                  </a:lnTo>
                  <a:lnTo>
                    <a:pt x="5468" y="21669"/>
                  </a:lnTo>
                  <a:lnTo>
                    <a:pt x="6300" y="66606"/>
                  </a:lnTo>
                  <a:lnTo>
                    <a:pt x="6351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5084"/>
            <p:cNvSpPr/>
            <p:nvPr>
              <p:custDataLst>
                <p:tags r:id="rId125"/>
              </p:custDataLst>
            </p:nvPr>
          </p:nvSpPr>
          <p:spPr>
            <a:xfrm>
              <a:off x="9664700" y="3810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63500"/>
                  </a:moveTo>
                  <a:lnTo>
                    <a:pt x="0" y="63500"/>
                  </a:lnTo>
                  <a:lnTo>
                    <a:pt x="0" y="16200"/>
                  </a:lnTo>
                  <a:lnTo>
                    <a:pt x="0" y="12917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5085"/>
            <p:cNvSpPr/>
            <p:nvPr>
              <p:custDataLst>
                <p:tags r:id="rId126"/>
              </p:custDataLst>
            </p:nvPr>
          </p:nvSpPr>
          <p:spPr>
            <a:xfrm>
              <a:off x="9719409" y="414049"/>
              <a:ext cx="51554" cy="140451"/>
            </a:xfrm>
            <a:custGeom>
              <a:avLst/>
              <a:gdLst/>
              <a:ahLst/>
              <a:cxnLst/>
              <a:rect l="0" t="0" r="0" b="0"/>
              <a:pathLst>
                <a:path w="51554" h="140451">
                  <a:moveTo>
                    <a:pt x="46891" y="24101"/>
                  </a:moveTo>
                  <a:lnTo>
                    <a:pt x="46891" y="24101"/>
                  </a:lnTo>
                  <a:lnTo>
                    <a:pt x="41865" y="12168"/>
                  </a:lnTo>
                  <a:lnTo>
                    <a:pt x="41423" y="9795"/>
                  </a:lnTo>
                  <a:lnTo>
                    <a:pt x="39051" y="5278"/>
                  </a:lnTo>
                  <a:lnTo>
                    <a:pt x="37431" y="3086"/>
                  </a:lnTo>
                  <a:lnTo>
                    <a:pt x="31868" y="650"/>
                  </a:lnTo>
                  <a:lnTo>
                    <a:pt x="28409" y="0"/>
                  </a:lnTo>
                  <a:lnTo>
                    <a:pt x="20803" y="1160"/>
                  </a:lnTo>
                  <a:lnTo>
                    <a:pt x="10468" y="5780"/>
                  </a:lnTo>
                  <a:lnTo>
                    <a:pt x="5304" y="10314"/>
                  </a:lnTo>
                  <a:lnTo>
                    <a:pt x="656" y="17033"/>
                  </a:lnTo>
                  <a:lnTo>
                    <a:pt x="0" y="28485"/>
                  </a:lnTo>
                  <a:lnTo>
                    <a:pt x="814" y="35491"/>
                  </a:lnTo>
                  <a:lnTo>
                    <a:pt x="5481" y="45156"/>
                  </a:lnTo>
                  <a:lnTo>
                    <a:pt x="41481" y="90030"/>
                  </a:lnTo>
                  <a:lnTo>
                    <a:pt x="51553" y="118303"/>
                  </a:lnTo>
                  <a:lnTo>
                    <a:pt x="50609" y="126176"/>
                  </a:lnTo>
                  <a:lnTo>
                    <a:pt x="49370" y="130251"/>
                  </a:lnTo>
                  <a:lnTo>
                    <a:pt x="44230" y="136660"/>
                  </a:lnTo>
                  <a:lnTo>
                    <a:pt x="40884" y="139357"/>
                  </a:lnTo>
                  <a:lnTo>
                    <a:pt x="37240" y="140450"/>
                  </a:lnTo>
                  <a:lnTo>
                    <a:pt x="8791" y="132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5086"/>
            <p:cNvSpPr/>
            <p:nvPr>
              <p:custDataLst>
                <p:tags r:id="rId127"/>
              </p:custDataLst>
            </p:nvPr>
          </p:nvSpPr>
          <p:spPr>
            <a:xfrm>
              <a:off x="10072588" y="428142"/>
              <a:ext cx="112813" cy="106939"/>
            </a:xfrm>
            <a:custGeom>
              <a:avLst/>
              <a:gdLst/>
              <a:ahLst/>
              <a:cxnLst/>
              <a:rect l="0" t="0" r="0" b="0"/>
              <a:pathLst>
                <a:path w="112813" h="106939">
                  <a:moveTo>
                    <a:pt x="23912" y="3658"/>
                  </a:moveTo>
                  <a:lnTo>
                    <a:pt x="23912" y="3658"/>
                  </a:lnTo>
                  <a:lnTo>
                    <a:pt x="20541" y="287"/>
                  </a:lnTo>
                  <a:lnTo>
                    <a:pt x="18843" y="0"/>
                  </a:lnTo>
                  <a:lnTo>
                    <a:pt x="17005" y="513"/>
                  </a:lnTo>
                  <a:lnTo>
                    <a:pt x="15074" y="1562"/>
                  </a:lnTo>
                  <a:lnTo>
                    <a:pt x="13785" y="2966"/>
                  </a:lnTo>
                  <a:lnTo>
                    <a:pt x="2475" y="34111"/>
                  </a:lnTo>
                  <a:lnTo>
                    <a:pt x="0" y="64916"/>
                  </a:lnTo>
                  <a:lnTo>
                    <a:pt x="2230" y="78861"/>
                  </a:lnTo>
                  <a:lnTo>
                    <a:pt x="7455" y="90234"/>
                  </a:lnTo>
                  <a:lnTo>
                    <a:pt x="14481" y="99286"/>
                  </a:lnTo>
                  <a:lnTo>
                    <a:pt x="22307" y="105661"/>
                  </a:lnTo>
                  <a:lnTo>
                    <a:pt x="27075" y="106938"/>
                  </a:lnTo>
                  <a:lnTo>
                    <a:pt x="38018" y="106475"/>
                  </a:lnTo>
                  <a:lnTo>
                    <a:pt x="48055" y="102036"/>
                  </a:lnTo>
                  <a:lnTo>
                    <a:pt x="52708" y="98877"/>
                  </a:lnTo>
                  <a:lnTo>
                    <a:pt x="73972" y="69870"/>
                  </a:lnTo>
                  <a:lnTo>
                    <a:pt x="83116" y="48206"/>
                  </a:lnTo>
                  <a:lnTo>
                    <a:pt x="86844" y="27049"/>
                  </a:lnTo>
                  <a:lnTo>
                    <a:pt x="92712" y="17766"/>
                  </a:lnTo>
                  <a:lnTo>
                    <a:pt x="95154" y="63052"/>
                  </a:lnTo>
                  <a:lnTo>
                    <a:pt x="112812" y="105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5087"/>
            <p:cNvSpPr/>
            <p:nvPr>
              <p:custDataLst>
                <p:tags r:id="rId128"/>
              </p:custDataLst>
            </p:nvPr>
          </p:nvSpPr>
          <p:spPr>
            <a:xfrm>
              <a:off x="10223522" y="430328"/>
              <a:ext cx="74967" cy="101970"/>
            </a:xfrm>
            <a:custGeom>
              <a:avLst/>
              <a:gdLst/>
              <a:ahLst/>
              <a:cxnLst/>
              <a:rect l="0" t="0" r="0" b="0"/>
              <a:pathLst>
                <a:path w="74967" h="101970">
                  <a:moveTo>
                    <a:pt x="6328" y="52272"/>
                  </a:moveTo>
                  <a:lnTo>
                    <a:pt x="6328" y="52272"/>
                  </a:lnTo>
                  <a:lnTo>
                    <a:pt x="6328" y="31257"/>
                  </a:lnTo>
                  <a:lnTo>
                    <a:pt x="4447" y="48172"/>
                  </a:lnTo>
                  <a:lnTo>
                    <a:pt x="566" y="77968"/>
                  </a:lnTo>
                  <a:lnTo>
                    <a:pt x="0" y="101969"/>
                  </a:lnTo>
                  <a:lnTo>
                    <a:pt x="1862" y="82204"/>
                  </a:lnTo>
                  <a:lnTo>
                    <a:pt x="11515" y="38941"/>
                  </a:lnTo>
                  <a:lnTo>
                    <a:pt x="24102" y="12715"/>
                  </a:lnTo>
                  <a:lnTo>
                    <a:pt x="26644" y="8967"/>
                  </a:lnTo>
                  <a:lnTo>
                    <a:pt x="35112" y="2922"/>
                  </a:lnTo>
                  <a:lnTo>
                    <a:pt x="40334" y="322"/>
                  </a:lnTo>
                  <a:lnTo>
                    <a:pt x="45226" y="0"/>
                  </a:lnTo>
                  <a:lnTo>
                    <a:pt x="54426" y="3405"/>
                  </a:lnTo>
                  <a:lnTo>
                    <a:pt x="67538" y="19997"/>
                  </a:lnTo>
                  <a:lnTo>
                    <a:pt x="73618" y="42787"/>
                  </a:lnTo>
                  <a:lnTo>
                    <a:pt x="74966" y="69997"/>
                  </a:lnTo>
                  <a:lnTo>
                    <a:pt x="69828" y="90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5088"/>
            <p:cNvSpPr/>
            <p:nvPr>
              <p:custDataLst>
                <p:tags r:id="rId129"/>
              </p:custDataLst>
            </p:nvPr>
          </p:nvSpPr>
          <p:spPr>
            <a:xfrm>
              <a:off x="10340911" y="299511"/>
              <a:ext cx="79440" cy="230631"/>
            </a:xfrm>
            <a:custGeom>
              <a:avLst/>
              <a:gdLst/>
              <a:ahLst/>
              <a:cxnLst/>
              <a:rect l="0" t="0" r="0" b="0"/>
              <a:pathLst>
                <a:path w="79440" h="230631">
                  <a:moveTo>
                    <a:pt x="15939" y="24339"/>
                  </a:moveTo>
                  <a:lnTo>
                    <a:pt x="15939" y="24339"/>
                  </a:lnTo>
                  <a:lnTo>
                    <a:pt x="21008" y="18564"/>
                  </a:lnTo>
                  <a:lnTo>
                    <a:pt x="27496" y="7316"/>
                  </a:lnTo>
                  <a:lnTo>
                    <a:pt x="28300" y="2519"/>
                  </a:lnTo>
                  <a:lnTo>
                    <a:pt x="29119" y="1325"/>
                  </a:lnTo>
                  <a:lnTo>
                    <a:pt x="30370" y="530"/>
                  </a:lnTo>
                  <a:lnTo>
                    <a:pt x="31909" y="0"/>
                  </a:lnTo>
                  <a:lnTo>
                    <a:pt x="33675" y="44774"/>
                  </a:lnTo>
                  <a:lnTo>
                    <a:pt x="31347" y="78577"/>
                  </a:lnTo>
                  <a:lnTo>
                    <a:pt x="27962" y="112885"/>
                  </a:lnTo>
                  <a:lnTo>
                    <a:pt x="22089" y="154527"/>
                  </a:lnTo>
                  <a:lnTo>
                    <a:pt x="10411" y="197673"/>
                  </a:lnTo>
                  <a:lnTo>
                    <a:pt x="3951" y="225272"/>
                  </a:lnTo>
                  <a:lnTo>
                    <a:pt x="2302" y="228144"/>
                  </a:lnTo>
                  <a:lnTo>
                    <a:pt x="0" y="230630"/>
                  </a:lnTo>
                  <a:lnTo>
                    <a:pt x="1328" y="229383"/>
                  </a:lnTo>
                  <a:lnTo>
                    <a:pt x="13039" y="193863"/>
                  </a:lnTo>
                  <a:lnTo>
                    <a:pt x="16767" y="180822"/>
                  </a:lnTo>
                  <a:lnTo>
                    <a:pt x="39381" y="134844"/>
                  </a:lnTo>
                  <a:lnTo>
                    <a:pt x="54515" y="114136"/>
                  </a:lnTo>
                  <a:lnTo>
                    <a:pt x="61540" y="110110"/>
                  </a:lnTo>
                  <a:lnTo>
                    <a:pt x="65389" y="109036"/>
                  </a:lnTo>
                  <a:lnTo>
                    <a:pt x="67956" y="110437"/>
                  </a:lnTo>
                  <a:lnTo>
                    <a:pt x="69668" y="113488"/>
                  </a:lnTo>
                  <a:lnTo>
                    <a:pt x="70808" y="117638"/>
                  </a:lnTo>
                  <a:lnTo>
                    <a:pt x="69042" y="136963"/>
                  </a:lnTo>
                  <a:lnTo>
                    <a:pt x="64000" y="148713"/>
                  </a:lnTo>
                  <a:lnTo>
                    <a:pt x="49265" y="167754"/>
                  </a:lnTo>
                  <a:lnTo>
                    <a:pt x="45918" y="170043"/>
                  </a:lnTo>
                  <a:lnTo>
                    <a:pt x="42981" y="170864"/>
                  </a:lnTo>
                  <a:lnTo>
                    <a:pt x="29989" y="170417"/>
                  </a:lnTo>
                  <a:lnTo>
                    <a:pt x="30244" y="171113"/>
                  </a:lnTo>
                  <a:lnTo>
                    <a:pt x="45320" y="190163"/>
                  </a:lnTo>
                  <a:lnTo>
                    <a:pt x="79439" y="221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5089"/>
            <p:cNvSpPr/>
            <p:nvPr>
              <p:custDataLst>
                <p:tags r:id="rId130"/>
              </p:custDataLst>
            </p:nvPr>
          </p:nvSpPr>
          <p:spPr>
            <a:xfrm>
              <a:off x="10464800" y="403537"/>
              <a:ext cx="68642" cy="102727"/>
            </a:xfrm>
            <a:custGeom>
              <a:avLst/>
              <a:gdLst/>
              <a:ahLst/>
              <a:cxnLst/>
              <a:rect l="0" t="0" r="0" b="0"/>
              <a:pathLst>
                <a:path w="68642" h="102727">
                  <a:moveTo>
                    <a:pt x="0" y="15563"/>
                  </a:moveTo>
                  <a:lnTo>
                    <a:pt x="0" y="15563"/>
                  </a:lnTo>
                  <a:lnTo>
                    <a:pt x="3370" y="12192"/>
                  </a:lnTo>
                  <a:lnTo>
                    <a:pt x="4363" y="11905"/>
                  </a:lnTo>
                  <a:lnTo>
                    <a:pt x="5026" y="12418"/>
                  </a:lnTo>
                  <a:lnTo>
                    <a:pt x="5468" y="13467"/>
                  </a:lnTo>
                  <a:lnTo>
                    <a:pt x="6272" y="56200"/>
                  </a:lnTo>
                  <a:lnTo>
                    <a:pt x="260" y="102726"/>
                  </a:lnTo>
                  <a:lnTo>
                    <a:pt x="3448" y="97206"/>
                  </a:lnTo>
                  <a:lnTo>
                    <a:pt x="12647" y="52429"/>
                  </a:lnTo>
                  <a:lnTo>
                    <a:pt x="21439" y="25121"/>
                  </a:lnTo>
                  <a:lnTo>
                    <a:pt x="34339" y="8282"/>
                  </a:lnTo>
                  <a:lnTo>
                    <a:pt x="43720" y="1744"/>
                  </a:lnTo>
                  <a:lnTo>
                    <a:pt x="48196" y="0"/>
                  </a:lnTo>
                  <a:lnTo>
                    <a:pt x="52593" y="249"/>
                  </a:lnTo>
                  <a:lnTo>
                    <a:pt x="61239" y="4288"/>
                  </a:lnTo>
                  <a:lnTo>
                    <a:pt x="66022" y="18313"/>
                  </a:lnTo>
                  <a:lnTo>
                    <a:pt x="68641" y="63067"/>
                  </a:lnTo>
                  <a:lnTo>
                    <a:pt x="63500" y="981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5090"/>
            <p:cNvSpPr/>
            <p:nvPr>
              <p:custDataLst>
                <p:tags r:id="rId131"/>
              </p:custDataLst>
            </p:nvPr>
          </p:nvSpPr>
          <p:spPr>
            <a:xfrm>
              <a:off x="10582861" y="398599"/>
              <a:ext cx="52891" cy="118137"/>
            </a:xfrm>
            <a:custGeom>
              <a:avLst/>
              <a:gdLst/>
              <a:ahLst/>
              <a:cxnLst/>
              <a:rect l="0" t="0" r="0" b="0"/>
              <a:pathLst>
                <a:path w="52891" h="118137">
                  <a:moveTo>
                    <a:pt x="40689" y="26851"/>
                  </a:moveTo>
                  <a:lnTo>
                    <a:pt x="40689" y="26851"/>
                  </a:lnTo>
                  <a:lnTo>
                    <a:pt x="40689" y="20109"/>
                  </a:lnTo>
                  <a:lnTo>
                    <a:pt x="41394" y="18123"/>
                  </a:lnTo>
                  <a:lnTo>
                    <a:pt x="42570" y="16799"/>
                  </a:lnTo>
                  <a:lnTo>
                    <a:pt x="44060" y="15916"/>
                  </a:lnTo>
                  <a:lnTo>
                    <a:pt x="45053" y="13917"/>
                  </a:lnTo>
                  <a:lnTo>
                    <a:pt x="46156" y="7932"/>
                  </a:lnTo>
                  <a:lnTo>
                    <a:pt x="45040" y="5066"/>
                  </a:lnTo>
                  <a:lnTo>
                    <a:pt x="40036" y="0"/>
                  </a:lnTo>
                  <a:lnTo>
                    <a:pt x="36726" y="484"/>
                  </a:lnTo>
                  <a:lnTo>
                    <a:pt x="29285" y="6666"/>
                  </a:lnTo>
                  <a:lnTo>
                    <a:pt x="17163" y="25417"/>
                  </a:lnTo>
                  <a:lnTo>
                    <a:pt x="5493" y="65060"/>
                  </a:lnTo>
                  <a:lnTo>
                    <a:pt x="0" y="89207"/>
                  </a:lnTo>
                  <a:lnTo>
                    <a:pt x="967" y="105600"/>
                  </a:lnTo>
                  <a:lnTo>
                    <a:pt x="2919" y="111100"/>
                  </a:lnTo>
                  <a:lnTo>
                    <a:pt x="5632" y="114767"/>
                  </a:lnTo>
                  <a:lnTo>
                    <a:pt x="8851" y="117212"/>
                  </a:lnTo>
                  <a:lnTo>
                    <a:pt x="13113" y="118136"/>
                  </a:lnTo>
                  <a:lnTo>
                    <a:pt x="23495" y="117281"/>
                  </a:lnTo>
                  <a:lnTo>
                    <a:pt x="28520" y="113243"/>
                  </a:lnTo>
                  <a:lnTo>
                    <a:pt x="47692" y="81807"/>
                  </a:lnTo>
                  <a:lnTo>
                    <a:pt x="52890" y="41516"/>
                  </a:lnTo>
                  <a:lnTo>
                    <a:pt x="48220" y="16682"/>
                  </a:lnTo>
                  <a:lnTo>
                    <a:pt x="40689" y="1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5091"/>
            <p:cNvSpPr/>
            <p:nvPr>
              <p:custDataLst>
                <p:tags r:id="rId132"/>
              </p:custDataLst>
            </p:nvPr>
          </p:nvSpPr>
          <p:spPr>
            <a:xfrm>
              <a:off x="10674350" y="384558"/>
              <a:ext cx="158751" cy="115901"/>
            </a:xfrm>
            <a:custGeom>
              <a:avLst/>
              <a:gdLst/>
              <a:ahLst/>
              <a:cxnLst/>
              <a:rect l="0" t="0" r="0" b="0"/>
              <a:pathLst>
                <a:path w="158751" h="115901">
                  <a:moveTo>
                    <a:pt x="0" y="28192"/>
                  </a:moveTo>
                  <a:lnTo>
                    <a:pt x="0" y="28192"/>
                  </a:lnTo>
                  <a:lnTo>
                    <a:pt x="13091" y="18758"/>
                  </a:lnTo>
                  <a:lnTo>
                    <a:pt x="22890" y="5010"/>
                  </a:lnTo>
                  <a:lnTo>
                    <a:pt x="24656" y="0"/>
                  </a:lnTo>
                  <a:lnTo>
                    <a:pt x="24904" y="225"/>
                  </a:lnTo>
                  <a:lnTo>
                    <a:pt x="25069" y="1081"/>
                  </a:lnTo>
                  <a:lnTo>
                    <a:pt x="18448" y="42748"/>
                  </a:lnTo>
                  <a:lnTo>
                    <a:pt x="13835" y="87041"/>
                  </a:lnTo>
                  <a:lnTo>
                    <a:pt x="16967" y="102325"/>
                  </a:lnTo>
                  <a:lnTo>
                    <a:pt x="22358" y="113351"/>
                  </a:lnTo>
                  <a:lnTo>
                    <a:pt x="24783" y="115304"/>
                  </a:lnTo>
                  <a:lnTo>
                    <a:pt x="27105" y="115900"/>
                  </a:lnTo>
                  <a:lnTo>
                    <a:pt x="33448" y="112799"/>
                  </a:lnTo>
                  <a:lnTo>
                    <a:pt x="74583" y="80334"/>
                  </a:lnTo>
                  <a:lnTo>
                    <a:pt x="75122" y="81298"/>
                  </a:lnTo>
                  <a:lnTo>
                    <a:pt x="76585" y="88691"/>
                  </a:lnTo>
                  <a:lnTo>
                    <a:pt x="81163" y="97867"/>
                  </a:lnTo>
                  <a:lnTo>
                    <a:pt x="81624" y="100042"/>
                  </a:lnTo>
                  <a:lnTo>
                    <a:pt x="83345" y="101492"/>
                  </a:lnTo>
                  <a:lnTo>
                    <a:pt x="89017" y="103103"/>
                  </a:lnTo>
                  <a:lnTo>
                    <a:pt x="96244" y="101938"/>
                  </a:lnTo>
                  <a:lnTo>
                    <a:pt x="105569" y="97657"/>
                  </a:lnTo>
                  <a:lnTo>
                    <a:pt x="132504" y="78497"/>
                  </a:lnTo>
                  <a:lnTo>
                    <a:pt x="140939" y="67635"/>
                  </a:lnTo>
                  <a:lnTo>
                    <a:pt x="155876" y="26501"/>
                  </a:lnTo>
                  <a:lnTo>
                    <a:pt x="158750" y="2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1111"/>
          <p:cNvGrpSpPr/>
          <p:nvPr/>
        </p:nvGrpSpPr>
        <p:grpSpPr>
          <a:xfrm>
            <a:off x="6877050" y="1568450"/>
            <a:ext cx="57151" cy="171112"/>
            <a:chOff x="6877050" y="1568450"/>
            <a:chExt cx="57151" cy="171112"/>
          </a:xfrm>
        </p:grpSpPr>
        <p:sp>
          <p:nvSpPr>
            <p:cNvPr id="100" name="SMARTInkShape-5092"/>
            <p:cNvSpPr/>
            <p:nvPr>
              <p:custDataLst>
                <p:tags r:id="rId121"/>
              </p:custDataLst>
            </p:nvPr>
          </p:nvSpPr>
          <p:spPr>
            <a:xfrm>
              <a:off x="6902450" y="1727200"/>
              <a:ext cx="31751" cy="12362"/>
            </a:xfrm>
            <a:custGeom>
              <a:avLst/>
              <a:gdLst/>
              <a:ahLst/>
              <a:cxnLst/>
              <a:rect l="0" t="0" r="0" b="0"/>
              <a:pathLst>
                <a:path w="31751" h="12362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6" y="6908"/>
                  </a:lnTo>
                  <a:lnTo>
                    <a:pt x="5467" y="8838"/>
                  </a:lnTo>
                  <a:lnTo>
                    <a:pt x="6467" y="10126"/>
                  </a:lnTo>
                  <a:lnTo>
                    <a:pt x="9459" y="11556"/>
                  </a:lnTo>
                  <a:lnTo>
                    <a:pt x="15110" y="12361"/>
                  </a:lnTo>
                  <a:lnTo>
                    <a:pt x="317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5093"/>
            <p:cNvSpPr/>
            <p:nvPr>
              <p:custDataLst>
                <p:tags r:id="rId122"/>
              </p:custDataLst>
            </p:nvPr>
          </p:nvSpPr>
          <p:spPr>
            <a:xfrm>
              <a:off x="6877050" y="156845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1882"/>
                  </a:lnTo>
                  <a:lnTo>
                    <a:pt x="8839" y="3371"/>
                  </a:lnTo>
                  <a:lnTo>
                    <a:pt x="10983" y="6907"/>
                  </a:lnTo>
                  <a:lnTo>
                    <a:pt x="12192" y="14747"/>
                  </a:lnTo>
                  <a:lnTo>
                    <a:pt x="190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1112"/>
          <p:cNvGrpSpPr/>
          <p:nvPr/>
        </p:nvGrpSpPr>
        <p:grpSpPr>
          <a:xfrm>
            <a:off x="7278243" y="1495225"/>
            <a:ext cx="1078358" cy="490478"/>
            <a:chOff x="7278243" y="1495225"/>
            <a:chExt cx="1078358" cy="490478"/>
          </a:xfrm>
        </p:grpSpPr>
        <p:sp>
          <p:nvSpPr>
            <p:cNvPr id="103" name="SMARTInkShape-5094"/>
            <p:cNvSpPr/>
            <p:nvPr>
              <p:custDataLst>
                <p:tags r:id="rId109"/>
              </p:custDataLst>
            </p:nvPr>
          </p:nvSpPr>
          <p:spPr>
            <a:xfrm>
              <a:off x="7753350" y="1676400"/>
              <a:ext cx="3659" cy="76201"/>
            </a:xfrm>
            <a:custGeom>
              <a:avLst/>
              <a:gdLst/>
              <a:ahLst/>
              <a:cxnLst/>
              <a:rect l="0" t="0" r="0" b="0"/>
              <a:pathLst>
                <a:path w="3659" h="76201">
                  <a:moveTo>
                    <a:pt x="0" y="0"/>
                  </a:moveTo>
                  <a:lnTo>
                    <a:pt x="0" y="0"/>
                  </a:lnTo>
                  <a:lnTo>
                    <a:pt x="1881" y="38871"/>
                  </a:lnTo>
                  <a:lnTo>
                    <a:pt x="3658" y="5043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5095"/>
            <p:cNvSpPr/>
            <p:nvPr>
              <p:custDataLst>
                <p:tags r:id="rId110"/>
              </p:custDataLst>
            </p:nvPr>
          </p:nvSpPr>
          <p:spPr>
            <a:xfrm>
              <a:off x="7575572" y="1669411"/>
              <a:ext cx="105198" cy="106503"/>
            </a:xfrm>
            <a:custGeom>
              <a:avLst/>
              <a:gdLst/>
              <a:ahLst/>
              <a:cxnLst/>
              <a:rect l="0" t="0" r="0" b="0"/>
              <a:pathLst>
                <a:path w="105198" h="106503">
                  <a:moveTo>
                    <a:pt x="6328" y="6989"/>
                  </a:moveTo>
                  <a:lnTo>
                    <a:pt x="6328" y="6989"/>
                  </a:lnTo>
                  <a:lnTo>
                    <a:pt x="2957" y="6989"/>
                  </a:lnTo>
                  <a:lnTo>
                    <a:pt x="1964" y="8400"/>
                  </a:lnTo>
                  <a:lnTo>
                    <a:pt x="370" y="20804"/>
                  </a:lnTo>
                  <a:lnTo>
                    <a:pt x="0" y="67064"/>
                  </a:lnTo>
                  <a:lnTo>
                    <a:pt x="3126" y="98025"/>
                  </a:lnTo>
                  <a:lnTo>
                    <a:pt x="599" y="106502"/>
                  </a:lnTo>
                  <a:lnTo>
                    <a:pt x="162" y="97858"/>
                  </a:lnTo>
                  <a:lnTo>
                    <a:pt x="11525" y="51757"/>
                  </a:lnTo>
                  <a:lnTo>
                    <a:pt x="26645" y="12353"/>
                  </a:lnTo>
                  <a:lnTo>
                    <a:pt x="33232" y="3964"/>
                  </a:lnTo>
                  <a:lnTo>
                    <a:pt x="36964" y="739"/>
                  </a:lnTo>
                  <a:lnTo>
                    <a:pt x="39452" y="0"/>
                  </a:lnTo>
                  <a:lnTo>
                    <a:pt x="41110" y="918"/>
                  </a:lnTo>
                  <a:lnTo>
                    <a:pt x="42217" y="2942"/>
                  </a:lnTo>
                  <a:lnTo>
                    <a:pt x="43991" y="17740"/>
                  </a:lnTo>
                  <a:lnTo>
                    <a:pt x="45095" y="52455"/>
                  </a:lnTo>
                  <a:lnTo>
                    <a:pt x="49890" y="67835"/>
                  </a:lnTo>
                  <a:lnTo>
                    <a:pt x="50892" y="67309"/>
                  </a:lnTo>
                  <a:lnTo>
                    <a:pt x="77895" y="21940"/>
                  </a:lnTo>
                  <a:lnTo>
                    <a:pt x="83526" y="11047"/>
                  </a:lnTo>
                  <a:lnTo>
                    <a:pt x="86721" y="7577"/>
                  </a:lnTo>
                  <a:lnTo>
                    <a:pt x="94034" y="3723"/>
                  </a:lnTo>
                  <a:lnTo>
                    <a:pt x="96549" y="3400"/>
                  </a:lnTo>
                  <a:lnTo>
                    <a:pt x="98225" y="3891"/>
                  </a:lnTo>
                  <a:lnTo>
                    <a:pt x="99342" y="4924"/>
                  </a:lnTo>
                  <a:lnTo>
                    <a:pt x="101136" y="22495"/>
                  </a:lnTo>
                  <a:lnTo>
                    <a:pt x="105197" y="63735"/>
                  </a:lnTo>
                  <a:lnTo>
                    <a:pt x="101578" y="89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5096"/>
            <p:cNvSpPr/>
            <p:nvPr>
              <p:custDataLst>
                <p:tags r:id="rId111"/>
              </p:custDataLst>
            </p:nvPr>
          </p:nvSpPr>
          <p:spPr>
            <a:xfrm>
              <a:off x="7434548" y="1670446"/>
              <a:ext cx="96553" cy="105181"/>
            </a:xfrm>
            <a:custGeom>
              <a:avLst/>
              <a:gdLst/>
              <a:ahLst/>
              <a:cxnLst/>
              <a:rect l="0" t="0" r="0" b="0"/>
              <a:pathLst>
                <a:path w="96553" h="105181">
                  <a:moveTo>
                    <a:pt x="58452" y="44054"/>
                  </a:moveTo>
                  <a:lnTo>
                    <a:pt x="58452" y="44054"/>
                  </a:lnTo>
                  <a:lnTo>
                    <a:pt x="58452" y="11115"/>
                  </a:lnTo>
                  <a:lnTo>
                    <a:pt x="56570" y="6366"/>
                  </a:lnTo>
                  <a:lnTo>
                    <a:pt x="55081" y="4112"/>
                  </a:lnTo>
                  <a:lnTo>
                    <a:pt x="52676" y="2609"/>
                  </a:lnTo>
                  <a:lnTo>
                    <a:pt x="40561" y="198"/>
                  </a:lnTo>
                  <a:lnTo>
                    <a:pt x="38057" y="0"/>
                  </a:lnTo>
                  <a:lnTo>
                    <a:pt x="24422" y="9834"/>
                  </a:lnTo>
                  <a:lnTo>
                    <a:pt x="10347" y="32896"/>
                  </a:lnTo>
                  <a:lnTo>
                    <a:pt x="611" y="58700"/>
                  </a:lnTo>
                  <a:lnTo>
                    <a:pt x="0" y="84220"/>
                  </a:lnTo>
                  <a:lnTo>
                    <a:pt x="4286" y="99543"/>
                  </a:lnTo>
                  <a:lnTo>
                    <a:pt x="8230" y="102213"/>
                  </a:lnTo>
                  <a:lnTo>
                    <a:pt x="20138" y="105180"/>
                  </a:lnTo>
                  <a:lnTo>
                    <a:pt x="25854" y="103855"/>
                  </a:lnTo>
                  <a:lnTo>
                    <a:pt x="40640" y="92582"/>
                  </a:lnTo>
                  <a:lnTo>
                    <a:pt x="53958" y="77875"/>
                  </a:lnTo>
                  <a:lnTo>
                    <a:pt x="67338" y="48017"/>
                  </a:lnTo>
                  <a:lnTo>
                    <a:pt x="71903" y="34410"/>
                  </a:lnTo>
                  <a:lnTo>
                    <a:pt x="75014" y="29890"/>
                  </a:lnTo>
                  <a:lnTo>
                    <a:pt x="75843" y="29672"/>
                  </a:lnTo>
                  <a:lnTo>
                    <a:pt x="76397" y="30233"/>
                  </a:lnTo>
                  <a:lnTo>
                    <a:pt x="84216" y="73388"/>
                  </a:lnTo>
                  <a:lnTo>
                    <a:pt x="96552" y="948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5097"/>
            <p:cNvSpPr/>
            <p:nvPr>
              <p:custDataLst>
                <p:tags r:id="rId112"/>
              </p:custDataLst>
            </p:nvPr>
          </p:nvSpPr>
          <p:spPr>
            <a:xfrm>
              <a:off x="7278243" y="1663700"/>
              <a:ext cx="138558" cy="38101"/>
            </a:xfrm>
            <a:custGeom>
              <a:avLst/>
              <a:gdLst/>
              <a:ahLst/>
              <a:cxnLst/>
              <a:rect l="0" t="0" r="0" b="0"/>
              <a:pathLst>
                <a:path w="138558" h="38101">
                  <a:moveTo>
                    <a:pt x="11557" y="38100"/>
                  </a:moveTo>
                  <a:lnTo>
                    <a:pt x="11557" y="38100"/>
                  </a:lnTo>
                  <a:lnTo>
                    <a:pt x="0" y="38100"/>
                  </a:lnTo>
                  <a:lnTo>
                    <a:pt x="5937" y="31358"/>
                  </a:lnTo>
                  <a:lnTo>
                    <a:pt x="40158" y="17143"/>
                  </a:lnTo>
                  <a:lnTo>
                    <a:pt x="81622" y="6810"/>
                  </a:lnTo>
                  <a:lnTo>
                    <a:pt x="1385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5098"/>
            <p:cNvSpPr/>
            <p:nvPr>
              <p:custDataLst>
                <p:tags r:id="rId113"/>
              </p:custDataLst>
            </p:nvPr>
          </p:nvSpPr>
          <p:spPr>
            <a:xfrm>
              <a:off x="7291205" y="1511300"/>
              <a:ext cx="125596" cy="76201"/>
            </a:xfrm>
            <a:custGeom>
              <a:avLst/>
              <a:gdLst/>
              <a:ahLst/>
              <a:cxnLst/>
              <a:rect l="0" t="0" r="0" b="0"/>
              <a:pathLst>
                <a:path w="125596" h="76201">
                  <a:moveTo>
                    <a:pt x="17645" y="76200"/>
                  </a:moveTo>
                  <a:lnTo>
                    <a:pt x="17645" y="76200"/>
                  </a:lnTo>
                  <a:lnTo>
                    <a:pt x="3340" y="67362"/>
                  </a:lnTo>
                  <a:lnTo>
                    <a:pt x="703" y="63335"/>
                  </a:lnTo>
                  <a:lnTo>
                    <a:pt x="0" y="61273"/>
                  </a:lnTo>
                  <a:lnTo>
                    <a:pt x="238" y="59899"/>
                  </a:lnTo>
                  <a:lnTo>
                    <a:pt x="1101" y="58982"/>
                  </a:lnTo>
                  <a:lnTo>
                    <a:pt x="2382" y="58372"/>
                  </a:lnTo>
                  <a:lnTo>
                    <a:pt x="44390" y="26441"/>
                  </a:lnTo>
                  <a:lnTo>
                    <a:pt x="89919" y="5782"/>
                  </a:lnTo>
                  <a:lnTo>
                    <a:pt x="1255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5099"/>
            <p:cNvSpPr/>
            <p:nvPr>
              <p:custDataLst>
                <p:tags r:id="rId114"/>
              </p:custDataLst>
            </p:nvPr>
          </p:nvSpPr>
          <p:spPr>
            <a:xfrm>
              <a:off x="7278414" y="1549400"/>
              <a:ext cx="17344" cy="247651"/>
            </a:xfrm>
            <a:custGeom>
              <a:avLst/>
              <a:gdLst/>
              <a:ahLst/>
              <a:cxnLst/>
              <a:rect l="0" t="0" r="0" b="0"/>
              <a:pathLst>
                <a:path w="17344" h="247651">
                  <a:moveTo>
                    <a:pt x="11386" y="0"/>
                  </a:moveTo>
                  <a:lnTo>
                    <a:pt x="11386" y="0"/>
                  </a:lnTo>
                  <a:lnTo>
                    <a:pt x="12091" y="10139"/>
                  </a:lnTo>
                  <a:lnTo>
                    <a:pt x="15750" y="24484"/>
                  </a:lnTo>
                  <a:lnTo>
                    <a:pt x="17343" y="65828"/>
                  </a:lnTo>
                  <a:lnTo>
                    <a:pt x="14287" y="104647"/>
                  </a:lnTo>
                  <a:lnTo>
                    <a:pt x="7595" y="147906"/>
                  </a:lnTo>
                  <a:lnTo>
                    <a:pt x="5541" y="191572"/>
                  </a:lnTo>
                  <a:lnTo>
                    <a:pt x="54" y="237631"/>
                  </a:lnTo>
                  <a:lnTo>
                    <a:pt x="0" y="246019"/>
                  </a:lnTo>
                  <a:lnTo>
                    <a:pt x="5036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5100"/>
            <p:cNvSpPr/>
            <p:nvPr>
              <p:custDataLst>
                <p:tags r:id="rId115"/>
              </p:custDataLst>
            </p:nvPr>
          </p:nvSpPr>
          <p:spPr>
            <a:xfrm>
              <a:off x="8255882" y="1651000"/>
              <a:ext cx="100719" cy="57151"/>
            </a:xfrm>
            <a:custGeom>
              <a:avLst/>
              <a:gdLst/>
              <a:ahLst/>
              <a:cxnLst/>
              <a:rect l="0" t="0" r="0" b="0"/>
              <a:pathLst>
                <a:path w="100719" h="57151">
                  <a:moveTo>
                    <a:pt x="5468" y="57150"/>
                  </a:moveTo>
                  <a:lnTo>
                    <a:pt x="5468" y="57150"/>
                  </a:lnTo>
                  <a:lnTo>
                    <a:pt x="2097" y="50408"/>
                  </a:lnTo>
                  <a:lnTo>
                    <a:pt x="0" y="36102"/>
                  </a:lnTo>
                  <a:lnTo>
                    <a:pt x="1116" y="31829"/>
                  </a:lnTo>
                  <a:lnTo>
                    <a:pt x="6121" y="25200"/>
                  </a:lnTo>
                  <a:lnTo>
                    <a:pt x="30356" y="14130"/>
                  </a:lnTo>
                  <a:lnTo>
                    <a:pt x="1007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5101"/>
            <p:cNvSpPr/>
            <p:nvPr>
              <p:custDataLst>
                <p:tags r:id="rId116"/>
              </p:custDataLst>
            </p:nvPr>
          </p:nvSpPr>
          <p:spPr>
            <a:xfrm>
              <a:off x="8288785" y="1495225"/>
              <a:ext cx="63955" cy="282776"/>
            </a:xfrm>
            <a:custGeom>
              <a:avLst/>
              <a:gdLst/>
              <a:ahLst/>
              <a:cxnLst/>
              <a:rect l="0" t="0" r="0" b="0"/>
              <a:pathLst>
                <a:path w="63955" h="282776">
                  <a:moveTo>
                    <a:pt x="55115" y="47825"/>
                  </a:moveTo>
                  <a:lnTo>
                    <a:pt x="55115" y="47825"/>
                  </a:lnTo>
                  <a:lnTo>
                    <a:pt x="63954" y="24681"/>
                  </a:lnTo>
                  <a:lnTo>
                    <a:pt x="63829" y="19696"/>
                  </a:lnTo>
                  <a:lnTo>
                    <a:pt x="59929" y="8512"/>
                  </a:lnTo>
                  <a:lnTo>
                    <a:pt x="56913" y="4683"/>
                  </a:lnTo>
                  <a:lnTo>
                    <a:pt x="49799" y="429"/>
                  </a:lnTo>
                  <a:lnTo>
                    <a:pt x="46632" y="0"/>
                  </a:lnTo>
                  <a:lnTo>
                    <a:pt x="41231" y="1404"/>
                  </a:lnTo>
                  <a:lnTo>
                    <a:pt x="30853" y="12904"/>
                  </a:lnTo>
                  <a:lnTo>
                    <a:pt x="15410" y="50962"/>
                  </a:lnTo>
                  <a:lnTo>
                    <a:pt x="7211" y="86854"/>
                  </a:lnTo>
                  <a:lnTo>
                    <a:pt x="0" y="131264"/>
                  </a:lnTo>
                  <a:lnTo>
                    <a:pt x="1738" y="171159"/>
                  </a:lnTo>
                  <a:lnTo>
                    <a:pt x="6922" y="210741"/>
                  </a:lnTo>
                  <a:lnTo>
                    <a:pt x="14290" y="256107"/>
                  </a:lnTo>
                  <a:lnTo>
                    <a:pt x="17015" y="282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5102"/>
            <p:cNvSpPr/>
            <p:nvPr>
              <p:custDataLst>
                <p:tags r:id="rId117"/>
              </p:custDataLst>
            </p:nvPr>
          </p:nvSpPr>
          <p:spPr>
            <a:xfrm>
              <a:off x="8170411" y="1631950"/>
              <a:ext cx="65540" cy="130162"/>
            </a:xfrm>
            <a:custGeom>
              <a:avLst/>
              <a:gdLst/>
              <a:ahLst/>
              <a:cxnLst/>
              <a:rect l="0" t="0" r="0" b="0"/>
              <a:pathLst>
                <a:path w="65540" h="130162">
                  <a:moveTo>
                    <a:pt x="65539" y="63500"/>
                  </a:moveTo>
                  <a:lnTo>
                    <a:pt x="65539" y="63500"/>
                  </a:lnTo>
                  <a:lnTo>
                    <a:pt x="65539" y="56758"/>
                  </a:lnTo>
                  <a:lnTo>
                    <a:pt x="59894" y="49685"/>
                  </a:lnTo>
                  <a:lnTo>
                    <a:pt x="45765" y="37017"/>
                  </a:lnTo>
                  <a:lnTo>
                    <a:pt x="42478" y="35967"/>
                  </a:lnTo>
                  <a:lnTo>
                    <a:pt x="35063" y="36682"/>
                  </a:lnTo>
                  <a:lnTo>
                    <a:pt x="27065" y="43114"/>
                  </a:lnTo>
                  <a:lnTo>
                    <a:pt x="6928" y="66852"/>
                  </a:lnTo>
                  <a:lnTo>
                    <a:pt x="1154" y="80747"/>
                  </a:lnTo>
                  <a:lnTo>
                    <a:pt x="0" y="96330"/>
                  </a:lnTo>
                  <a:lnTo>
                    <a:pt x="5007" y="122588"/>
                  </a:lnTo>
                  <a:lnTo>
                    <a:pt x="8251" y="126175"/>
                  </a:lnTo>
                  <a:lnTo>
                    <a:pt x="17499" y="130161"/>
                  </a:lnTo>
                  <a:lnTo>
                    <a:pt x="22224" y="129813"/>
                  </a:lnTo>
                  <a:lnTo>
                    <a:pt x="31236" y="125663"/>
                  </a:lnTo>
                  <a:lnTo>
                    <a:pt x="47614" y="108651"/>
                  </a:lnTo>
                  <a:lnTo>
                    <a:pt x="54044" y="91799"/>
                  </a:lnTo>
                  <a:lnTo>
                    <a:pt x="56196" y="73960"/>
                  </a:lnTo>
                  <a:lnTo>
                    <a:pt x="53420" y="31899"/>
                  </a:lnTo>
                  <a:lnTo>
                    <a:pt x="54978" y="19352"/>
                  </a:lnTo>
                  <a:lnTo>
                    <a:pt x="591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5103"/>
            <p:cNvSpPr/>
            <p:nvPr>
              <p:custDataLst>
                <p:tags r:id="rId118"/>
              </p:custDataLst>
            </p:nvPr>
          </p:nvSpPr>
          <p:spPr>
            <a:xfrm>
              <a:off x="7854950" y="1664583"/>
              <a:ext cx="98735" cy="321120"/>
            </a:xfrm>
            <a:custGeom>
              <a:avLst/>
              <a:gdLst/>
              <a:ahLst/>
              <a:cxnLst/>
              <a:rect l="0" t="0" r="0" b="0"/>
              <a:pathLst>
                <a:path w="98735" h="321120">
                  <a:moveTo>
                    <a:pt x="25400" y="5467"/>
                  </a:moveTo>
                  <a:lnTo>
                    <a:pt x="25400" y="5467"/>
                  </a:lnTo>
                  <a:lnTo>
                    <a:pt x="30867" y="0"/>
                  </a:lnTo>
                  <a:lnTo>
                    <a:pt x="26608" y="13048"/>
                  </a:lnTo>
                  <a:lnTo>
                    <a:pt x="25470" y="46990"/>
                  </a:lnTo>
                  <a:lnTo>
                    <a:pt x="26857" y="50788"/>
                  </a:lnTo>
                  <a:lnTo>
                    <a:pt x="32162" y="56889"/>
                  </a:lnTo>
                  <a:lnTo>
                    <a:pt x="35553" y="58093"/>
                  </a:lnTo>
                  <a:lnTo>
                    <a:pt x="43083" y="57549"/>
                  </a:lnTo>
                  <a:lnTo>
                    <a:pt x="58627" y="49905"/>
                  </a:lnTo>
                  <a:lnTo>
                    <a:pt x="69895" y="38703"/>
                  </a:lnTo>
                  <a:lnTo>
                    <a:pt x="85421" y="14939"/>
                  </a:lnTo>
                  <a:lnTo>
                    <a:pt x="88212" y="7338"/>
                  </a:lnTo>
                  <a:lnTo>
                    <a:pt x="88595" y="10061"/>
                  </a:lnTo>
                  <a:lnTo>
                    <a:pt x="88881" y="56417"/>
                  </a:lnTo>
                  <a:lnTo>
                    <a:pt x="88896" y="97637"/>
                  </a:lnTo>
                  <a:lnTo>
                    <a:pt x="88900" y="144814"/>
                  </a:lnTo>
                  <a:lnTo>
                    <a:pt x="93263" y="185706"/>
                  </a:lnTo>
                  <a:lnTo>
                    <a:pt x="96739" y="228904"/>
                  </a:lnTo>
                  <a:lnTo>
                    <a:pt x="98734" y="245884"/>
                  </a:lnTo>
                  <a:lnTo>
                    <a:pt x="95848" y="289149"/>
                  </a:lnTo>
                  <a:lnTo>
                    <a:pt x="85314" y="313025"/>
                  </a:lnTo>
                  <a:lnTo>
                    <a:pt x="78748" y="317750"/>
                  </a:lnTo>
                  <a:lnTo>
                    <a:pt x="62045" y="321119"/>
                  </a:lnTo>
                  <a:lnTo>
                    <a:pt x="36178" y="315678"/>
                  </a:lnTo>
                  <a:lnTo>
                    <a:pt x="0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5104"/>
            <p:cNvSpPr/>
            <p:nvPr>
              <p:custDataLst>
                <p:tags r:id="rId119"/>
              </p:custDataLst>
            </p:nvPr>
          </p:nvSpPr>
          <p:spPr>
            <a:xfrm>
              <a:off x="7823200" y="1512183"/>
              <a:ext cx="25323" cy="259468"/>
            </a:xfrm>
            <a:custGeom>
              <a:avLst/>
              <a:gdLst/>
              <a:ahLst/>
              <a:cxnLst/>
              <a:rect l="0" t="0" r="0" b="0"/>
              <a:pathLst>
                <a:path w="25323" h="259468">
                  <a:moveTo>
                    <a:pt x="19050" y="5467"/>
                  </a:moveTo>
                  <a:lnTo>
                    <a:pt x="19050" y="5467"/>
                  </a:lnTo>
                  <a:lnTo>
                    <a:pt x="19049" y="0"/>
                  </a:lnTo>
                  <a:lnTo>
                    <a:pt x="22420" y="6121"/>
                  </a:lnTo>
                  <a:lnTo>
                    <a:pt x="25007" y="33671"/>
                  </a:lnTo>
                  <a:lnTo>
                    <a:pt x="25322" y="78771"/>
                  </a:lnTo>
                  <a:lnTo>
                    <a:pt x="22006" y="118909"/>
                  </a:lnTo>
                  <a:lnTo>
                    <a:pt x="16554" y="157613"/>
                  </a:lnTo>
                  <a:lnTo>
                    <a:pt x="11326" y="201229"/>
                  </a:lnTo>
                  <a:lnTo>
                    <a:pt x="5943" y="226219"/>
                  </a:lnTo>
                  <a:lnTo>
                    <a:pt x="2641" y="236223"/>
                  </a:lnTo>
                  <a:lnTo>
                    <a:pt x="0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5105"/>
            <p:cNvSpPr/>
            <p:nvPr>
              <p:custDataLst>
                <p:tags r:id="rId120"/>
              </p:custDataLst>
            </p:nvPr>
          </p:nvSpPr>
          <p:spPr>
            <a:xfrm>
              <a:off x="7759700" y="157480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0" y="38100"/>
                  </a:moveTo>
                  <a:lnTo>
                    <a:pt x="0" y="38100"/>
                  </a:lnTo>
                  <a:lnTo>
                    <a:pt x="0" y="4724"/>
                  </a:lnTo>
                  <a:lnTo>
                    <a:pt x="705" y="3149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1113"/>
          <p:cNvGrpSpPr/>
          <p:nvPr/>
        </p:nvGrpSpPr>
        <p:grpSpPr>
          <a:xfrm>
            <a:off x="8658926" y="1524507"/>
            <a:ext cx="706985" cy="278011"/>
            <a:chOff x="8658926" y="1524507"/>
            <a:chExt cx="706985" cy="278011"/>
          </a:xfrm>
        </p:grpSpPr>
        <p:sp>
          <p:nvSpPr>
            <p:cNvPr id="116" name="SMARTInkShape-5106"/>
            <p:cNvSpPr/>
            <p:nvPr>
              <p:custDataLst>
                <p:tags r:id="rId100"/>
              </p:custDataLst>
            </p:nvPr>
          </p:nvSpPr>
          <p:spPr>
            <a:xfrm>
              <a:off x="9315450" y="1645711"/>
              <a:ext cx="50461" cy="134909"/>
            </a:xfrm>
            <a:custGeom>
              <a:avLst/>
              <a:gdLst/>
              <a:ahLst/>
              <a:cxnLst/>
              <a:rect l="0" t="0" r="0" b="0"/>
              <a:pathLst>
                <a:path w="50461" h="134909">
                  <a:moveTo>
                    <a:pt x="38100" y="24339"/>
                  </a:moveTo>
                  <a:lnTo>
                    <a:pt x="38100" y="24339"/>
                  </a:lnTo>
                  <a:lnTo>
                    <a:pt x="43169" y="18564"/>
                  </a:lnTo>
                  <a:lnTo>
                    <a:pt x="49656" y="7316"/>
                  </a:lnTo>
                  <a:lnTo>
                    <a:pt x="50460" y="2518"/>
                  </a:lnTo>
                  <a:lnTo>
                    <a:pt x="49162" y="1325"/>
                  </a:lnTo>
                  <a:lnTo>
                    <a:pt x="43957" y="0"/>
                  </a:lnTo>
                  <a:lnTo>
                    <a:pt x="35058" y="3173"/>
                  </a:lnTo>
                  <a:lnTo>
                    <a:pt x="18841" y="13338"/>
                  </a:lnTo>
                  <a:lnTo>
                    <a:pt x="11148" y="30095"/>
                  </a:lnTo>
                  <a:lnTo>
                    <a:pt x="7772" y="46192"/>
                  </a:lnTo>
                  <a:lnTo>
                    <a:pt x="10744" y="57335"/>
                  </a:lnTo>
                  <a:lnTo>
                    <a:pt x="28095" y="87297"/>
                  </a:lnTo>
                  <a:lnTo>
                    <a:pt x="45388" y="110772"/>
                  </a:lnTo>
                  <a:lnTo>
                    <a:pt x="49196" y="123719"/>
                  </a:lnTo>
                  <a:lnTo>
                    <a:pt x="49025" y="126575"/>
                  </a:lnTo>
                  <a:lnTo>
                    <a:pt x="48206" y="128480"/>
                  </a:lnTo>
                  <a:lnTo>
                    <a:pt x="46954" y="129750"/>
                  </a:lnTo>
                  <a:lnTo>
                    <a:pt x="31707" y="134908"/>
                  </a:lnTo>
                  <a:lnTo>
                    <a:pt x="0" y="132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5107"/>
            <p:cNvSpPr/>
            <p:nvPr>
              <p:custDataLst>
                <p:tags r:id="rId101"/>
              </p:custDataLst>
            </p:nvPr>
          </p:nvSpPr>
          <p:spPr>
            <a:xfrm>
              <a:off x="9221814" y="1671272"/>
              <a:ext cx="68237" cy="97228"/>
            </a:xfrm>
            <a:custGeom>
              <a:avLst/>
              <a:gdLst/>
              <a:ahLst/>
              <a:cxnLst/>
              <a:rect l="0" t="0" r="0" b="0"/>
              <a:pathLst>
                <a:path w="68237" h="97228">
                  <a:moveTo>
                    <a:pt x="49186" y="17828"/>
                  </a:moveTo>
                  <a:lnTo>
                    <a:pt x="49186" y="17828"/>
                  </a:lnTo>
                  <a:lnTo>
                    <a:pt x="49185" y="2901"/>
                  </a:lnTo>
                  <a:lnTo>
                    <a:pt x="48481" y="1527"/>
                  </a:lnTo>
                  <a:lnTo>
                    <a:pt x="47305" y="610"/>
                  </a:lnTo>
                  <a:lnTo>
                    <a:pt x="45815" y="0"/>
                  </a:lnTo>
                  <a:lnTo>
                    <a:pt x="40397" y="1202"/>
                  </a:lnTo>
                  <a:lnTo>
                    <a:pt x="33285" y="4794"/>
                  </a:lnTo>
                  <a:lnTo>
                    <a:pt x="25421" y="11094"/>
                  </a:lnTo>
                  <a:lnTo>
                    <a:pt x="9579" y="36070"/>
                  </a:lnTo>
                  <a:lnTo>
                    <a:pt x="2016" y="56394"/>
                  </a:lnTo>
                  <a:lnTo>
                    <a:pt x="0" y="71893"/>
                  </a:lnTo>
                  <a:lnTo>
                    <a:pt x="2866" y="84425"/>
                  </a:lnTo>
                  <a:lnTo>
                    <a:pt x="5606" y="89743"/>
                  </a:lnTo>
                  <a:lnTo>
                    <a:pt x="8844" y="93288"/>
                  </a:lnTo>
                  <a:lnTo>
                    <a:pt x="16204" y="97227"/>
                  </a:lnTo>
                  <a:lnTo>
                    <a:pt x="27942" y="93333"/>
                  </a:lnTo>
                  <a:lnTo>
                    <a:pt x="51731" y="76957"/>
                  </a:lnTo>
                  <a:lnTo>
                    <a:pt x="57372" y="62923"/>
                  </a:lnTo>
                  <a:lnTo>
                    <a:pt x="63370" y="27231"/>
                  </a:lnTo>
                  <a:lnTo>
                    <a:pt x="68236" y="11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5108"/>
            <p:cNvSpPr/>
            <p:nvPr>
              <p:custDataLst>
                <p:tags r:id="rId102"/>
              </p:custDataLst>
            </p:nvPr>
          </p:nvSpPr>
          <p:spPr>
            <a:xfrm>
              <a:off x="9105900" y="1651000"/>
              <a:ext cx="69851" cy="122724"/>
            </a:xfrm>
            <a:custGeom>
              <a:avLst/>
              <a:gdLst/>
              <a:ahLst/>
              <a:cxnLst/>
              <a:rect l="0" t="0" r="0" b="0"/>
              <a:pathLst>
                <a:path w="69851" h="122724">
                  <a:moveTo>
                    <a:pt x="0" y="0"/>
                  </a:moveTo>
                  <a:lnTo>
                    <a:pt x="0" y="0"/>
                  </a:lnTo>
                  <a:lnTo>
                    <a:pt x="0" y="12209"/>
                  </a:lnTo>
                  <a:lnTo>
                    <a:pt x="3763" y="19773"/>
                  </a:lnTo>
                  <a:lnTo>
                    <a:pt x="31949" y="63031"/>
                  </a:lnTo>
                  <a:lnTo>
                    <a:pt x="37291" y="105240"/>
                  </a:lnTo>
                  <a:lnTo>
                    <a:pt x="37560" y="112494"/>
                  </a:lnTo>
                  <a:lnTo>
                    <a:pt x="36328" y="117329"/>
                  </a:lnTo>
                  <a:lnTo>
                    <a:pt x="34097" y="120553"/>
                  </a:lnTo>
                  <a:lnTo>
                    <a:pt x="31198" y="122702"/>
                  </a:lnTo>
                  <a:lnTo>
                    <a:pt x="27854" y="122723"/>
                  </a:lnTo>
                  <a:lnTo>
                    <a:pt x="20376" y="118985"/>
                  </a:lnTo>
                  <a:lnTo>
                    <a:pt x="17817" y="115306"/>
                  </a:lnTo>
                  <a:lnTo>
                    <a:pt x="14974" y="105575"/>
                  </a:lnTo>
                  <a:lnTo>
                    <a:pt x="16744" y="84825"/>
                  </a:lnTo>
                  <a:lnTo>
                    <a:pt x="33098" y="44507"/>
                  </a:lnTo>
                  <a:lnTo>
                    <a:pt x="47044" y="22359"/>
                  </a:lnTo>
                  <a:lnTo>
                    <a:pt x="698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5109"/>
            <p:cNvSpPr/>
            <p:nvPr>
              <p:custDataLst>
                <p:tags r:id="rId103"/>
              </p:custDataLst>
            </p:nvPr>
          </p:nvSpPr>
          <p:spPr>
            <a:xfrm>
              <a:off x="8980043" y="1657350"/>
              <a:ext cx="81408" cy="29059"/>
            </a:xfrm>
            <a:custGeom>
              <a:avLst/>
              <a:gdLst/>
              <a:ahLst/>
              <a:cxnLst/>
              <a:rect l="0" t="0" r="0" b="0"/>
              <a:pathLst>
                <a:path w="81408" h="29059">
                  <a:moveTo>
                    <a:pt x="11557" y="25400"/>
                  </a:moveTo>
                  <a:lnTo>
                    <a:pt x="11557" y="25400"/>
                  </a:lnTo>
                  <a:lnTo>
                    <a:pt x="8186" y="28771"/>
                  </a:lnTo>
                  <a:lnTo>
                    <a:pt x="6488" y="29058"/>
                  </a:lnTo>
                  <a:lnTo>
                    <a:pt x="4650" y="28544"/>
                  </a:lnTo>
                  <a:lnTo>
                    <a:pt x="2719" y="27496"/>
                  </a:lnTo>
                  <a:lnTo>
                    <a:pt x="1431" y="26092"/>
                  </a:lnTo>
                  <a:lnTo>
                    <a:pt x="0" y="22650"/>
                  </a:lnTo>
                  <a:lnTo>
                    <a:pt x="325" y="20744"/>
                  </a:lnTo>
                  <a:lnTo>
                    <a:pt x="2567" y="16746"/>
                  </a:lnTo>
                  <a:lnTo>
                    <a:pt x="17908" y="10528"/>
                  </a:lnTo>
                  <a:lnTo>
                    <a:pt x="814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5110"/>
            <p:cNvSpPr/>
            <p:nvPr>
              <p:custDataLst>
                <p:tags r:id="rId104"/>
              </p:custDataLst>
            </p:nvPr>
          </p:nvSpPr>
          <p:spPr>
            <a:xfrm>
              <a:off x="8999472" y="1543050"/>
              <a:ext cx="46299" cy="233635"/>
            </a:xfrm>
            <a:custGeom>
              <a:avLst/>
              <a:gdLst/>
              <a:ahLst/>
              <a:cxnLst/>
              <a:rect l="0" t="0" r="0" b="0"/>
              <a:pathLst>
                <a:path w="46299" h="233635">
                  <a:moveTo>
                    <a:pt x="42928" y="0"/>
                  </a:moveTo>
                  <a:lnTo>
                    <a:pt x="42928" y="0"/>
                  </a:lnTo>
                  <a:lnTo>
                    <a:pt x="46298" y="0"/>
                  </a:lnTo>
                  <a:lnTo>
                    <a:pt x="42309" y="3763"/>
                  </a:lnTo>
                  <a:lnTo>
                    <a:pt x="38282" y="6742"/>
                  </a:lnTo>
                  <a:lnTo>
                    <a:pt x="33807" y="17578"/>
                  </a:lnTo>
                  <a:lnTo>
                    <a:pt x="24924" y="62862"/>
                  </a:lnTo>
                  <a:lnTo>
                    <a:pt x="15172" y="105252"/>
                  </a:lnTo>
                  <a:lnTo>
                    <a:pt x="7081" y="150691"/>
                  </a:lnTo>
                  <a:lnTo>
                    <a:pt x="0" y="194113"/>
                  </a:lnTo>
                  <a:lnTo>
                    <a:pt x="810" y="219558"/>
                  </a:lnTo>
                  <a:lnTo>
                    <a:pt x="3747" y="230931"/>
                  </a:lnTo>
                  <a:lnTo>
                    <a:pt x="5518" y="232976"/>
                  </a:lnTo>
                  <a:lnTo>
                    <a:pt x="7405" y="233634"/>
                  </a:lnTo>
                  <a:lnTo>
                    <a:pt x="15145" y="230602"/>
                  </a:lnTo>
                  <a:lnTo>
                    <a:pt x="42928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5111"/>
            <p:cNvSpPr/>
            <p:nvPr>
              <p:custDataLst>
                <p:tags r:id="rId105"/>
              </p:custDataLst>
            </p:nvPr>
          </p:nvSpPr>
          <p:spPr>
            <a:xfrm>
              <a:off x="8877300" y="1639706"/>
              <a:ext cx="63501" cy="161922"/>
            </a:xfrm>
            <a:custGeom>
              <a:avLst/>
              <a:gdLst/>
              <a:ahLst/>
              <a:cxnLst/>
              <a:rect l="0" t="0" r="0" b="0"/>
              <a:pathLst>
                <a:path w="63501" h="161922">
                  <a:moveTo>
                    <a:pt x="63500" y="17644"/>
                  </a:moveTo>
                  <a:lnTo>
                    <a:pt x="63500" y="17644"/>
                  </a:lnTo>
                  <a:lnTo>
                    <a:pt x="56758" y="10902"/>
                  </a:lnTo>
                  <a:lnTo>
                    <a:pt x="33815" y="1757"/>
                  </a:lnTo>
                  <a:lnTo>
                    <a:pt x="26082" y="0"/>
                  </a:lnTo>
                  <a:lnTo>
                    <a:pt x="23033" y="942"/>
                  </a:lnTo>
                  <a:lnTo>
                    <a:pt x="17762" y="5752"/>
                  </a:lnTo>
                  <a:lnTo>
                    <a:pt x="10830" y="16394"/>
                  </a:lnTo>
                  <a:lnTo>
                    <a:pt x="10221" y="28142"/>
                  </a:lnTo>
                  <a:lnTo>
                    <a:pt x="13009" y="42065"/>
                  </a:lnTo>
                  <a:lnTo>
                    <a:pt x="26860" y="81407"/>
                  </a:lnTo>
                  <a:lnTo>
                    <a:pt x="41158" y="123468"/>
                  </a:lnTo>
                  <a:lnTo>
                    <a:pt x="42281" y="136644"/>
                  </a:lnTo>
                  <a:lnTo>
                    <a:pt x="40429" y="147203"/>
                  </a:lnTo>
                  <a:lnTo>
                    <a:pt x="35372" y="154718"/>
                  </a:lnTo>
                  <a:lnTo>
                    <a:pt x="32048" y="157710"/>
                  </a:lnTo>
                  <a:lnTo>
                    <a:pt x="24592" y="161035"/>
                  </a:lnTo>
                  <a:lnTo>
                    <a:pt x="20627" y="161921"/>
                  </a:lnTo>
                  <a:lnTo>
                    <a:pt x="16573" y="159690"/>
                  </a:lnTo>
                  <a:lnTo>
                    <a:pt x="5538" y="145182"/>
                  </a:lnTo>
                  <a:lnTo>
                    <a:pt x="0" y="131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5112"/>
            <p:cNvSpPr/>
            <p:nvPr>
              <p:custDataLst>
                <p:tags r:id="rId106"/>
              </p:custDataLst>
            </p:nvPr>
          </p:nvSpPr>
          <p:spPr>
            <a:xfrm>
              <a:off x="8826500" y="162560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12700" y="38100"/>
                  </a:moveTo>
                  <a:lnTo>
                    <a:pt x="12700" y="38100"/>
                  </a:lnTo>
                  <a:lnTo>
                    <a:pt x="7674" y="17377"/>
                  </a:lnTo>
                  <a:lnTo>
                    <a:pt x="7233" y="11585"/>
                  </a:lnTo>
                  <a:lnTo>
                    <a:pt x="5526" y="772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5113"/>
            <p:cNvSpPr/>
            <p:nvPr>
              <p:custDataLst>
                <p:tags r:id="rId107"/>
              </p:custDataLst>
            </p:nvPr>
          </p:nvSpPr>
          <p:spPr>
            <a:xfrm>
              <a:off x="8813799" y="1698429"/>
              <a:ext cx="2" cy="79572"/>
            </a:xfrm>
            <a:custGeom>
              <a:avLst/>
              <a:gdLst/>
              <a:ahLst/>
              <a:cxnLst/>
              <a:rect l="0" t="0" r="0" b="0"/>
              <a:pathLst>
                <a:path w="2" h="79572">
                  <a:moveTo>
                    <a:pt x="1" y="3371"/>
                  </a:moveTo>
                  <a:lnTo>
                    <a:pt x="1" y="3371"/>
                  </a:lnTo>
                  <a:lnTo>
                    <a:pt x="0" y="0"/>
                  </a:lnTo>
                  <a:lnTo>
                    <a:pt x="0" y="45250"/>
                  </a:lnTo>
                  <a:lnTo>
                    <a:pt x="1" y="79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5114"/>
            <p:cNvSpPr/>
            <p:nvPr>
              <p:custDataLst>
                <p:tags r:id="rId108"/>
              </p:custDataLst>
            </p:nvPr>
          </p:nvSpPr>
          <p:spPr>
            <a:xfrm>
              <a:off x="8658926" y="1524507"/>
              <a:ext cx="104075" cy="278011"/>
            </a:xfrm>
            <a:custGeom>
              <a:avLst/>
              <a:gdLst/>
              <a:ahLst/>
              <a:cxnLst/>
              <a:rect l="0" t="0" r="0" b="0"/>
              <a:pathLst>
                <a:path w="104075" h="278011">
                  <a:moveTo>
                    <a:pt x="78674" y="170943"/>
                  </a:moveTo>
                  <a:lnTo>
                    <a:pt x="78674" y="170943"/>
                  </a:lnTo>
                  <a:lnTo>
                    <a:pt x="75303" y="164201"/>
                  </a:lnTo>
                  <a:lnTo>
                    <a:pt x="69885" y="159009"/>
                  </a:lnTo>
                  <a:lnTo>
                    <a:pt x="62773" y="155056"/>
                  </a:lnTo>
                  <a:lnTo>
                    <a:pt x="54909" y="153299"/>
                  </a:lnTo>
                  <a:lnTo>
                    <a:pt x="35806" y="159051"/>
                  </a:lnTo>
                  <a:lnTo>
                    <a:pt x="24109" y="167775"/>
                  </a:lnTo>
                  <a:lnTo>
                    <a:pt x="14911" y="179413"/>
                  </a:lnTo>
                  <a:lnTo>
                    <a:pt x="5766" y="203948"/>
                  </a:lnTo>
                  <a:lnTo>
                    <a:pt x="0" y="239440"/>
                  </a:lnTo>
                  <a:lnTo>
                    <a:pt x="2133" y="266655"/>
                  </a:lnTo>
                  <a:lnTo>
                    <a:pt x="5380" y="276511"/>
                  </a:lnTo>
                  <a:lnTo>
                    <a:pt x="10056" y="278010"/>
                  </a:lnTo>
                  <a:lnTo>
                    <a:pt x="24658" y="275914"/>
                  </a:lnTo>
                  <a:lnTo>
                    <a:pt x="39145" y="266515"/>
                  </a:lnTo>
                  <a:lnTo>
                    <a:pt x="65691" y="234115"/>
                  </a:lnTo>
                  <a:lnTo>
                    <a:pt x="78199" y="210827"/>
                  </a:lnTo>
                  <a:lnTo>
                    <a:pt x="88745" y="163717"/>
                  </a:lnTo>
                  <a:lnTo>
                    <a:pt x="94749" y="123490"/>
                  </a:lnTo>
                  <a:lnTo>
                    <a:pt x="95254" y="77896"/>
                  </a:lnTo>
                  <a:lnTo>
                    <a:pt x="92141" y="35441"/>
                  </a:lnTo>
                  <a:lnTo>
                    <a:pt x="86455" y="8084"/>
                  </a:lnTo>
                  <a:lnTo>
                    <a:pt x="82602" y="254"/>
                  </a:lnTo>
                  <a:lnTo>
                    <a:pt x="79882" y="0"/>
                  </a:lnTo>
                  <a:lnTo>
                    <a:pt x="73096" y="5363"/>
                  </a:lnTo>
                  <a:lnTo>
                    <a:pt x="64713" y="27024"/>
                  </a:lnTo>
                  <a:lnTo>
                    <a:pt x="56265" y="68902"/>
                  </a:lnTo>
                  <a:lnTo>
                    <a:pt x="55570" y="95553"/>
                  </a:lnTo>
                  <a:lnTo>
                    <a:pt x="63675" y="132769"/>
                  </a:lnTo>
                  <a:lnTo>
                    <a:pt x="77174" y="176103"/>
                  </a:lnTo>
                  <a:lnTo>
                    <a:pt x="104074" y="234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1114"/>
          <p:cNvGrpSpPr/>
          <p:nvPr/>
        </p:nvGrpSpPr>
        <p:grpSpPr>
          <a:xfrm>
            <a:off x="9683750" y="1564792"/>
            <a:ext cx="1158189" cy="352909"/>
            <a:chOff x="9683750" y="1564792"/>
            <a:chExt cx="1158189" cy="352909"/>
          </a:xfrm>
        </p:grpSpPr>
        <p:sp>
          <p:nvSpPr>
            <p:cNvPr id="126" name="SMARTInkShape-5115"/>
            <p:cNvSpPr/>
            <p:nvPr>
              <p:custDataLst>
                <p:tags r:id="rId90"/>
              </p:custDataLst>
            </p:nvPr>
          </p:nvSpPr>
          <p:spPr>
            <a:xfrm>
              <a:off x="10795000" y="1873250"/>
              <a:ext cx="46939" cy="44451"/>
            </a:xfrm>
            <a:custGeom>
              <a:avLst/>
              <a:gdLst/>
              <a:ahLst/>
              <a:cxnLst/>
              <a:rect l="0" t="0" r="0" b="0"/>
              <a:pathLst>
                <a:path w="46939" h="44451">
                  <a:moveTo>
                    <a:pt x="38100" y="0"/>
                  </a:moveTo>
                  <a:lnTo>
                    <a:pt x="38100" y="0"/>
                  </a:lnTo>
                  <a:lnTo>
                    <a:pt x="41471" y="0"/>
                  </a:lnTo>
                  <a:lnTo>
                    <a:pt x="45007" y="1881"/>
                  </a:lnTo>
                  <a:lnTo>
                    <a:pt x="46938" y="3371"/>
                  </a:lnTo>
                  <a:lnTo>
                    <a:pt x="46815" y="5775"/>
                  </a:lnTo>
                  <a:lnTo>
                    <a:pt x="42914" y="12209"/>
                  </a:lnTo>
                  <a:lnTo>
                    <a:pt x="34595" y="17891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5116"/>
            <p:cNvSpPr/>
            <p:nvPr>
              <p:custDataLst>
                <p:tags r:id="rId91"/>
              </p:custDataLst>
            </p:nvPr>
          </p:nvSpPr>
          <p:spPr>
            <a:xfrm>
              <a:off x="10026258" y="1885950"/>
              <a:ext cx="565520" cy="12690"/>
            </a:xfrm>
            <a:custGeom>
              <a:avLst/>
              <a:gdLst/>
              <a:ahLst/>
              <a:cxnLst/>
              <a:rect l="0" t="0" r="0" b="0"/>
              <a:pathLst>
                <a:path w="565520" h="12690">
                  <a:moveTo>
                    <a:pt x="6742" y="6350"/>
                  </a:moveTo>
                  <a:lnTo>
                    <a:pt x="6742" y="6350"/>
                  </a:lnTo>
                  <a:lnTo>
                    <a:pt x="0" y="6350"/>
                  </a:lnTo>
                  <a:lnTo>
                    <a:pt x="44916" y="1986"/>
                  </a:lnTo>
                  <a:lnTo>
                    <a:pt x="78976" y="883"/>
                  </a:lnTo>
                  <a:lnTo>
                    <a:pt x="111988" y="392"/>
                  </a:lnTo>
                  <a:lnTo>
                    <a:pt x="143829" y="174"/>
                  </a:lnTo>
                  <a:lnTo>
                    <a:pt x="176794" y="77"/>
                  </a:lnTo>
                  <a:lnTo>
                    <a:pt x="223717" y="23"/>
                  </a:lnTo>
                  <a:lnTo>
                    <a:pt x="255810" y="1892"/>
                  </a:lnTo>
                  <a:lnTo>
                    <a:pt x="288889" y="4369"/>
                  </a:lnTo>
                  <a:lnTo>
                    <a:pt x="322406" y="5469"/>
                  </a:lnTo>
                  <a:lnTo>
                    <a:pt x="369638" y="9460"/>
                  </a:lnTo>
                  <a:lnTo>
                    <a:pt x="411541" y="11740"/>
                  </a:lnTo>
                  <a:lnTo>
                    <a:pt x="450768" y="12416"/>
                  </a:lnTo>
                  <a:lnTo>
                    <a:pt x="492573" y="12616"/>
                  </a:lnTo>
                  <a:lnTo>
                    <a:pt x="538058" y="12689"/>
                  </a:lnTo>
                  <a:lnTo>
                    <a:pt x="556692" y="10815"/>
                  </a:lnTo>
                  <a:lnTo>
                    <a:pt x="564431" y="8335"/>
                  </a:lnTo>
                  <a:lnTo>
                    <a:pt x="565508" y="7673"/>
                  </a:lnTo>
                  <a:lnTo>
                    <a:pt x="565519" y="7232"/>
                  </a:lnTo>
                  <a:lnTo>
                    <a:pt x="5528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5117"/>
            <p:cNvSpPr/>
            <p:nvPr>
              <p:custDataLst>
                <p:tags r:id="rId92"/>
              </p:custDataLst>
            </p:nvPr>
          </p:nvSpPr>
          <p:spPr>
            <a:xfrm>
              <a:off x="10586407" y="1694843"/>
              <a:ext cx="91910" cy="127608"/>
            </a:xfrm>
            <a:custGeom>
              <a:avLst/>
              <a:gdLst/>
              <a:ahLst/>
              <a:cxnLst/>
              <a:rect l="0" t="0" r="0" b="0"/>
              <a:pathLst>
                <a:path w="91910" h="127608">
                  <a:moveTo>
                    <a:pt x="5393" y="32357"/>
                  </a:moveTo>
                  <a:lnTo>
                    <a:pt x="5393" y="32357"/>
                  </a:lnTo>
                  <a:lnTo>
                    <a:pt x="5393" y="28986"/>
                  </a:lnTo>
                  <a:lnTo>
                    <a:pt x="7274" y="25449"/>
                  </a:lnTo>
                  <a:lnTo>
                    <a:pt x="10860" y="20801"/>
                  </a:lnTo>
                  <a:lnTo>
                    <a:pt x="11351" y="23928"/>
                  </a:lnTo>
                  <a:lnTo>
                    <a:pt x="10862" y="31433"/>
                  </a:lnTo>
                  <a:lnTo>
                    <a:pt x="1198" y="77213"/>
                  </a:lnTo>
                  <a:lnTo>
                    <a:pt x="0" y="80515"/>
                  </a:lnTo>
                  <a:lnTo>
                    <a:pt x="27873" y="36158"/>
                  </a:lnTo>
                  <a:lnTo>
                    <a:pt x="54674" y="7291"/>
                  </a:lnTo>
                  <a:lnTo>
                    <a:pt x="66806" y="755"/>
                  </a:lnTo>
                  <a:lnTo>
                    <a:pt x="71029" y="0"/>
                  </a:lnTo>
                  <a:lnTo>
                    <a:pt x="74550" y="202"/>
                  </a:lnTo>
                  <a:lnTo>
                    <a:pt x="82226" y="6072"/>
                  </a:lnTo>
                  <a:lnTo>
                    <a:pt x="86249" y="10600"/>
                  </a:lnTo>
                  <a:lnTo>
                    <a:pt x="90716" y="23158"/>
                  </a:lnTo>
                  <a:lnTo>
                    <a:pt x="91909" y="30457"/>
                  </a:lnTo>
                  <a:lnTo>
                    <a:pt x="82046" y="77672"/>
                  </a:lnTo>
                  <a:lnTo>
                    <a:pt x="76856" y="96241"/>
                  </a:lnTo>
                  <a:lnTo>
                    <a:pt x="62543" y="127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5118"/>
            <p:cNvSpPr/>
            <p:nvPr>
              <p:custDataLst>
                <p:tags r:id="rId93"/>
              </p:custDataLst>
            </p:nvPr>
          </p:nvSpPr>
          <p:spPr>
            <a:xfrm>
              <a:off x="10421230" y="1695450"/>
              <a:ext cx="132471" cy="120169"/>
            </a:xfrm>
            <a:custGeom>
              <a:avLst/>
              <a:gdLst/>
              <a:ahLst/>
              <a:cxnLst/>
              <a:rect l="0" t="0" r="0" b="0"/>
              <a:pathLst>
                <a:path w="132471" h="120169">
                  <a:moveTo>
                    <a:pt x="5470" y="31750"/>
                  </a:moveTo>
                  <a:lnTo>
                    <a:pt x="5470" y="31750"/>
                  </a:lnTo>
                  <a:lnTo>
                    <a:pt x="5469" y="28092"/>
                  </a:lnTo>
                  <a:lnTo>
                    <a:pt x="4765" y="41475"/>
                  </a:lnTo>
                  <a:lnTo>
                    <a:pt x="2" y="61549"/>
                  </a:lnTo>
                  <a:lnTo>
                    <a:pt x="0" y="81302"/>
                  </a:lnTo>
                  <a:lnTo>
                    <a:pt x="1118" y="83835"/>
                  </a:lnTo>
                  <a:lnTo>
                    <a:pt x="2569" y="85523"/>
                  </a:lnTo>
                  <a:lnTo>
                    <a:pt x="6061" y="87399"/>
                  </a:lnTo>
                  <a:lnTo>
                    <a:pt x="7981" y="87899"/>
                  </a:lnTo>
                  <a:lnTo>
                    <a:pt x="20795" y="85233"/>
                  </a:lnTo>
                  <a:lnTo>
                    <a:pt x="47662" y="71851"/>
                  </a:lnTo>
                  <a:lnTo>
                    <a:pt x="50532" y="73301"/>
                  </a:lnTo>
                  <a:lnTo>
                    <a:pt x="52445" y="76384"/>
                  </a:lnTo>
                  <a:lnTo>
                    <a:pt x="55515" y="93170"/>
                  </a:lnTo>
                  <a:lnTo>
                    <a:pt x="56203" y="115166"/>
                  </a:lnTo>
                  <a:lnTo>
                    <a:pt x="57637" y="116994"/>
                  </a:lnTo>
                  <a:lnTo>
                    <a:pt x="62991" y="119025"/>
                  </a:lnTo>
                  <a:lnTo>
                    <a:pt x="70570" y="120168"/>
                  </a:lnTo>
                  <a:lnTo>
                    <a:pt x="84025" y="110394"/>
                  </a:lnTo>
                  <a:lnTo>
                    <a:pt x="111848" y="70102"/>
                  </a:lnTo>
                  <a:lnTo>
                    <a:pt x="126671" y="39404"/>
                  </a:lnTo>
                  <a:lnTo>
                    <a:pt x="1324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5119"/>
            <p:cNvSpPr/>
            <p:nvPr>
              <p:custDataLst>
                <p:tags r:id="rId94"/>
              </p:custDataLst>
            </p:nvPr>
          </p:nvSpPr>
          <p:spPr>
            <a:xfrm>
              <a:off x="10326581" y="1717366"/>
              <a:ext cx="51642" cy="84029"/>
            </a:xfrm>
            <a:custGeom>
              <a:avLst/>
              <a:gdLst/>
              <a:ahLst/>
              <a:cxnLst/>
              <a:rect l="0" t="0" r="0" b="0"/>
              <a:pathLst>
                <a:path w="51642" h="84029">
                  <a:moveTo>
                    <a:pt x="17569" y="9834"/>
                  </a:moveTo>
                  <a:lnTo>
                    <a:pt x="17569" y="9834"/>
                  </a:lnTo>
                  <a:lnTo>
                    <a:pt x="23036" y="4367"/>
                  </a:lnTo>
                  <a:lnTo>
                    <a:pt x="23658" y="374"/>
                  </a:lnTo>
                  <a:lnTo>
                    <a:pt x="23038" y="0"/>
                  </a:lnTo>
                  <a:lnTo>
                    <a:pt x="20470" y="1465"/>
                  </a:lnTo>
                  <a:lnTo>
                    <a:pt x="11686" y="9628"/>
                  </a:lnTo>
                  <a:lnTo>
                    <a:pt x="3519" y="27725"/>
                  </a:lnTo>
                  <a:lnTo>
                    <a:pt x="0" y="47591"/>
                  </a:lnTo>
                  <a:lnTo>
                    <a:pt x="2329" y="66882"/>
                  </a:lnTo>
                  <a:lnTo>
                    <a:pt x="7487" y="79262"/>
                  </a:lnTo>
                  <a:lnTo>
                    <a:pt x="10142" y="81519"/>
                  </a:lnTo>
                  <a:lnTo>
                    <a:pt x="16855" y="84028"/>
                  </a:lnTo>
                  <a:lnTo>
                    <a:pt x="26424" y="81379"/>
                  </a:lnTo>
                  <a:lnTo>
                    <a:pt x="36321" y="75498"/>
                  </a:lnTo>
                  <a:lnTo>
                    <a:pt x="43072" y="68181"/>
                  </a:lnTo>
                  <a:lnTo>
                    <a:pt x="50839" y="49386"/>
                  </a:lnTo>
                  <a:lnTo>
                    <a:pt x="51641" y="35880"/>
                  </a:lnTo>
                  <a:lnTo>
                    <a:pt x="49646" y="24232"/>
                  </a:lnTo>
                  <a:lnTo>
                    <a:pt x="44556" y="13708"/>
                  </a:lnTo>
                  <a:lnTo>
                    <a:pt x="36619" y="3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5120"/>
            <p:cNvSpPr/>
            <p:nvPr>
              <p:custDataLst>
                <p:tags r:id="rId95"/>
              </p:custDataLst>
            </p:nvPr>
          </p:nvSpPr>
          <p:spPr>
            <a:xfrm>
              <a:off x="10201013" y="1689100"/>
              <a:ext cx="85562" cy="107951"/>
            </a:xfrm>
            <a:custGeom>
              <a:avLst/>
              <a:gdLst/>
              <a:ahLst/>
              <a:cxnLst/>
              <a:rect l="0" t="0" r="0" b="0"/>
              <a:pathLst>
                <a:path w="85562" h="107951">
                  <a:moveTo>
                    <a:pt x="9787" y="0"/>
                  </a:moveTo>
                  <a:lnTo>
                    <a:pt x="9787" y="0"/>
                  </a:lnTo>
                  <a:lnTo>
                    <a:pt x="9787" y="3371"/>
                  </a:lnTo>
                  <a:lnTo>
                    <a:pt x="15254" y="30507"/>
                  </a:lnTo>
                  <a:lnTo>
                    <a:pt x="7220" y="73112"/>
                  </a:lnTo>
                  <a:lnTo>
                    <a:pt x="3479" y="90145"/>
                  </a:lnTo>
                  <a:lnTo>
                    <a:pt x="2053" y="91847"/>
                  </a:lnTo>
                  <a:lnTo>
                    <a:pt x="398" y="92981"/>
                  </a:lnTo>
                  <a:lnTo>
                    <a:pt x="0" y="90915"/>
                  </a:lnTo>
                  <a:lnTo>
                    <a:pt x="6216" y="63068"/>
                  </a:lnTo>
                  <a:lnTo>
                    <a:pt x="28156" y="28549"/>
                  </a:lnTo>
                  <a:lnTo>
                    <a:pt x="41335" y="15514"/>
                  </a:lnTo>
                  <a:lnTo>
                    <a:pt x="45636" y="12460"/>
                  </a:lnTo>
                  <a:lnTo>
                    <a:pt x="57940" y="10947"/>
                  </a:lnTo>
                  <a:lnTo>
                    <a:pt x="65172" y="11531"/>
                  </a:lnTo>
                  <a:lnTo>
                    <a:pt x="70700" y="14037"/>
                  </a:lnTo>
                  <a:lnTo>
                    <a:pt x="78722" y="22467"/>
                  </a:lnTo>
                  <a:lnTo>
                    <a:pt x="82758" y="35150"/>
                  </a:lnTo>
                  <a:lnTo>
                    <a:pt x="85561" y="77484"/>
                  </a:lnTo>
                  <a:lnTo>
                    <a:pt x="85154" y="94533"/>
                  </a:lnTo>
                  <a:lnTo>
                    <a:pt x="79637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5121"/>
            <p:cNvSpPr/>
            <p:nvPr>
              <p:custDataLst>
                <p:tags r:id="rId96"/>
              </p:custDataLst>
            </p:nvPr>
          </p:nvSpPr>
          <p:spPr>
            <a:xfrm>
              <a:off x="10066000" y="1564792"/>
              <a:ext cx="81301" cy="240660"/>
            </a:xfrm>
            <a:custGeom>
              <a:avLst/>
              <a:gdLst/>
              <a:ahLst/>
              <a:cxnLst/>
              <a:rect l="0" t="0" r="0" b="0"/>
              <a:pathLst>
                <a:path w="81301" h="240660">
                  <a:moveTo>
                    <a:pt x="36850" y="3658"/>
                  </a:moveTo>
                  <a:lnTo>
                    <a:pt x="36850" y="3658"/>
                  </a:lnTo>
                  <a:lnTo>
                    <a:pt x="36849" y="0"/>
                  </a:lnTo>
                  <a:lnTo>
                    <a:pt x="36849" y="1562"/>
                  </a:lnTo>
                  <a:lnTo>
                    <a:pt x="32486" y="15500"/>
                  </a:lnTo>
                  <a:lnTo>
                    <a:pt x="30891" y="51910"/>
                  </a:lnTo>
                  <a:lnTo>
                    <a:pt x="30616" y="87334"/>
                  </a:lnTo>
                  <a:lnTo>
                    <a:pt x="28654" y="126523"/>
                  </a:lnTo>
                  <a:lnTo>
                    <a:pt x="23603" y="165651"/>
                  </a:lnTo>
                  <a:lnTo>
                    <a:pt x="15575" y="207107"/>
                  </a:lnTo>
                  <a:lnTo>
                    <a:pt x="7195" y="235286"/>
                  </a:lnTo>
                  <a:lnTo>
                    <a:pt x="2974" y="240659"/>
                  </a:lnTo>
                  <a:lnTo>
                    <a:pt x="1565" y="239975"/>
                  </a:lnTo>
                  <a:lnTo>
                    <a:pt x="0" y="233571"/>
                  </a:lnTo>
                  <a:lnTo>
                    <a:pt x="4772" y="197004"/>
                  </a:lnTo>
                  <a:lnTo>
                    <a:pt x="18571" y="150897"/>
                  </a:lnTo>
                  <a:lnTo>
                    <a:pt x="30729" y="123955"/>
                  </a:lnTo>
                  <a:lnTo>
                    <a:pt x="47032" y="105153"/>
                  </a:lnTo>
                  <a:lnTo>
                    <a:pt x="59720" y="95334"/>
                  </a:lnTo>
                  <a:lnTo>
                    <a:pt x="64091" y="93703"/>
                  </a:lnTo>
                  <a:lnTo>
                    <a:pt x="67710" y="93321"/>
                  </a:lnTo>
                  <a:lnTo>
                    <a:pt x="70829" y="94478"/>
                  </a:lnTo>
                  <a:lnTo>
                    <a:pt x="76176" y="99526"/>
                  </a:lnTo>
                  <a:lnTo>
                    <a:pt x="79023" y="110236"/>
                  </a:lnTo>
                  <a:lnTo>
                    <a:pt x="79582" y="123698"/>
                  </a:lnTo>
                  <a:lnTo>
                    <a:pt x="75225" y="143177"/>
                  </a:lnTo>
                  <a:lnTo>
                    <a:pt x="61469" y="166841"/>
                  </a:lnTo>
                  <a:lnTo>
                    <a:pt x="57496" y="171713"/>
                  </a:lnTo>
                  <a:lnTo>
                    <a:pt x="52730" y="174256"/>
                  </a:lnTo>
                  <a:lnTo>
                    <a:pt x="41791" y="175199"/>
                  </a:lnTo>
                  <a:lnTo>
                    <a:pt x="33637" y="173267"/>
                  </a:lnTo>
                  <a:lnTo>
                    <a:pt x="30474" y="171764"/>
                  </a:lnTo>
                  <a:lnTo>
                    <a:pt x="28366" y="170057"/>
                  </a:lnTo>
                  <a:lnTo>
                    <a:pt x="26024" y="166278"/>
                  </a:lnTo>
                  <a:lnTo>
                    <a:pt x="26105" y="164282"/>
                  </a:lnTo>
                  <a:lnTo>
                    <a:pt x="28075" y="160184"/>
                  </a:lnTo>
                  <a:lnTo>
                    <a:pt x="29589" y="158808"/>
                  </a:lnTo>
                  <a:lnTo>
                    <a:pt x="33152" y="157280"/>
                  </a:lnTo>
                  <a:lnTo>
                    <a:pt x="38969" y="160364"/>
                  </a:lnTo>
                  <a:lnTo>
                    <a:pt x="66607" y="185943"/>
                  </a:lnTo>
                  <a:lnTo>
                    <a:pt x="81300" y="213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5122"/>
            <p:cNvSpPr/>
            <p:nvPr>
              <p:custDataLst>
                <p:tags r:id="rId97"/>
              </p:custDataLst>
            </p:nvPr>
          </p:nvSpPr>
          <p:spPr>
            <a:xfrm>
              <a:off x="9733929" y="1649572"/>
              <a:ext cx="79092" cy="153829"/>
            </a:xfrm>
            <a:custGeom>
              <a:avLst/>
              <a:gdLst/>
              <a:ahLst/>
              <a:cxnLst/>
              <a:rect l="0" t="0" r="0" b="0"/>
              <a:pathLst>
                <a:path w="79092" h="153829">
                  <a:moveTo>
                    <a:pt x="64121" y="14128"/>
                  </a:moveTo>
                  <a:lnTo>
                    <a:pt x="64121" y="14128"/>
                  </a:lnTo>
                  <a:lnTo>
                    <a:pt x="56935" y="8353"/>
                  </a:lnTo>
                  <a:lnTo>
                    <a:pt x="45169" y="1918"/>
                  </a:lnTo>
                  <a:lnTo>
                    <a:pt x="32415" y="0"/>
                  </a:lnTo>
                  <a:lnTo>
                    <a:pt x="21102" y="1499"/>
                  </a:lnTo>
                  <a:lnTo>
                    <a:pt x="13722" y="4517"/>
                  </a:lnTo>
                  <a:lnTo>
                    <a:pt x="2229" y="16925"/>
                  </a:lnTo>
                  <a:lnTo>
                    <a:pt x="281" y="21637"/>
                  </a:lnTo>
                  <a:lnTo>
                    <a:pt x="0" y="30636"/>
                  </a:lnTo>
                  <a:lnTo>
                    <a:pt x="5990" y="41220"/>
                  </a:lnTo>
                  <a:lnTo>
                    <a:pt x="34166" y="70869"/>
                  </a:lnTo>
                  <a:lnTo>
                    <a:pt x="70184" y="102984"/>
                  </a:lnTo>
                  <a:lnTo>
                    <a:pt x="78226" y="117596"/>
                  </a:lnTo>
                  <a:lnTo>
                    <a:pt x="79091" y="127377"/>
                  </a:lnTo>
                  <a:lnTo>
                    <a:pt x="78335" y="131961"/>
                  </a:lnTo>
                  <a:lnTo>
                    <a:pt x="68085" y="140816"/>
                  </a:lnTo>
                  <a:lnTo>
                    <a:pt x="53183" y="148045"/>
                  </a:lnTo>
                  <a:lnTo>
                    <a:pt x="26021" y="153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5123"/>
            <p:cNvSpPr/>
            <p:nvPr>
              <p:custDataLst>
                <p:tags r:id="rId98"/>
              </p:custDataLst>
            </p:nvPr>
          </p:nvSpPr>
          <p:spPr>
            <a:xfrm>
              <a:off x="9683750" y="16383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8837" y="474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5124"/>
            <p:cNvSpPr/>
            <p:nvPr>
              <p:custDataLst>
                <p:tags r:id="rId99"/>
              </p:custDataLst>
            </p:nvPr>
          </p:nvSpPr>
          <p:spPr>
            <a:xfrm>
              <a:off x="9690100" y="17081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1881" y="46711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SMARTInkShape-Group1115"/>
          <p:cNvGrpSpPr/>
          <p:nvPr/>
        </p:nvGrpSpPr>
        <p:grpSpPr>
          <a:xfrm>
            <a:off x="11169650" y="1638561"/>
            <a:ext cx="393701" cy="271623"/>
            <a:chOff x="11169650" y="1638561"/>
            <a:chExt cx="393701" cy="271623"/>
          </a:xfrm>
        </p:grpSpPr>
        <p:sp>
          <p:nvSpPr>
            <p:cNvPr id="137" name="SMARTInkShape-5125"/>
            <p:cNvSpPr/>
            <p:nvPr>
              <p:custDataLst>
                <p:tags r:id="rId86"/>
              </p:custDataLst>
            </p:nvPr>
          </p:nvSpPr>
          <p:spPr>
            <a:xfrm>
              <a:off x="11169650" y="1638561"/>
              <a:ext cx="93675" cy="271623"/>
            </a:xfrm>
            <a:custGeom>
              <a:avLst/>
              <a:gdLst/>
              <a:ahLst/>
              <a:cxnLst/>
              <a:rect l="0" t="0" r="0" b="0"/>
              <a:pathLst>
                <a:path w="93675" h="271623">
                  <a:moveTo>
                    <a:pt x="25400" y="6089"/>
                  </a:moveTo>
                  <a:lnTo>
                    <a:pt x="25400" y="6089"/>
                  </a:lnTo>
                  <a:lnTo>
                    <a:pt x="25400" y="622"/>
                  </a:lnTo>
                  <a:lnTo>
                    <a:pt x="24695" y="327"/>
                  </a:lnTo>
                  <a:lnTo>
                    <a:pt x="22030" y="0"/>
                  </a:lnTo>
                  <a:lnTo>
                    <a:pt x="19932" y="16671"/>
                  </a:lnTo>
                  <a:lnTo>
                    <a:pt x="18519" y="55321"/>
                  </a:lnTo>
                  <a:lnTo>
                    <a:pt x="14058" y="101526"/>
                  </a:lnTo>
                  <a:lnTo>
                    <a:pt x="12968" y="145355"/>
                  </a:lnTo>
                  <a:lnTo>
                    <a:pt x="9408" y="187131"/>
                  </a:lnTo>
                  <a:lnTo>
                    <a:pt x="6752" y="234489"/>
                  </a:lnTo>
                  <a:lnTo>
                    <a:pt x="3059" y="265145"/>
                  </a:lnTo>
                  <a:lnTo>
                    <a:pt x="1360" y="271038"/>
                  </a:lnTo>
                  <a:lnTo>
                    <a:pt x="906" y="271622"/>
                  </a:lnTo>
                  <a:lnTo>
                    <a:pt x="14782" y="230385"/>
                  </a:lnTo>
                  <a:lnTo>
                    <a:pt x="26674" y="201619"/>
                  </a:lnTo>
                  <a:lnTo>
                    <a:pt x="57819" y="170190"/>
                  </a:lnTo>
                  <a:lnTo>
                    <a:pt x="69655" y="161956"/>
                  </a:lnTo>
                  <a:lnTo>
                    <a:pt x="73248" y="162211"/>
                  </a:lnTo>
                  <a:lnTo>
                    <a:pt x="81003" y="166258"/>
                  </a:lnTo>
                  <a:lnTo>
                    <a:pt x="87272" y="174642"/>
                  </a:lnTo>
                  <a:lnTo>
                    <a:pt x="91703" y="185424"/>
                  </a:lnTo>
                  <a:lnTo>
                    <a:pt x="93674" y="197271"/>
                  </a:lnTo>
                  <a:lnTo>
                    <a:pt x="91412" y="219212"/>
                  </a:lnTo>
                  <a:lnTo>
                    <a:pt x="86254" y="231573"/>
                  </a:lnTo>
                  <a:lnTo>
                    <a:pt x="79257" y="241065"/>
                  </a:lnTo>
                  <a:lnTo>
                    <a:pt x="71444" y="247636"/>
                  </a:lnTo>
                  <a:lnTo>
                    <a:pt x="52370" y="255302"/>
                  </a:lnTo>
                  <a:lnTo>
                    <a:pt x="38798" y="256080"/>
                  </a:lnTo>
                  <a:lnTo>
                    <a:pt x="16209" y="250830"/>
                  </a:lnTo>
                  <a:lnTo>
                    <a:pt x="8850" y="245155"/>
                  </a:lnTo>
                  <a:lnTo>
                    <a:pt x="0" y="234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5126"/>
            <p:cNvSpPr/>
            <p:nvPr>
              <p:custDataLst>
                <p:tags r:id="rId87"/>
              </p:custDataLst>
            </p:nvPr>
          </p:nvSpPr>
          <p:spPr>
            <a:xfrm>
              <a:off x="11291784" y="1799742"/>
              <a:ext cx="100117" cy="100272"/>
            </a:xfrm>
            <a:custGeom>
              <a:avLst/>
              <a:gdLst/>
              <a:ahLst/>
              <a:cxnLst/>
              <a:rect l="0" t="0" r="0" b="0"/>
              <a:pathLst>
                <a:path w="100117" h="100272">
                  <a:moveTo>
                    <a:pt x="17566" y="3658"/>
                  </a:moveTo>
                  <a:lnTo>
                    <a:pt x="17566" y="3658"/>
                  </a:lnTo>
                  <a:lnTo>
                    <a:pt x="17566" y="287"/>
                  </a:lnTo>
                  <a:lnTo>
                    <a:pt x="16861" y="0"/>
                  </a:lnTo>
                  <a:lnTo>
                    <a:pt x="14196" y="1562"/>
                  </a:lnTo>
                  <a:lnTo>
                    <a:pt x="12540" y="6489"/>
                  </a:lnTo>
                  <a:lnTo>
                    <a:pt x="9726" y="17197"/>
                  </a:lnTo>
                  <a:lnTo>
                    <a:pt x="2455" y="40199"/>
                  </a:lnTo>
                  <a:lnTo>
                    <a:pt x="0" y="74872"/>
                  </a:lnTo>
                  <a:lnTo>
                    <a:pt x="3817" y="91865"/>
                  </a:lnTo>
                  <a:lnTo>
                    <a:pt x="7457" y="98835"/>
                  </a:lnTo>
                  <a:lnTo>
                    <a:pt x="10826" y="100271"/>
                  </a:lnTo>
                  <a:lnTo>
                    <a:pt x="20215" y="99984"/>
                  </a:lnTo>
                  <a:lnTo>
                    <a:pt x="29562" y="95623"/>
                  </a:lnTo>
                  <a:lnTo>
                    <a:pt x="34030" y="92485"/>
                  </a:lnTo>
                  <a:lnTo>
                    <a:pt x="66467" y="45662"/>
                  </a:lnTo>
                  <a:lnTo>
                    <a:pt x="69216" y="42244"/>
                  </a:lnTo>
                  <a:lnTo>
                    <a:pt x="71755" y="40671"/>
                  </a:lnTo>
                  <a:lnTo>
                    <a:pt x="74152" y="40328"/>
                  </a:lnTo>
                  <a:lnTo>
                    <a:pt x="76457" y="40804"/>
                  </a:lnTo>
                  <a:lnTo>
                    <a:pt x="77994" y="41828"/>
                  </a:lnTo>
                  <a:lnTo>
                    <a:pt x="79017" y="43216"/>
                  </a:lnTo>
                  <a:lnTo>
                    <a:pt x="79699" y="44847"/>
                  </a:lnTo>
                  <a:lnTo>
                    <a:pt x="84401" y="83965"/>
                  </a:lnTo>
                  <a:lnTo>
                    <a:pt x="100116" y="98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5127"/>
            <p:cNvSpPr/>
            <p:nvPr>
              <p:custDataLst>
                <p:tags r:id="rId88"/>
              </p:custDataLst>
            </p:nvPr>
          </p:nvSpPr>
          <p:spPr>
            <a:xfrm>
              <a:off x="11430000" y="1642744"/>
              <a:ext cx="92061" cy="257104"/>
            </a:xfrm>
            <a:custGeom>
              <a:avLst/>
              <a:gdLst/>
              <a:ahLst/>
              <a:cxnLst/>
              <a:rect l="0" t="0" r="0" b="0"/>
              <a:pathLst>
                <a:path w="92061" h="257104">
                  <a:moveTo>
                    <a:pt x="0" y="211456"/>
                  </a:moveTo>
                  <a:lnTo>
                    <a:pt x="0" y="211456"/>
                  </a:lnTo>
                  <a:lnTo>
                    <a:pt x="26515" y="163893"/>
                  </a:lnTo>
                  <a:lnTo>
                    <a:pt x="41409" y="124613"/>
                  </a:lnTo>
                  <a:lnTo>
                    <a:pt x="59083" y="85254"/>
                  </a:lnTo>
                  <a:lnTo>
                    <a:pt x="76163" y="40791"/>
                  </a:lnTo>
                  <a:lnTo>
                    <a:pt x="92060" y="105"/>
                  </a:lnTo>
                  <a:lnTo>
                    <a:pt x="91711" y="0"/>
                  </a:lnTo>
                  <a:lnTo>
                    <a:pt x="90774" y="635"/>
                  </a:lnTo>
                  <a:lnTo>
                    <a:pt x="75331" y="41302"/>
                  </a:lnTo>
                  <a:lnTo>
                    <a:pt x="59095" y="85966"/>
                  </a:lnTo>
                  <a:lnTo>
                    <a:pt x="47369" y="133438"/>
                  </a:lnTo>
                  <a:lnTo>
                    <a:pt x="36089" y="179022"/>
                  </a:lnTo>
                  <a:lnTo>
                    <a:pt x="28948" y="223864"/>
                  </a:lnTo>
                  <a:lnTo>
                    <a:pt x="30034" y="243311"/>
                  </a:lnTo>
                  <a:lnTo>
                    <a:pt x="32017" y="249626"/>
                  </a:lnTo>
                  <a:lnTo>
                    <a:pt x="34751" y="253836"/>
                  </a:lnTo>
                  <a:lnTo>
                    <a:pt x="37984" y="256643"/>
                  </a:lnTo>
                  <a:lnTo>
                    <a:pt x="42256" y="257103"/>
                  </a:lnTo>
                  <a:lnTo>
                    <a:pt x="52646" y="253851"/>
                  </a:lnTo>
                  <a:lnTo>
                    <a:pt x="76200" y="236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5128"/>
            <p:cNvSpPr/>
            <p:nvPr>
              <p:custDataLst>
                <p:tags r:id="rId89"/>
              </p:custDataLst>
            </p:nvPr>
          </p:nvSpPr>
          <p:spPr>
            <a:xfrm>
              <a:off x="11421422" y="1752600"/>
              <a:ext cx="141929" cy="19051"/>
            </a:xfrm>
            <a:custGeom>
              <a:avLst/>
              <a:gdLst/>
              <a:ahLst/>
              <a:cxnLst/>
              <a:rect l="0" t="0" r="0" b="0"/>
              <a:pathLst>
                <a:path w="141929" h="19051">
                  <a:moveTo>
                    <a:pt x="14928" y="19050"/>
                  </a:moveTo>
                  <a:lnTo>
                    <a:pt x="14928" y="19050"/>
                  </a:lnTo>
                  <a:lnTo>
                    <a:pt x="11557" y="19050"/>
                  </a:lnTo>
                  <a:lnTo>
                    <a:pt x="8021" y="17168"/>
                  </a:lnTo>
                  <a:lnTo>
                    <a:pt x="4097" y="14686"/>
                  </a:lnTo>
                  <a:lnTo>
                    <a:pt x="0" y="13583"/>
                  </a:lnTo>
                  <a:lnTo>
                    <a:pt x="37" y="13288"/>
                  </a:lnTo>
                  <a:lnTo>
                    <a:pt x="41229" y="10853"/>
                  </a:lnTo>
                  <a:lnTo>
                    <a:pt x="78695" y="7684"/>
                  </a:lnTo>
                  <a:lnTo>
                    <a:pt x="1419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SMARTInkShape-Group1116"/>
          <p:cNvGrpSpPr/>
          <p:nvPr/>
        </p:nvGrpSpPr>
        <p:grpSpPr>
          <a:xfrm>
            <a:off x="7213600" y="2104829"/>
            <a:ext cx="1346201" cy="428194"/>
            <a:chOff x="7213600" y="2104829"/>
            <a:chExt cx="1346201" cy="428194"/>
          </a:xfrm>
        </p:grpSpPr>
        <p:sp>
          <p:nvSpPr>
            <p:cNvPr id="142" name="SMARTInkShape-5129"/>
            <p:cNvSpPr/>
            <p:nvPr>
              <p:custDataLst>
                <p:tags r:id="rId74"/>
              </p:custDataLst>
            </p:nvPr>
          </p:nvSpPr>
          <p:spPr>
            <a:xfrm>
              <a:off x="7213600" y="2215295"/>
              <a:ext cx="104920" cy="317728"/>
            </a:xfrm>
            <a:custGeom>
              <a:avLst/>
              <a:gdLst/>
              <a:ahLst/>
              <a:cxnLst/>
              <a:rect l="0" t="0" r="0" b="0"/>
              <a:pathLst>
                <a:path w="104920" h="317728">
                  <a:moveTo>
                    <a:pt x="0" y="45305"/>
                  </a:moveTo>
                  <a:lnTo>
                    <a:pt x="0" y="45305"/>
                  </a:lnTo>
                  <a:lnTo>
                    <a:pt x="3370" y="48676"/>
                  </a:lnTo>
                  <a:lnTo>
                    <a:pt x="12865" y="73866"/>
                  </a:lnTo>
                  <a:lnTo>
                    <a:pt x="17828" y="105196"/>
                  </a:lnTo>
                  <a:lnTo>
                    <a:pt x="19514" y="146584"/>
                  </a:lnTo>
                  <a:lnTo>
                    <a:pt x="24028" y="182981"/>
                  </a:lnTo>
                  <a:lnTo>
                    <a:pt x="24993" y="221800"/>
                  </a:lnTo>
                  <a:lnTo>
                    <a:pt x="25279" y="261524"/>
                  </a:lnTo>
                  <a:lnTo>
                    <a:pt x="25384" y="306977"/>
                  </a:lnTo>
                  <a:lnTo>
                    <a:pt x="25395" y="317727"/>
                  </a:lnTo>
                  <a:lnTo>
                    <a:pt x="23519" y="271019"/>
                  </a:lnTo>
                  <a:lnTo>
                    <a:pt x="20374" y="231187"/>
                  </a:lnTo>
                  <a:lnTo>
                    <a:pt x="19442" y="183637"/>
                  </a:lnTo>
                  <a:lnTo>
                    <a:pt x="19165" y="143207"/>
                  </a:lnTo>
                  <a:lnTo>
                    <a:pt x="20965" y="108415"/>
                  </a:lnTo>
                  <a:lnTo>
                    <a:pt x="27849" y="64240"/>
                  </a:lnTo>
                  <a:lnTo>
                    <a:pt x="38825" y="25515"/>
                  </a:lnTo>
                  <a:lnTo>
                    <a:pt x="46889" y="8287"/>
                  </a:lnTo>
                  <a:lnTo>
                    <a:pt x="55176" y="630"/>
                  </a:lnTo>
                  <a:lnTo>
                    <a:pt x="60068" y="0"/>
                  </a:lnTo>
                  <a:lnTo>
                    <a:pt x="71146" y="3062"/>
                  </a:lnTo>
                  <a:lnTo>
                    <a:pt x="81245" y="11008"/>
                  </a:lnTo>
                  <a:lnTo>
                    <a:pt x="90436" y="23712"/>
                  </a:lnTo>
                  <a:lnTo>
                    <a:pt x="102133" y="54665"/>
                  </a:lnTo>
                  <a:lnTo>
                    <a:pt x="104919" y="99286"/>
                  </a:lnTo>
                  <a:lnTo>
                    <a:pt x="103813" y="108809"/>
                  </a:lnTo>
                  <a:lnTo>
                    <a:pt x="95058" y="126916"/>
                  </a:lnTo>
                  <a:lnTo>
                    <a:pt x="82464" y="142254"/>
                  </a:lnTo>
                  <a:lnTo>
                    <a:pt x="63474" y="154856"/>
                  </a:lnTo>
                  <a:lnTo>
                    <a:pt x="50789" y="160552"/>
                  </a:lnTo>
                  <a:lnTo>
                    <a:pt x="38095" y="161672"/>
                  </a:lnTo>
                  <a:lnTo>
                    <a:pt x="16070" y="160013"/>
                  </a:lnTo>
                  <a:lnTo>
                    <a:pt x="14241" y="159171"/>
                  </a:lnTo>
                  <a:lnTo>
                    <a:pt x="19050" y="153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5130"/>
            <p:cNvSpPr/>
            <p:nvPr>
              <p:custDataLst>
                <p:tags r:id="rId75"/>
              </p:custDataLst>
            </p:nvPr>
          </p:nvSpPr>
          <p:spPr>
            <a:xfrm>
              <a:off x="7371620" y="2231394"/>
              <a:ext cx="108681" cy="112521"/>
            </a:xfrm>
            <a:custGeom>
              <a:avLst/>
              <a:gdLst/>
              <a:ahLst/>
              <a:cxnLst/>
              <a:rect l="0" t="0" r="0" b="0"/>
              <a:pathLst>
                <a:path w="108681" h="112521">
                  <a:moveTo>
                    <a:pt x="70580" y="48256"/>
                  </a:moveTo>
                  <a:lnTo>
                    <a:pt x="70580" y="48256"/>
                  </a:lnTo>
                  <a:lnTo>
                    <a:pt x="70579" y="44885"/>
                  </a:lnTo>
                  <a:lnTo>
                    <a:pt x="60529" y="23457"/>
                  </a:lnTo>
                  <a:lnTo>
                    <a:pt x="59645" y="19024"/>
                  </a:lnTo>
                  <a:lnTo>
                    <a:pt x="53020" y="10334"/>
                  </a:lnTo>
                  <a:lnTo>
                    <a:pt x="43725" y="3179"/>
                  </a:lnTo>
                  <a:lnTo>
                    <a:pt x="34891" y="0"/>
                  </a:lnTo>
                  <a:lnTo>
                    <a:pt x="26261" y="468"/>
                  </a:lnTo>
                  <a:lnTo>
                    <a:pt x="21984" y="1581"/>
                  </a:lnTo>
                  <a:lnTo>
                    <a:pt x="18427" y="4439"/>
                  </a:lnTo>
                  <a:lnTo>
                    <a:pt x="12594" y="13259"/>
                  </a:lnTo>
                  <a:lnTo>
                    <a:pt x="1972" y="40238"/>
                  </a:lnTo>
                  <a:lnTo>
                    <a:pt x="0" y="71672"/>
                  </a:lnTo>
                  <a:lnTo>
                    <a:pt x="3884" y="96587"/>
                  </a:lnTo>
                  <a:lnTo>
                    <a:pt x="9422" y="106895"/>
                  </a:lnTo>
                  <a:lnTo>
                    <a:pt x="12874" y="110632"/>
                  </a:lnTo>
                  <a:lnTo>
                    <a:pt x="17293" y="112418"/>
                  </a:lnTo>
                  <a:lnTo>
                    <a:pt x="27847" y="112520"/>
                  </a:lnTo>
                  <a:lnTo>
                    <a:pt x="37711" y="108333"/>
                  </a:lnTo>
                  <a:lnTo>
                    <a:pt x="42317" y="105241"/>
                  </a:lnTo>
                  <a:lnTo>
                    <a:pt x="49317" y="94279"/>
                  </a:lnTo>
                  <a:lnTo>
                    <a:pt x="66217" y="51719"/>
                  </a:lnTo>
                  <a:lnTo>
                    <a:pt x="68377" y="49153"/>
                  </a:lnTo>
                  <a:lnTo>
                    <a:pt x="70523" y="48149"/>
                  </a:lnTo>
                  <a:lnTo>
                    <a:pt x="72658" y="48184"/>
                  </a:lnTo>
                  <a:lnTo>
                    <a:pt x="74081" y="49619"/>
                  </a:lnTo>
                  <a:lnTo>
                    <a:pt x="85552" y="84035"/>
                  </a:lnTo>
                  <a:lnTo>
                    <a:pt x="108680" y="111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5131"/>
            <p:cNvSpPr/>
            <p:nvPr>
              <p:custDataLst>
                <p:tags r:id="rId76"/>
              </p:custDataLst>
            </p:nvPr>
          </p:nvSpPr>
          <p:spPr>
            <a:xfrm>
              <a:off x="7505700" y="2222500"/>
              <a:ext cx="88901" cy="121667"/>
            </a:xfrm>
            <a:custGeom>
              <a:avLst/>
              <a:gdLst/>
              <a:ahLst/>
              <a:cxnLst/>
              <a:rect l="0" t="0" r="0" b="0"/>
              <a:pathLst>
                <a:path w="88901" h="121667">
                  <a:moveTo>
                    <a:pt x="0" y="19050"/>
                  </a:moveTo>
                  <a:lnTo>
                    <a:pt x="0" y="19050"/>
                  </a:lnTo>
                  <a:lnTo>
                    <a:pt x="0" y="2027"/>
                  </a:lnTo>
                  <a:lnTo>
                    <a:pt x="3763" y="4664"/>
                  </a:lnTo>
                  <a:lnTo>
                    <a:pt x="11933" y="14082"/>
                  </a:lnTo>
                  <a:lnTo>
                    <a:pt x="34214" y="57995"/>
                  </a:lnTo>
                  <a:lnTo>
                    <a:pt x="46792" y="88518"/>
                  </a:lnTo>
                  <a:lnTo>
                    <a:pt x="50271" y="119232"/>
                  </a:lnTo>
                  <a:lnTo>
                    <a:pt x="49742" y="121116"/>
                  </a:lnTo>
                  <a:lnTo>
                    <a:pt x="48683" y="121666"/>
                  </a:lnTo>
                  <a:lnTo>
                    <a:pt x="47272" y="121327"/>
                  </a:lnTo>
                  <a:lnTo>
                    <a:pt x="38543" y="100624"/>
                  </a:lnTo>
                  <a:lnTo>
                    <a:pt x="36651" y="83057"/>
                  </a:lnTo>
                  <a:lnTo>
                    <a:pt x="44555" y="42041"/>
                  </a:lnTo>
                  <a:lnTo>
                    <a:pt x="55692" y="19120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5132"/>
            <p:cNvSpPr/>
            <p:nvPr>
              <p:custDataLst>
                <p:tags r:id="rId77"/>
              </p:custDataLst>
            </p:nvPr>
          </p:nvSpPr>
          <p:spPr>
            <a:xfrm>
              <a:off x="7626350" y="2245645"/>
              <a:ext cx="63501" cy="91156"/>
            </a:xfrm>
            <a:custGeom>
              <a:avLst/>
              <a:gdLst/>
              <a:ahLst/>
              <a:cxnLst/>
              <a:rect l="0" t="0" r="0" b="0"/>
              <a:pathLst>
                <a:path w="63501" h="91156">
                  <a:moveTo>
                    <a:pt x="63500" y="27655"/>
                  </a:moveTo>
                  <a:lnTo>
                    <a:pt x="63500" y="27655"/>
                  </a:lnTo>
                  <a:lnTo>
                    <a:pt x="63499" y="24284"/>
                  </a:lnTo>
                  <a:lnTo>
                    <a:pt x="61618" y="20747"/>
                  </a:lnTo>
                  <a:lnTo>
                    <a:pt x="48572" y="988"/>
                  </a:lnTo>
                  <a:lnTo>
                    <a:pt x="46493" y="0"/>
                  </a:lnTo>
                  <a:lnTo>
                    <a:pt x="44400" y="46"/>
                  </a:lnTo>
                  <a:lnTo>
                    <a:pt x="29232" y="5190"/>
                  </a:lnTo>
                  <a:lnTo>
                    <a:pt x="11953" y="24448"/>
                  </a:lnTo>
                  <a:lnTo>
                    <a:pt x="171" y="45755"/>
                  </a:lnTo>
                  <a:lnTo>
                    <a:pt x="0" y="91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5133"/>
            <p:cNvSpPr/>
            <p:nvPr>
              <p:custDataLst>
                <p:tags r:id="rId78"/>
              </p:custDataLst>
            </p:nvPr>
          </p:nvSpPr>
          <p:spPr>
            <a:xfrm>
              <a:off x="7664450" y="2277578"/>
              <a:ext cx="50801" cy="71923"/>
            </a:xfrm>
            <a:custGeom>
              <a:avLst/>
              <a:gdLst/>
              <a:ahLst/>
              <a:cxnLst/>
              <a:rect l="0" t="0" r="0" b="0"/>
              <a:pathLst>
                <a:path w="50801" h="71923">
                  <a:moveTo>
                    <a:pt x="0" y="71922"/>
                  </a:moveTo>
                  <a:lnTo>
                    <a:pt x="0" y="71922"/>
                  </a:lnTo>
                  <a:lnTo>
                    <a:pt x="5775" y="57419"/>
                  </a:lnTo>
                  <a:lnTo>
                    <a:pt x="15195" y="42381"/>
                  </a:lnTo>
                  <a:lnTo>
                    <a:pt x="24741" y="3812"/>
                  </a:lnTo>
                  <a:lnTo>
                    <a:pt x="24960" y="1115"/>
                  </a:lnTo>
                  <a:lnTo>
                    <a:pt x="25812" y="23"/>
                  </a:lnTo>
                  <a:lnTo>
                    <a:pt x="27086" y="0"/>
                  </a:lnTo>
                  <a:lnTo>
                    <a:pt x="28641" y="691"/>
                  </a:lnTo>
                  <a:lnTo>
                    <a:pt x="34200" y="11776"/>
                  </a:lnTo>
                  <a:lnTo>
                    <a:pt x="50800" y="59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5134"/>
            <p:cNvSpPr/>
            <p:nvPr>
              <p:custDataLst>
                <p:tags r:id="rId79"/>
              </p:custDataLst>
            </p:nvPr>
          </p:nvSpPr>
          <p:spPr>
            <a:xfrm>
              <a:off x="7785099" y="2245411"/>
              <a:ext cx="150670" cy="123140"/>
            </a:xfrm>
            <a:custGeom>
              <a:avLst/>
              <a:gdLst/>
              <a:ahLst/>
              <a:cxnLst/>
              <a:rect l="0" t="0" r="0" b="0"/>
              <a:pathLst>
                <a:path w="150670" h="123140">
                  <a:moveTo>
                    <a:pt x="1" y="8839"/>
                  </a:moveTo>
                  <a:lnTo>
                    <a:pt x="1" y="8839"/>
                  </a:lnTo>
                  <a:lnTo>
                    <a:pt x="0" y="51872"/>
                  </a:lnTo>
                  <a:lnTo>
                    <a:pt x="0" y="94488"/>
                  </a:lnTo>
                  <a:lnTo>
                    <a:pt x="0" y="93237"/>
                  </a:lnTo>
                  <a:lnTo>
                    <a:pt x="15196" y="50276"/>
                  </a:lnTo>
                  <a:lnTo>
                    <a:pt x="26939" y="24079"/>
                  </a:lnTo>
                  <a:lnTo>
                    <a:pt x="33845" y="15612"/>
                  </a:lnTo>
                  <a:lnTo>
                    <a:pt x="39267" y="11849"/>
                  </a:lnTo>
                  <a:lnTo>
                    <a:pt x="40995" y="12962"/>
                  </a:lnTo>
                  <a:lnTo>
                    <a:pt x="49783" y="46956"/>
                  </a:lnTo>
                  <a:lnTo>
                    <a:pt x="50499" y="54783"/>
                  </a:lnTo>
                  <a:lnTo>
                    <a:pt x="51305" y="55696"/>
                  </a:lnTo>
                  <a:lnTo>
                    <a:pt x="52548" y="55599"/>
                  </a:lnTo>
                  <a:lnTo>
                    <a:pt x="54082" y="54829"/>
                  </a:lnTo>
                  <a:lnTo>
                    <a:pt x="59612" y="47003"/>
                  </a:lnTo>
                  <a:lnTo>
                    <a:pt x="84207" y="9170"/>
                  </a:lnTo>
                  <a:lnTo>
                    <a:pt x="95987" y="1930"/>
                  </a:lnTo>
                  <a:lnTo>
                    <a:pt x="102092" y="0"/>
                  </a:lnTo>
                  <a:lnTo>
                    <a:pt x="114519" y="1618"/>
                  </a:lnTo>
                  <a:lnTo>
                    <a:pt x="131534" y="10462"/>
                  </a:lnTo>
                  <a:lnTo>
                    <a:pt x="136373" y="14155"/>
                  </a:lnTo>
                  <a:lnTo>
                    <a:pt x="143631" y="29546"/>
                  </a:lnTo>
                  <a:lnTo>
                    <a:pt x="150669" y="67179"/>
                  </a:lnTo>
                  <a:lnTo>
                    <a:pt x="147868" y="82746"/>
                  </a:lnTo>
                  <a:lnTo>
                    <a:pt x="133351" y="123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5135"/>
            <p:cNvSpPr/>
            <p:nvPr>
              <p:custDataLst>
                <p:tags r:id="rId80"/>
              </p:custDataLst>
            </p:nvPr>
          </p:nvSpPr>
          <p:spPr>
            <a:xfrm>
              <a:off x="8005879" y="2236865"/>
              <a:ext cx="115772" cy="122515"/>
            </a:xfrm>
            <a:custGeom>
              <a:avLst/>
              <a:gdLst/>
              <a:ahLst/>
              <a:cxnLst/>
              <a:rect l="0" t="0" r="0" b="0"/>
              <a:pathLst>
                <a:path w="115772" h="122515">
                  <a:moveTo>
                    <a:pt x="1471" y="23735"/>
                  </a:moveTo>
                  <a:lnTo>
                    <a:pt x="1471" y="23735"/>
                  </a:lnTo>
                  <a:lnTo>
                    <a:pt x="1471" y="35944"/>
                  </a:lnTo>
                  <a:lnTo>
                    <a:pt x="2176" y="38225"/>
                  </a:lnTo>
                  <a:lnTo>
                    <a:pt x="3352" y="39744"/>
                  </a:lnTo>
                  <a:lnTo>
                    <a:pt x="10309" y="45555"/>
                  </a:lnTo>
                  <a:lnTo>
                    <a:pt x="13713" y="46043"/>
                  </a:lnTo>
                  <a:lnTo>
                    <a:pt x="27910" y="43358"/>
                  </a:lnTo>
                  <a:lnTo>
                    <a:pt x="36976" y="39982"/>
                  </a:lnTo>
                  <a:lnTo>
                    <a:pt x="53383" y="27373"/>
                  </a:lnTo>
                  <a:lnTo>
                    <a:pt x="64909" y="13602"/>
                  </a:lnTo>
                  <a:lnTo>
                    <a:pt x="65635" y="9924"/>
                  </a:lnTo>
                  <a:lnTo>
                    <a:pt x="64708" y="6767"/>
                  </a:lnTo>
                  <a:lnTo>
                    <a:pt x="62679" y="3956"/>
                  </a:lnTo>
                  <a:lnTo>
                    <a:pt x="54780" y="833"/>
                  </a:lnTo>
                  <a:lnTo>
                    <a:pt x="49711" y="0"/>
                  </a:lnTo>
                  <a:lnTo>
                    <a:pt x="44920" y="856"/>
                  </a:lnTo>
                  <a:lnTo>
                    <a:pt x="35833" y="5570"/>
                  </a:lnTo>
                  <a:lnTo>
                    <a:pt x="19413" y="26271"/>
                  </a:lnTo>
                  <a:lnTo>
                    <a:pt x="0" y="73317"/>
                  </a:lnTo>
                  <a:lnTo>
                    <a:pt x="1053" y="88575"/>
                  </a:lnTo>
                  <a:lnTo>
                    <a:pt x="6930" y="103353"/>
                  </a:lnTo>
                  <a:lnTo>
                    <a:pt x="16596" y="114625"/>
                  </a:lnTo>
                  <a:lnTo>
                    <a:pt x="27949" y="120575"/>
                  </a:lnTo>
                  <a:lnTo>
                    <a:pt x="42872" y="122514"/>
                  </a:lnTo>
                  <a:lnTo>
                    <a:pt x="76925" y="118227"/>
                  </a:lnTo>
                  <a:lnTo>
                    <a:pt x="115771" y="99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5136"/>
            <p:cNvSpPr/>
            <p:nvPr>
              <p:custDataLst>
                <p:tags r:id="rId81"/>
              </p:custDataLst>
            </p:nvPr>
          </p:nvSpPr>
          <p:spPr>
            <a:xfrm>
              <a:off x="8175143" y="2104829"/>
              <a:ext cx="16358" cy="266441"/>
            </a:xfrm>
            <a:custGeom>
              <a:avLst/>
              <a:gdLst/>
              <a:ahLst/>
              <a:cxnLst/>
              <a:rect l="0" t="0" r="0" b="0"/>
              <a:pathLst>
                <a:path w="16358" h="266441">
                  <a:moveTo>
                    <a:pt x="16357" y="3371"/>
                  </a:moveTo>
                  <a:lnTo>
                    <a:pt x="16357" y="3371"/>
                  </a:lnTo>
                  <a:lnTo>
                    <a:pt x="16357" y="0"/>
                  </a:lnTo>
                  <a:lnTo>
                    <a:pt x="9449" y="43590"/>
                  </a:lnTo>
                  <a:lnTo>
                    <a:pt x="4800" y="90965"/>
                  </a:lnTo>
                  <a:lnTo>
                    <a:pt x="3883" y="130426"/>
                  </a:lnTo>
                  <a:lnTo>
                    <a:pt x="3724" y="169585"/>
                  </a:lnTo>
                  <a:lnTo>
                    <a:pt x="3676" y="213800"/>
                  </a:lnTo>
                  <a:lnTo>
                    <a:pt x="1779" y="251691"/>
                  </a:lnTo>
                  <a:lnTo>
                    <a:pt x="0" y="261902"/>
                  </a:lnTo>
                  <a:lnTo>
                    <a:pt x="514" y="264625"/>
                  </a:lnTo>
                  <a:lnTo>
                    <a:pt x="1562" y="266440"/>
                  </a:lnTo>
                  <a:lnTo>
                    <a:pt x="3672" y="265534"/>
                  </a:lnTo>
                  <a:lnTo>
                    <a:pt x="11971" y="255556"/>
                  </a:lnTo>
                  <a:lnTo>
                    <a:pt x="16357" y="244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5137"/>
            <p:cNvSpPr/>
            <p:nvPr>
              <p:custDataLst>
                <p:tags r:id="rId82"/>
              </p:custDataLst>
            </p:nvPr>
          </p:nvSpPr>
          <p:spPr>
            <a:xfrm>
              <a:off x="8122513" y="2247900"/>
              <a:ext cx="107088" cy="25401"/>
            </a:xfrm>
            <a:custGeom>
              <a:avLst/>
              <a:gdLst/>
              <a:ahLst/>
              <a:cxnLst/>
              <a:rect l="0" t="0" r="0" b="0"/>
              <a:pathLst>
                <a:path w="107088" h="25401">
                  <a:moveTo>
                    <a:pt x="24537" y="25400"/>
                  </a:moveTo>
                  <a:lnTo>
                    <a:pt x="24537" y="25400"/>
                  </a:lnTo>
                  <a:lnTo>
                    <a:pt x="2047" y="25400"/>
                  </a:lnTo>
                  <a:lnTo>
                    <a:pt x="1077" y="24694"/>
                  </a:lnTo>
                  <a:lnTo>
                    <a:pt x="0" y="22029"/>
                  </a:lnTo>
                  <a:lnTo>
                    <a:pt x="1828" y="21036"/>
                  </a:lnTo>
                  <a:lnTo>
                    <a:pt x="47818" y="7233"/>
                  </a:lnTo>
                  <a:lnTo>
                    <a:pt x="63811" y="3214"/>
                  </a:lnTo>
                  <a:lnTo>
                    <a:pt x="1070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5138"/>
            <p:cNvSpPr/>
            <p:nvPr>
              <p:custDataLst>
                <p:tags r:id="rId83"/>
              </p:custDataLst>
            </p:nvPr>
          </p:nvSpPr>
          <p:spPr>
            <a:xfrm>
              <a:off x="8256143" y="2237795"/>
              <a:ext cx="57420" cy="134470"/>
            </a:xfrm>
            <a:custGeom>
              <a:avLst/>
              <a:gdLst/>
              <a:ahLst/>
              <a:cxnLst/>
              <a:rect l="0" t="0" r="0" b="0"/>
              <a:pathLst>
                <a:path w="57420" h="134470">
                  <a:moveTo>
                    <a:pt x="11557" y="35505"/>
                  </a:moveTo>
                  <a:lnTo>
                    <a:pt x="11557" y="35505"/>
                  </a:lnTo>
                  <a:lnTo>
                    <a:pt x="4649" y="52464"/>
                  </a:lnTo>
                  <a:lnTo>
                    <a:pt x="1431" y="57859"/>
                  </a:lnTo>
                  <a:lnTo>
                    <a:pt x="0" y="62609"/>
                  </a:lnTo>
                  <a:lnTo>
                    <a:pt x="1031" y="64157"/>
                  </a:lnTo>
                  <a:lnTo>
                    <a:pt x="5937" y="65878"/>
                  </a:lnTo>
                  <a:lnTo>
                    <a:pt x="12822" y="64762"/>
                  </a:lnTo>
                  <a:lnTo>
                    <a:pt x="16633" y="63476"/>
                  </a:lnTo>
                  <a:lnTo>
                    <a:pt x="44635" y="34616"/>
                  </a:lnTo>
                  <a:lnTo>
                    <a:pt x="56008" y="19562"/>
                  </a:lnTo>
                  <a:lnTo>
                    <a:pt x="57419" y="14999"/>
                  </a:lnTo>
                  <a:lnTo>
                    <a:pt x="57105" y="6165"/>
                  </a:lnTo>
                  <a:lnTo>
                    <a:pt x="55328" y="3245"/>
                  </a:lnTo>
                  <a:lnTo>
                    <a:pt x="52732" y="1298"/>
                  </a:lnTo>
                  <a:lnTo>
                    <a:pt x="49590" y="0"/>
                  </a:lnTo>
                  <a:lnTo>
                    <a:pt x="46085" y="546"/>
                  </a:lnTo>
                  <a:lnTo>
                    <a:pt x="38427" y="4916"/>
                  </a:lnTo>
                  <a:lnTo>
                    <a:pt x="12796" y="47103"/>
                  </a:lnTo>
                  <a:lnTo>
                    <a:pt x="5053" y="64649"/>
                  </a:lnTo>
                  <a:lnTo>
                    <a:pt x="1398" y="91099"/>
                  </a:lnTo>
                  <a:lnTo>
                    <a:pt x="4470" y="118143"/>
                  </a:lnTo>
                  <a:lnTo>
                    <a:pt x="7936" y="128207"/>
                  </a:lnTo>
                  <a:lnTo>
                    <a:pt x="11260" y="131173"/>
                  </a:lnTo>
                  <a:lnTo>
                    <a:pt x="20597" y="134469"/>
                  </a:lnTo>
                  <a:lnTo>
                    <a:pt x="49657" y="1307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5139"/>
            <p:cNvSpPr/>
            <p:nvPr>
              <p:custDataLst>
                <p:tags r:id="rId84"/>
              </p:custDataLst>
            </p:nvPr>
          </p:nvSpPr>
          <p:spPr>
            <a:xfrm>
              <a:off x="8363832" y="2235200"/>
              <a:ext cx="113419" cy="125086"/>
            </a:xfrm>
            <a:custGeom>
              <a:avLst/>
              <a:gdLst/>
              <a:ahLst/>
              <a:cxnLst/>
              <a:rect l="0" t="0" r="0" b="0"/>
              <a:pathLst>
                <a:path w="113419" h="125086">
                  <a:moveTo>
                    <a:pt x="5468" y="19050"/>
                  </a:moveTo>
                  <a:lnTo>
                    <a:pt x="5468" y="19050"/>
                  </a:lnTo>
                  <a:lnTo>
                    <a:pt x="2097" y="15679"/>
                  </a:lnTo>
                  <a:lnTo>
                    <a:pt x="441" y="10261"/>
                  </a:lnTo>
                  <a:lnTo>
                    <a:pt x="0" y="6841"/>
                  </a:lnTo>
                  <a:lnTo>
                    <a:pt x="1117" y="4560"/>
                  </a:lnTo>
                  <a:lnTo>
                    <a:pt x="3273" y="3040"/>
                  </a:lnTo>
                  <a:lnTo>
                    <a:pt x="6121" y="2027"/>
                  </a:lnTo>
                  <a:lnTo>
                    <a:pt x="9431" y="3468"/>
                  </a:lnTo>
                  <a:lnTo>
                    <a:pt x="16872" y="10713"/>
                  </a:lnTo>
                  <a:lnTo>
                    <a:pt x="46991" y="55768"/>
                  </a:lnTo>
                  <a:lnTo>
                    <a:pt x="53519" y="82532"/>
                  </a:lnTo>
                  <a:lnTo>
                    <a:pt x="52082" y="106063"/>
                  </a:lnTo>
                  <a:lnTo>
                    <a:pt x="47188" y="123070"/>
                  </a:lnTo>
                  <a:lnTo>
                    <a:pt x="45276" y="125085"/>
                  </a:lnTo>
                  <a:lnTo>
                    <a:pt x="43295" y="125018"/>
                  </a:lnTo>
                  <a:lnTo>
                    <a:pt x="41269" y="123562"/>
                  </a:lnTo>
                  <a:lnTo>
                    <a:pt x="39018" y="116299"/>
                  </a:lnTo>
                  <a:lnTo>
                    <a:pt x="38418" y="111400"/>
                  </a:lnTo>
                  <a:lnTo>
                    <a:pt x="44315" y="91020"/>
                  </a:lnTo>
                  <a:lnTo>
                    <a:pt x="64019" y="50121"/>
                  </a:lnTo>
                  <a:lnTo>
                    <a:pt x="82789" y="23631"/>
                  </a:lnTo>
                  <a:lnTo>
                    <a:pt x="1134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5140"/>
            <p:cNvSpPr/>
            <p:nvPr>
              <p:custDataLst>
                <p:tags r:id="rId85"/>
              </p:custDataLst>
            </p:nvPr>
          </p:nvSpPr>
          <p:spPr>
            <a:xfrm>
              <a:off x="8496300" y="2218177"/>
              <a:ext cx="63501" cy="156724"/>
            </a:xfrm>
            <a:custGeom>
              <a:avLst/>
              <a:gdLst/>
              <a:ahLst/>
              <a:cxnLst/>
              <a:rect l="0" t="0" r="0" b="0"/>
              <a:pathLst>
                <a:path w="63501" h="156724">
                  <a:moveTo>
                    <a:pt x="63500" y="17023"/>
                  </a:moveTo>
                  <a:lnTo>
                    <a:pt x="63500" y="17023"/>
                  </a:lnTo>
                  <a:lnTo>
                    <a:pt x="63500" y="13652"/>
                  </a:lnTo>
                  <a:lnTo>
                    <a:pt x="56758" y="4814"/>
                  </a:lnTo>
                  <a:lnTo>
                    <a:pt x="49685" y="1013"/>
                  </a:lnTo>
                  <a:lnTo>
                    <a:pt x="45824" y="0"/>
                  </a:lnTo>
                  <a:lnTo>
                    <a:pt x="37770" y="756"/>
                  </a:lnTo>
                  <a:lnTo>
                    <a:pt x="33646" y="1944"/>
                  </a:lnTo>
                  <a:lnTo>
                    <a:pt x="27183" y="7029"/>
                  </a:lnTo>
                  <a:lnTo>
                    <a:pt x="21959" y="14698"/>
                  </a:lnTo>
                  <a:lnTo>
                    <a:pt x="17286" y="25162"/>
                  </a:lnTo>
                  <a:lnTo>
                    <a:pt x="18501" y="40631"/>
                  </a:lnTo>
                  <a:lnTo>
                    <a:pt x="30972" y="80156"/>
                  </a:lnTo>
                  <a:lnTo>
                    <a:pt x="51141" y="114228"/>
                  </a:lnTo>
                  <a:lnTo>
                    <a:pt x="52598" y="125842"/>
                  </a:lnTo>
                  <a:lnTo>
                    <a:pt x="51999" y="131902"/>
                  </a:lnTo>
                  <a:lnTo>
                    <a:pt x="45688" y="142399"/>
                  </a:lnTo>
                  <a:lnTo>
                    <a:pt x="41042" y="147174"/>
                  </a:lnTo>
                  <a:lnTo>
                    <a:pt x="0" y="156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SMARTInkShape-Group1117"/>
          <p:cNvGrpSpPr/>
          <p:nvPr/>
        </p:nvGrpSpPr>
        <p:grpSpPr>
          <a:xfrm>
            <a:off x="8793804" y="2063256"/>
            <a:ext cx="1620197" cy="362445"/>
            <a:chOff x="8793804" y="2063256"/>
            <a:chExt cx="1620197" cy="362445"/>
          </a:xfrm>
        </p:grpSpPr>
        <p:sp>
          <p:nvSpPr>
            <p:cNvPr id="155" name="SMARTInkShape-5141"/>
            <p:cNvSpPr/>
            <p:nvPr>
              <p:custDataLst>
                <p:tags r:id="rId60"/>
              </p:custDataLst>
            </p:nvPr>
          </p:nvSpPr>
          <p:spPr>
            <a:xfrm>
              <a:off x="8793804" y="2247900"/>
              <a:ext cx="88749" cy="121599"/>
            </a:xfrm>
            <a:custGeom>
              <a:avLst/>
              <a:gdLst/>
              <a:ahLst/>
              <a:cxnLst/>
              <a:rect l="0" t="0" r="0" b="0"/>
              <a:pathLst>
                <a:path w="88749" h="121599">
                  <a:moveTo>
                    <a:pt x="58096" y="19050"/>
                  </a:moveTo>
                  <a:lnTo>
                    <a:pt x="58096" y="19050"/>
                  </a:lnTo>
                  <a:lnTo>
                    <a:pt x="47957" y="19756"/>
                  </a:lnTo>
                  <a:lnTo>
                    <a:pt x="37138" y="24119"/>
                  </a:lnTo>
                  <a:lnTo>
                    <a:pt x="21164" y="37348"/>
                  </a:lnTo>
                  <a:lnTo>
                    <a:pt x="5697" y="63325"/>
                  </a:lnTo>
                  <a:lnTo>
                    <a:pt x="0" y="79179"/>
                  </a:lnTo>
                  <a:lnTo>
                    <a:pt x="315" y="87359"/>
                  </a:lnTo>
                  <a:lnTo>
                    <a:pt x="6310" y="103972"/>
                  </a:lnTo>
                  <a:lnTo>
                    <a:pt x="14148" y="115119"/>
                  </a:lnTo>
                  <a:lnTo>
                    <a:pt x="18214" y="119079"/>
                  </a:lnTo>
                  <a:lnTo>
                    <a:pt x="34021" y="121598"/>
                  </a:lnTo>
                  <a:lnTo>
                    <a:pt x="53746" y="118955"/>
                  </a:lnTo>
                  <a:lnTo>
                    <a:pt x="71920" y="110724"/>
                  </a:lnTo>
                  <a:lnTo>
                    <a:pt x="83760" y="98129"/>
                  </a:lnTo>
                  <a:lnTo>
                    <a:pt x="87905" y="90819"/>
                  </a:lnTo>
                  <a:lnTo>
                    <a:pt x="88748" y="73290"/>
                  </a:lnTo>
                  <a:lnTo>
                    <a:pt x="81162" y="43405"/>
                  </a:lnTo>
                  <a:lnTo>
                    <a:pt x="66564" y="13000"/>
                  </a:lnTo>
                  <a:lnTo>
                    <a:pt x="66563" y="10078"/>
                  </a:lnTo>
                  <a:lnTo>
                    <a:pt x="707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5142"/>
            <p:cNvSpPr/>
            <p:nvPr>
              <p:custDataLst>
                <p:tags r:id="rId61"/>
              </p:custDataLst>
            </p:nvPr>
          </p:nvSpPr>
          <p:spPr>
            <a:xfrm>
              <a:off x="8940800" y="2063256"/>
              <a:ext cx="73221" cy="324345"/>
            </a:xfrm>
            <a:custGeom>
              <a:avLst/>
              <a:gdLst/>
              <a:ahLst/>
              <a:cxnLst/>
              <a:rect l="0" t="0" r="0" b="0"/>
              <a:pathLst>
                <a:path w="73221" h="324345">
                  <a:moveTo>
                    <a:pt x="69850" y="63994"/>
                  </a:moveTo>
                  <a:lnTo>
                    <a:pt x="69850" y="63994"/>
                  </a:lnTo>
                  <a:lnTo>
                    <a:pt x="73220" y="60623"/>
                  </a:lnTo>
                  <a:lnTo>
                    <a:pt x="72994" y="53324"/>
                  </a:lnTo>
                  <a:lnTo>
                    <a:pt x="64488" y="25325"/>
                  </a:lnTo>
                  <a:lnTo>
                    <a:pt x="54072" y="8086"/>
                  </a:lnTo>
                  <a:lnTo>
                    <a:pt x="46139" y="811"/>
                  </a:lnTo>
                  <a:lnTo>
                    <a:pt x="42049" y="0"/>
                  </a:lnTo>
                  <a:lnTo>
                    <a:pt x="37910" y="870"/>
                  </a:lnTo>
                  <a:lnTo>
                    <a:pt x="33740" y="2861"/>
                  </a:lnTo>
                  <a:lnTo>
                    <a:pt x="25343" y="14481"/>
                  </a:lnTo>
                  <a:lnTo>
                    <a:pt x="18318" y="32110"/>
                  </a:lnTo>
                  <a:lnTo>
                    <a:pt x="14364" y="66541"/>
                  </a:lnTo>
                  <a:lnTo>
                    <a:pt x="13193" y="105592"/>
                  </a:lnTo>
                  <a:lnTo>
                    <a:pt x="12797" y="150789"/>
                  </a:lnTo>
                  <a:lnTo>
                    <a:pt x="14609" y="194133"/>
                  </a:lnTo>
                  <a:lnTo>
                    <a:pt x="17735" y="233317"/>
                  </a:lnTo>
                  <a:lnTo>
                    <a:pt x="15419" y="279003"/>
                  </a:lnTo>
                  <a:lnTo>
                    <a:pt x="11826" y="309534"/>
                  </a:lnTo>
                  <a:lnTo>
                    <a:pt x="0" y="324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5143"/>
            <p:cNvSpPr/>
            <p:nvPr>
              <p:custDataLst>
                <p:tags r:id="rId62"/>
              </p:custDataLst>
            </p:nvPr>
          </p:nvSpPr>
          <p:spPr>
            <a:xfrm>
              <a:off x="8899629" y="2260600"/>
              <a:ext cx="149122" cy="57151"/>
            </a:xfrm>
            <a:custGeom>
              <a:avLst/>
              <a:gdLst/>
              <a:ahLst/>
              <a:cxnLst/>
              <a:rect l="0" t="0" r="0" b="0"/>
              <a:pathLst>
                <a:path w="149122" h="57151">
                  <a:moveTo>
                    <a:pt x="9421" y="57150"/>
                  </a:moveTo>
                  <a:lnTo>
                    <a:pt x="9421" y="57150"/>
                  </a:lnTo>
                  <a:lnTo>
                    <a:pt x="0" y="40557"/>
                  </a:lnTo>
                  <a:lnTo>
                    <a:pt x="318" y="38327"/>
                  </a:lnTo>
                  <a:lnTo>
                    <a:pt x="1236" y="36135"/>
                  </a:lnTo>
                  <a:lnTo>
                    <a:pt x="27349" y="27546"/>
                  </a:lnTo>
                  <a:lnTo>
                    <a:pt x="64180" y="19056"/>
                  </a:lnTo>
                  <a:lnTo>
                    <a:pt x="110444" y="12126"/>
                  </a:lnTo>
                  <a:lnTo>
                    <a:pt x="149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5144"/>
            <p:cNvSpPr/>
            <p:nvPr>
              <p:custDataLst>
                <p:tags r:id="rId63"/>
              </p:custDataLst>
            </p:nvPr>
          </p:nvSpPr>
          <p:spPr>
            <a:xfrm>
              <a:off x="9249318" y="2120908"/>
              <a:ext cx="110583" cy="273365"/>
            </a:xfrm>
            <a:custGeom>
              <a:avLst/>
              <a:gdLst/>
              <a:ahLst/>
              <a:cxnLst/>
              <a:rect l="0" t="0" r="0" b="0"/>
              <a:pathLst>
                <a:path w="110583" h="273365">
                  <a:moveTo>
                    <a:pt x="59782" y="209542"/>
                  </a:moveTo>
                  <a:lnTo>
                    <a:pt x="59782" y="209542"/>
                  </a:lnTo>
                  <a:lnTo>
                    <a:pt x="74708" y="194615"/>
                  </a:lnTo>
                  <a:lnTo>
                    <a:pt x="75378" y="191830"/>
                  </a:lnTo>
                  <a:lnTo>
                    <a:pt x="74239" y="184972"/>
                  </a:lnTo>
                  <a:lnTo>
                    <a:pt x="69632" y="176548"/>
                  </a:lnTo>
                  <a:lnTo>
                    <a:pt x="60427" y="166213"/>
                  </a:lnTo>
                  <a:lnTo>
                    <a:pt x="50896" y="162063"/>
                  </a:lnTo>
                  <a:lnTo>
                    <a:pt x="45391" y="160956"/>
                  </a:lnTo>
                  <a:lnTo>
                    <a:pt x="39606" y="162335"/>
                  </a:lnTo>
                  <a:lnTo>
                    <a:pt x="27530" y="169511"/>
                  </a:lnTo>
                  <a:lnTo>
                    <a:pt x="8833" y="195564"/>
                  </a:lnTo>
                  <a:lnTo>
                    <a:pt x="0" y="223353"/>
                  </a:lnTo>
                  <a:lnTo>
                    <a:pt x="4126" y="252831"/>
                  </a:lnTo>
                  <a:lnTo>
                    <a:pt x="12468" y="265941"/>
                  </a:lnTo>
                  <a:lnTo>
                    <a:pt x="17656" y="270425"/>
                  </a:lnTo>
                  <a:lnTo>
                    <a:pt x="23936" y="272708"/>
                  </a:lnTo>
                  <a:lnTo>
                    <a:pt x="38441" y="273364"/>
                  </a:lnTo>
                  <a:lnTo>
                    <a:pt x="54296" y="265659"/>
                  </a:lnTo>
                  <a:lnTo>
                    <a:pt x="73443" y="249218"/>
                  </a:lnTo>
                  <a:lnTo>
                    <a:pt x="81375" y="237053"/>
                  </a:lnTo>
                  <a:lnTo>
                    <a:pt x="96084" y="192869"/>
                  </a:lnTo>
                  <a:lnTo>
                    <a:pt x="101817" y="149333"/>
                  </a:lnTo>
                  <a:lnTo>
                    <a:pt x="103517" y="102567"/>
                  </a:lnTo>
                  <a:lnTo>
                    <a:pt x="102139" y="59312"/>
                  </a:lnTo>
                  <a:lnTo>
                    <a:pt x="97737" y="14206"/>
                  </a:lnTo>
                  <a:lnTo>
                    <a:pt x="94760" y="3722"/>
                  </a:lnTo>
                  <a:lnTo>
                    <a:pt x="92978" y="1068"/>
                  </a:lnTo>
                  <a:lnTo>
                    <a:pt x="91084" y="4"/>
                  </a:lnTo>
                  <a:lnTo>
                    <a:pt x="89117" y="0"/>
                  </a:lnTo>
                  <a:lnTo>
                    <a:pt x="82977" y="20220"/>
                  </a:lnTo>
                  <a:lnTo>
                    <a:pt x="79651" y="66390"/>
                  </a:lnTo>
                  <a:lnTo>
                    <a:pt x="79075" y="109349"/>
                  </a:lnTo>
                  <a:lnTo>
                    <a:pt x="80761" y="154342"/>
                  </a:lnTo>
                  <a:lnTo>
                    <a:pt x="87680" y="200206"/>
                  </a:lnTo>
                  <a:lnTo>
                    <a:pt x="110582" y="2603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5145"/>
            <p:cNvSpPr/>
            <p:nvPr>
              <p:custDataLst>
                <p:tags r:id="rId64"/>
              </p:custDataLst>
            </p:nvPr>
          </p:nvSpPr>
          <p:spPr>
            <a:xfrm>
              <a:off x="9423400" y="2317750"/>
              <a:ext cx="3659" cy="50801"/>
            </a:xfrm>
            <a:custGeom>
              <a:avLst/>
              <a:gdLst/>
              <a:ahLst/>
              <a:cxnLst/>
              <a:rect l="0" t="0" r="0" b="0"/>
              <a:pathLst>
                <a:path w="3659" h="508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3658" y="5069"/>
                  </a:lnTo>
                  <a:lnTo>
                    <a:pt x="3143" y="6908"/>
                  </a:lnTo>
                  <a:lnTo>
                    <a:pt x="2096" y="8838"/>
                  </a:lnTo>
                  <a:lnTo>
                    <a:pt x="413" y="22782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5146"/>
            <p:cNvSpPr/>
            <p:nvPr>
              <p:custDataLst>
                <p:tags r:id="rId65"/>
              </p:custDataLst>
            </p:nvPr>
          </p:nvSpPr>
          <p:spPr>
            <a:xfrm>
              <a:off x="9436100" y="22161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63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5147"/>
            <p:cNvSpPr/>
            <p:nvPr>
              <p:custDataLst>
                <p:tags r:id="rId66"/>
              </p:custDataLst>
            </p:nvPr>
          </p:nvSpPr>
          <p:spPr>
            <a:xfrm>
              <a:off x="9486900" y="2243033"/>
              <a:ext cx="50801" cy="139770"/>
            </a:xfrm>
            <a:custGeom>
              <a:avLst/>
              <a:gdLst/>
              <a:ahLst/>
              <a:cxnLst/>
              <a:rect l="0" t="0" r="0" b="0"/>
              <a:pathLst>
                <a:path w="50801" h="139770">
                  <a:moveTo>
                    <a:pt x="50800" y="23917"/>
                  </a:moveTo>
                  <a:lnTo>
                    <a:pt x="50800" y="23917"/>
                  </a:lnTo>
                  <a:lnTo>
                    <a:pt x="50799" y="20546"/>
                  </a:lnTo>
                  <a:lnTo>
                    <a:pt x="47429" y="11708"/>
                  </a:lnTo>
                  <a:lnTo>
                    <a:pt x="41962" y="3523"/>
                  </a:lnTo>
                  <a:lnTo>
                    <a:pt x="36054" y="742"/>
                  </a:lnTo>
                  <a:lnTo>
                    <a:pt x="32503" y="0"/>
                  </a:lnTo>
                  <a:lnTo>
                    <a:pt x="24793" y="1058"/>
                  </a:lnTo>
                  <a:lnTo>
                    <a:pt x="20762" y="2327"/>
                  </a:lnTo>
                  <a:lnTo>
                    <a:pt x="17369" y="5290"/>
                  </a:lnTo>
                  <a:lnTo>
                    <a:pt x="11717" y="14227"/>
                  </a:lnTo>
                  <a:lnTo>
                    <a:pt x="10633" y="18868"/>
                  </a:lnTo>
                  <a:lnTo>
                    <a:pt x="13964" y="40219"/>
                  </a:lnTo>
                  <a:lnTo>
                    <a:pt x="21306" y="61203"/>
                  </a:lnTo>
                  <a:lnTo>
                    <a:pt x="33058" y="90627"/>
                  </a:lnTo>
                  <a:lnTo>
                    <a:pt x="36606" y="108516"/>
                  </a:lnTo>
                  <a:lnTo>
                    <a:pt x="33673" y="120077"/>
                  </a:lnTo>
                  <a:lnTo>
                    <a:pt x="27666" y="130860"/>
                  </a:lnTo>
                  <a:lnTo>
                    <a:pt x="20292" y="138005"/>
                  </a:lnTo>
                  <a:lnTo>
                    <a:pt x="17056" y="139487"/>
                  </a:lnTo>
                  <a:lnTo>
                    <a:pt x="14193" y="139769"/>
                  </a:lnTo>
                  <a:lnTo>
                    <a:pt x="11578" y="139252"/>
                  </a:lnTo>
                  <a:lnTo>
                    <a:pt x="6793" y="134914"/>
                  </a:lnTo>
                  <a:lnTo>
                    <a:pt x="4528" y="131782"/>
                  </a:lnTo>
                  <a:lnTo>
                    <a:pt x="0" y="106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5148"/>
            <p:cNvSpPr/>
            <p:nvPr>
              <p:custDataLst>
                <p:tags r:id="rId67"/>
              </p:custDataLst>
            </p:nvPr>
          </p:nvSpPr>
          <p:spPr>
            <a:xfrm>
              <a:off x="9579955" y="2130530"/>
              <a:ext cx="52996" cy="260076"/>
            </a:xfrm>
            <a:custGeom>
              <a:avLst/>
              <a:gdLst/>
              <a:ahLst/>
              <a:cxnLst/>
              <a:rect l="0" t="0" r="0" b="0"/>
              <a:pathLst>
                <a:path w="52996" h="260076">
                  <a:moveTo>
                    <a:pt x="40295" y="9420"/>
                  </a:moveTo>
                  <a:lnTo>
                    <a:pt x="40295" y="9420"/>
                  </a:lnTo>
                  <a:lnTo>
                    <a:pt x="43665" y="6049"/>
                  </a:lnTo>
                  <a:lnTo>
                    <a:pt x="45320" y="2512"/>
                  </a:lnTo>
                  <a:lnTo>
                    <a:pt x="45762" y="582"/>
                  </a:lnTo>
                  <a:lnTo>
                    <a:pt x="46057" y="0"/>
                  </a:lnTo>
                  <a:lnTo>
                    <a:pt x="46253" y="318"/>
                  </a:lnTo>
                  <a:lnTo>
                    <a:pt x="46567" y="16010"/>
                  </a:lnTo>
                  <a:lnTo>
                    <a:pt x="39728" y="53196"/>
                  </a:lnTo>
                  <a:lnTo>
                    <a:pt x="31716" y="99441"/>
                  </a:lnTo>
                  <a:lnTo>
                    <a:pt x="21230" y="146890"/>
                  </a:lnTo>
                  <a:lnTo>
                    <a:pt x="13008" y="185854"/>
                  </a:lnTo>
                  <a:lnTo>
                    <a:pt x="960" y="232733"/>
                  </a:lnTo>
                  <a:lnTo>
                    <a:pt x="0" y="246489"/>
                  </a:lnTo>
                  <a:lnTo>
                    <a:pt x="732" y="252133"/>
                  </a:lnTo>
                  <a:lnTo>
                    <a:pt x="3336" y="255895"/>
                  </a:lnTo>
                  <a:lnTo>
                    <a:pt x="7188" y="258403"/>
                  </a:lnTo>
                  <a:lnTo>
                    <a:pt x="11873" y="260075"/>
                  </a:lnTo>
                  <a:lnTo>
                    <a:pt x="22725" y="258171"/>
                  </a:lnTo>
                  <a:lnTo>
                    <a:pt x="33897" y="251915"/>
                  </a:lnTo>
                  <a:lnTo>
                    <a:pt x="52995" y="231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5149"/>
            <p:cNvSpPr/>
            <p:nvPr>
              <p:custDataLst>
                <p:tags r:id="rId68"/>
              </p:custDataLst>
            </p:nvPr>
          </p:nvSpPr>
          <p:spPr>
            <a:xfrm>
              <a:off x="9564243" y="2254250"/>
              <a:ext cx="87758" cy="19051"/>
            </a:xfrm>
            <a:custGeom>
              <a:avLst/>
              <a:gdLst/>
              <a:ahLst/>
              <a:cxnLst/>
              <a:rect l="0" t="0" r="0" b="0"/>
              <a:pathLst>
                <a:path w="87758" h="19051">
                  <a:moveTo>
                    <a:pt x="11557" y="19050"/>
                  </a:moveTo>
                  <a:lnTo>
                    <a:pt x="11557" y="19050"/>
                  </a:lnTo>
                  <a:lnTo>
                    <a:pt x="0" y="19050"/>
                  </a:lnTo>
                  <a:lnTo>
                    <a:pt x="11559" y="17168"/>
                  </a:lnTo>
                  <a:lnTo>
                    <a:pt x="877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5150"/>
            <p:cNvSpPr/>
            <p:nvPr>
              <p:custDataLst>
                <p:tags r:id="rId69"/>
              </p:custDataLst>
            </p:nvPr>
          </p:nvSpPr>
          <p:spPr>
            <a:xfrm>
              <a:off x="9664700" y="2254511"/>
              <a:ext cx="82551" cy="122788"/>
            </a:xfrm>
            <a:custGeom>
              <a:avLst/>
              <a:gdLst/>
              <a:ahLst/>
              <a:cxnLst/>
              <a:rect l="0" t="0" r="0" b="0"/>
              <a:pathLst>
                <a:path w="82551" h="122788">
                  <a:moveTo>
                    <a:pt x="0" y="6089"/>
                  </a:moveTo>
                  <a:lnTo>
                    <a:pt x="0" y="6089"/>
                  </a:lnTo>
                  <a:lnTo>
                    <a:pt x="0" y="622"/>
                  </a:lnTo>
                  <a:lnTo>
                    <a:pt x="705" y="327"/>
                  </a:lnTo>
                  <a:lnTo>
                    <a:pt x="3370" y="0"/>
                  </a:lnTo>
                  <a:lnTo>
                    <a:pt x="27136" y="17439"/>
                  </a:lnTo>
                  <a:lnTo>
                    <a:pt x="41594" y="39712"/>
                  </a:lnTo>
                  <a:lnTo>
                    <a:pt x="48981" y="77433"/>
                  </a:lnTo>
                  <a:lnTo>
                    <a:pt x="49992" y="92831"/>
                  </a:lnTo>
                  <a:lnTo>
                    <a:pt x="46678" y="106730"/>
                  </a:lnTo>
                  <a:lnTo>
                    <a:pt x="39794" y="122787"/>
                  </a:lnTo>
                  <a:lnTo>
                    <a:pt x="38524" y="122693"/>
                  </a:lnTo>
                  <a:lnTo>
                    <a:pt x="35231" y="118826"/>
                  </a:lnTo>
                  <a:lnTo>
                    <a:pt x="35178" y="110522"/>
                  </a:lnTo>
                  <a:lnTo>
                    <a:pt x="49777" y="65578"/>
                  </a:lnTo>
                  <a:lnTo>
                    <a:pt x="55990" y="51579"/>
                  </a:lnTo>
                  <a:lnTo>
                    <a:pt x="82550" y="18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5151"/>
            <p:cNvSpPr/>
            <p:nvPr>
              <p:custDataLst>
                <p:tags r:id="rId70"/>
              </p:custDataLst>
            </p:nvPr>
          </p:nvSpPr>
          <p:spPr>
            <a:xfrm>
              <a:off x="9794119" y="2274444"/>
              <a:ext cx="60580" cy="101421"/>
            </a:xfrm>
            <a:custGeom>
              <a:avLst/>
              <a:gdLst/>
              <a:ahLst/>
              <a:cxnLst/>
              <a:rect l="0" t="0" r="0" b="0"/>
              <a:pathLst>
                <a:path w="60580" h="101421">
                  <a:moveTo>
                    <a:pt x="48381" y="11556"/>
                  </a:moveTo>
                  <a:lnTo>
                    <a:pt x="48381" y="11556"/>
                  </a:lnTo>
                  <a:lnTo>
                    <a:pt x="48381" y="8185"/>
                  </a:lnTo>
                  <a:lnTo>
                    <a:pt x="46500" y="4648"/>
                  </a:lnTo>
                  <a:lnTo>
                    <a:pt x="45011" y="2718"/>
                  </a:lnTo>
                  <a:lnTo>
                    <a:pt x="39592" y="572"/>
                  </a:lnTo>
                  <a:lnTo>
                    <a:pt x="36172" y="0"/>
                  </a:lnTo>
                  <a:lnTo>
                    <a:pt x="30489" y="1246"/>
                  </a:lnTo>
                  <a:lnTo>
                    <a:pt x="27987" y="2566"/>
                  </a:lnTo>
                  <a:lnTo>
                    <a:pt x="5743" y="36956"/>
                  </a:lnTo>
                  <a:lnTo>
                    <a:pt x="0" y="59377"/>
                  </a:lnTo>
                  <a:lnTo>
                    <a:pt x="1669" y="83894"/>
                  </a:lnTo>
                  <a:lnTo>
                    <a:pt x="6632" y="98920"/>
                  </a:lnTo>
                  <a:lnTo>
                    <a:pt x="9259" y="100843"/>
                  </a:lnTo>
                  <a:lnTo>
                    <a:pt x="12422" y="101420"/>
                  </a:lnTo>
                  <a:lnTo>
                    <a:pt x="15941" y="101098"/>
                  </a:lnTo>
                  <a:lnTo>
                    <a:pt x="31008" y="93904"/>
                  </a:lnTo>
                  <a:lnTo>
                    <a:pt x="45507" y="76094"/>
                  </a:lnTo>
                  <a:lnTo>
                    <a:pt x="55369" y="59684"/>
                  </a:lnTo>
                  <a:lnTo>
                    <a:pt x="59952" y="37839"/>
                  </a:lnTo>
                  <a:lnTo>
                    <a:pt x="60579" y="30763"/>
                  </a:lnTo>
                  <a:lnTo>
                    <a:pt x="59335" y="27889"/>
                  </a:lnTo>
                  <a:lnTo>
                    <a:pt x="46731" y="15989"/>
                  </a:lnTo>
                  <a:lnTo>
                    <a:pt x="45164" y="15217"/>
                  </a:lnTo>
                  <a:lnTo>
                    <a:pt x="44120" y="15408"/>
                  </a:lnTo>
                  <a:lnTo>
                    <a:pt x="43423" y="16240"/>
                  </a:lnTo>
                  <a:lnTo>
                    <a:pt x="42650" y="19047"/>
                  </a:lnTo>
                  <a:lnTo>
                    <a:pt x="42031" y="24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5152"/>
            <p:cNvSpPr/>
            <p:nvPr>
              <p:custDataLst>
                <p:tags r:id="rId71"/>
              </p:custDataLst>
            </p:nvPr>
          </p:nvSpPr>
          <p:spPr>
            <a:xfrm>
              <a:off x="10066205" y="2306533"/>
              <a:ext cx="138246" cy="118889"/>
            </a:xfrm>
            <a:custGeom>
              <a:avLst/>
              <a:gdLst/>
              <a:ahLst/>
              <a:cxnLst/>
              <a:rect l="0" t="0" r="0" b="0"/>
              <a:pathLst>
                <a:path w="138246" h="118889">
                  <a:moveTo>
                    <a:pt x="125545" y="23917"/>
                  </a:moveTo>
                  <a:lnTo>
                    <a:pt x="125545" y="23917"/>
                  </a:lnTo>
                  <a:lnTo>
                    <a:pt x="111730" y="15128"/>
                  </a:lnTo>
                  <a:lnTo>
                    <a:pt x="103177" y="8722"/>
                  </a:lnTo>
                  <a:lnTo>
                    <a:pt x="87167" y="1854"/>
                  </a:lnTo>
                  <a:lnTo>
                    <a:pt x="77679" y="0"/>
                  </a:lnTo>
                  <a:lnTo>
                    <a:pt x="57662" y="5699"/>
                  </a:lnTo>
                  <a:lnTo>
                    <a:pt x="45751" y="14409"/>
                  </a:lnTo>
                  <a:lnTo>
                    <a:pt x="11426" y="57950"/>
                  </a:lnTo>
                  <a:lnTo>
                    <a:pt x="1821" y="86587"/>
                  </a:lnTo>
                  <a:lnTo>
                    <a:pt x="0" y="102806"/>
                  </a:lnTo>
                  <a:lnTo>
                    <a:pt x="2337" y="108965"/>
                  </a:lnTo>
                  <a:lnTo>
                    <a:pt x="6718" y="113777"/>
                  </a:lnTo>
                  <a:lnTo>
                    <a:pt x="12460" y="117690"/>
                  </a:lnTo>
                  <a:lnTo>
                    <a:pt x="19110" y="118888"/>
                  </a:lnTo>
                  <a:lnTo>
                    <a:pt x="34026" y="116456"/>
                  </a:lnTo>
                  <a:lnTo>
                    <a:pt x="54919" y="107153"/>
                  </a:lnTo>
                  <a:lnTo>
                    <a:pt x="74514" y="81976"/>
                  </a:lnTo>
                  <a:lnTo>
                    <a:pt x="93619" y="45681"/>
                  </a:lnTo>
                  <a:lnTo>
                    <a:pt x="99763" y="10337"/>
                  </a:lnTo>
                  <a:lnTo>
                    <a:pt x="99889" y="10631"/>
                  </a:lnTo>
                  <a:lnTo>
                    <a:pt x="103494" y="51986"/>
                  </a:lnTo>
                  <a:lnTo>
                    <a:pt x="112383" y="84704"/>
                  </a:lnTo>
                  <a:lnTo>
                    <a:pt x="125878" y="103546"/>
                  </a:lnTo>
                  <a:lnTo>
                    <a:pt x="138245" y="112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5153"/>
            <p:cNvSpPr/>
            <p:nvPr>
              <p:custDataLst>
                <p:tags r:id="rId72"/>
              </p:custDataLst>
            </p:nvPr>
          </p:nvSpPr>
          <p:spPr>
            <a:xfrm>
              <a:off x="10236199" y="2311400"/>
              <a:ext cx="82552" cy="99278"/>
            </a:xfrm>
            <a:custGeom>
              <a:avLst/>
              <a:gdLst/>
              <a:ahLst/>
              <a:cxnLst/>
              <a:rect l="0" t="0" r="0" b="0"/>
              <a:pathLst>
                <a:path w="82552" h="99278">
                  <a:moveTo>
                    <a:pt x="1" y="12700"/>
                  </a:moveTo>
                  <a:lnTo>
                    <a:pt x="1" y="12700"/>
                  </a:lnTo>
                  <a:lnTo>
                    <a:pt x="0" y="9329"/>
                  </a:lnTo>
                  <a:lnTo>
                    <a:pt x="706" y="8336"/>
                  </a:lnTo>
                  <a:lnTo>
                    <a:pt x="1882" y="7674"/>
                  </a:lnTo>
                  <a:lnTo>
                    <a:pt x="3371" y="7233"/>
                  </a:lnTo>
                  <a:lnTo>
                    <a:pt x="5070" y="7644"/>
                  </a:lnTo>
                  <a:lnTo>
                    <a:pt x="11538" y="12299"/>
                  </a:lnTo>
                  <a:lnTo>
                    <a:pt x="30038" y="33509"/>
                  </a:lnTo>
                  <a:lnTo>
                    <a:pt x="39083" y="54692"/>
                  </a:lnTo>
                  <a:lnTo>
                    <a:pt x="39489" y="78843"/>
                  </a:lnTo>
                  <a:lnTo>
                    <a:pt x="35141" y="93760"/>
                  </a:lnTo>
                  <a:lnTo>
                    <a:pt x="32600" y="96373"/>
                  </a:lnTo>
                  <a:lnTo>
                    <a:pt x="26013" y="99277"/>
                  </a:lnTo>
                  <a:lnTo>
                    <a:pt x="24398" y="98640"/>
                  </a:lnTo>
                  <a:lnTo>
                    <a:pt x="24026" y="96805"/>
                  </a:lnTo>
                  <a:lnTo>
                    <a:pt x="31872" y="73606"/>
                  </a:lnTo>
                  <a:lnTo>
                    <a:pt x="48421" y="40122"/>
                  </a:lnTo>
                  <a:lnTo>
                    <a:pt x="825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5154"/>
            <p:cNvSpPr/>
            <p:nvPr>
              <p:custDataLst>
                <p:tags r:id="rId73"/>
              </p:custDataLst>
            </p:nvPr>
          </p:nvSpPr>
          <p:spPr>
            <a:xfrm>
              <a:off x="10334535" y="2309748"/>
              <a:ext cx="79466" cy="115953"/>
            </a:xfrm>
            <a:custGeom>
              <a:avLst/>
              <a:gdLst/>
              <a:ahLst/>
              <a:cxnLst/>
              <a:rect l="0" t="0" r="0" b="0"/>
              <a:pathLst>
                <a:path w="79466" h="115953">
                  <a:moveTo>
                    <a:pt x="9615" y="58802"/>
                  </a:moveTo>
                  <a:lnTo>
                    <a:pt x="9615" y="58802"/>
                  </a:lnTo>
                  <a:lnTo>
                    <a:pt x="9615" y="62173"/>
                  </a:lnTo>
                  <a:lnTo>
                    <a:pt x="11027" y="63166"/>
                  </a:lnTo>
                  <a:lnTo>
                    <a:pt x="16357" y="64269"/>
                  </a:lnTo>
                  <a:lnTo>
                    <a:pt x="27291" y="61519"/>
                  </a:lnTo>
                  <a:lnTo>
                    <a:pt x="39469" y="52865"/>
                  </a:lnTo>
                  <a:lnTo>
                    <a:pt x="61721" y="15416"/>
                  </a:lnTo>
                  <a:lnTo>
                    <a:pt x="64523" y="8240"/>
                  </a:lnTo>
                  <a:lnTo>
                    <a:pt x="63861" y="5338"/>
                  </a:lnTo>
                  <a:lnTo>
                    <a:pt x="59359" y="233"/>
                  </a:lnTo>
                  <a:lnTo>
                    <a:pt x="55478" y="0"/>
                  </a:lnTo>
                  <a:lnTo>
                    <a:pt x="45521" y="3505"/>
                  </a:lnTo>
                  <a:lnTo>
                    <a:pt x="24644" y="20153"/>
                  </a:lnTo>
                  <a:lnTo>
                    <a:pt x="7325" y="49702"/>
                  </a:lnTo>
                  <a:lnTo>
                    <a:pt x="0" y="75156"/>
                  </a:lnTo>
                  <a:lnTo>
                    <a:pt x="3932" y="91235"/>
                  </a:lnTo>
                  <a:lnTo>
                    <a:pt x="7943" y="99474"/>
                  </a:lnTo>
                  <a:lnTo>
                    <a:pt x="19926" y="110510"/>
                  </a:lnTo>
                  <a:lnTo>
                    <a:pt x="27072" y="114441"/>
                  </a:lnTo>
                  <a:lnTo>
                    <a:pt x="79465" y="115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SMARTInkShape-Group1118"/>
          <p:cNvGrpSpPr/>
          <p:nvPr/>
        </p:nvGrpSpPr>
        <p:grpSpPr>
          <a:xfrm>
            <a:off x="10694705" y="2215898"/>
            <a:ext cx="1005653" cy="330453"/>
            <a:chOff x="10694705" y="2215898"/>
            <a:chExt cx="1005653" cy="330453"/>
          </a:xfrm>
        </p:grpSpPr>
        <p:sp>
          <p:nvSpPr>
            <p:cNvPr id="170" name="SMARTInkShape-5155"/>
            <p:cNvSpPr/>
            <p:nvPr>
              <p:custDataLst>
                <p:tags r:id="rId52"/>
              </p:custDataLst>
            </p:nvPr>
          </p:nvSpPr>
          <p:spPr>
            <a:xfrm>
              <a:off x="10694705" y="2317750"/>
              <a:ext cx="151096" cy="136001"/>
            </a:xfrm>
            <a:custGeom>
              <a:avLst/>
              <a:gdLst/>
              <a:ahLst/>
              <a:cxnLst/>
              <a:rect l="0" t="0" r="0" b="0"/>
              <a:pathLst>
                <a:path w="151096" h="136001">
                  <a:moveTo>
                    <a:pt x="30445" y="0"/>
                  </a:moveTo>
                  <a:lnTo>
                    <a:pt x="30445" y="0"/>
                  </a:lnTo>
                  <a:lnTo>
                    <a:pt x="27074" y="0"/>
                  </a:lnTo>
                  <a:lnTo>
                    <a:pt x="26081" y="1411"/>
                  </a:lnTo>
                  <a:lnTo>
                    <a:pt x="20723" y="15697"/>
                  </a:lnTo>
                  <a:lnTo>
                    <a:pt x="9866" y="42063"/>
                  </a:lnTo>
                  <a:lnTo>
                    <a:pt x="1633" y="86834"/>
                  </a:lnTo>
                  <a:lnTo>
                    <a:pt x="0" y="104210"/>
                  </a:lnTo>
                  <a:lnTo>
                    <a:pt x="4919" y="118988"/>
                  </a:lnTo>
                  <a:lnTo>
                    <a:pt x="9195" y="125892"/>
                  </a:lnTo>
                  <a:lnTo>
                    <a:pt x="14162" y="130494"/>
                  </a:lnTo>
                  <a:lnTo>
                    <a:pt x="25324" y="135609"/>
                  </a:lnTo>
                  <a:lnTo>
                    <a:pt x="37342" y="136000"/>
                  </a:lnTo>
                  <a:lnTo>
                    <a:pt x="43509" y="135117"/>
                  </a:lnTo>
                  <a:lnTo>
                    <a:pt x="54125" y="128490"/>
                  </a:lnTo>
                  <a:lnTo>
                    <a:pt x="84239" y="91679"/>
                  </a:lnTo>
                  <a:lnTo>
                    <a:pt x="105587" y="47220"/>
                  </a:lnTo>
                  <a:lnTo>
                    <a:pt x="111532" y="31147"/>
                  </a:lnTo>
                  <a:lnTo>
                    <a:pt x="112020" y="30643"/>
                  </a:lnTo>
                  <a:lnTo>
                    <a:pt x="112345" y="31012"/>
                  </a:lnTo>
                  <a:lnTo>
                    <a:pt x="114851" y="74080"/>
                  </a:lnTo>
                  <a:lnTo>
                    <a:pt x="121828" y="102906"/>
                  </a:lnTo>
                  <a:lnTo>
                    <a:pt x="127920" y="114295"/>
                  </a:lnTo>
                  <a:lnTo>
                    <a:pt x="131412" y="115708"/>
                  </a:lnTo>
                  <a:lnTo>
                    <a:pt x="15109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5156"/>
            <p:cNvSpPr/>
            <p:nvPr>
              <p:custDataLst>
                <p:tags r:id="rId53"/>
              </p:custDataLst>
            </p:nvPr>
          </p:nvSpPr>
          <p:spPr>
            <a:xfrm>
              <a:off x="10877728" y="2342355"/>
              <a:ext cx="82373" cy="108746"/>
            </a:xfrm>
            <a:custGeom>
              <a:avLst/>
              <a:gdLst/>
              <a:ahLst/>
              <a:cxnLst/>
              <a:rect l="0" t="0" r="0" b="0"/>
              <a:pathLst>
                <a:path w="82373" h="108746">
                  <a:moveTo>
                    <a:pt x="6172" y="19845"/>
                  </a:moveTo>
                  <a:lnTo>
                    <a:pt x="6172" y="19845"/>
                  </a:lnTo>
                  <a:lnTo>
                    <a:pt x="6171" y="16474"/>
                  </a:lnTo>
                  <a:lnTo>
                    <a:pt x="6877" y="15481"/>
                  </a:lnTo>
                  <a:lnTo>
                    <a:pt x="8053" y="14819"/>
                  </a:lnTo>
                  <a:lnTo>
                    <a:pt x="9542" y="14378"/>
                  </a:lnTo>
                  <a:lnTo>
                    <a:pt x="10535" y="14789"/>
                  </a:lnTo>
                  <a:lnTo>
                    <a:pt x="11198" y="15769"/>
                  </a:lnTo>
                  <a:lnTo>
                    <a:pt x="11640" y="17128"/>
                  </a:lnTo>
                  <a:lnTo>
                    <a:pt x="6529" y="62411"/>
                  </a:lnTo>
                  <a:lnTo>
                    <a:pt x="4395" y="78318"/>
                  </a:lnTo>
                  <a:lnTo>
                    <a:pt x="424" y="97369"/>
                  </a:lnTo>
                  <a:lnTo>
                    <a:pt x="224" y="97633"/>
                  </a:lnTo>
                  <a:lnTo>
                    <a:pt x="0" y="95340"/>
                  </a:lnTo>
                  <a:lnTo>
                    <a:pt x="3217" y="68348"/>
                  </a:lnTo>
                  <a:lnTo>
                    <a:pt x="24625" y="23027"/>
                  </a:lnTo>
                  <a:lnTo>
                    <a:pt x="34129" y="9970"/>
                  </a:lnTo>
                  <a:lnTo>
                    <a:pt x="45408" y="1815"/>
                  </a:lnTo>
                  <a:lnTo>
                    <a:pt x="50675" y="64"/>
                  </a:lnTo>
                  <a:lnTo>
                    <a:pt x="60288" y="0"/>
                  </a:lnTo>
                  <a:lnTo>
                    <a:pt x="64121" y="3087"/>
                  </a:lnTo>
                  <a:lnTo>
                    <a:pt x="75343" y="26439"/>
                  </a:lnTo>
                  <a:lnTo>
                    <a:pt x="80289" y="45317"/>
                  </a:lnTo>
                  <a:lnTo>
                    <a:pt x="82372" y="1087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5157"/>
            <p:cNvSpPr/>
            <p:nvPr>
              <p:custDataLst>
                <p:tags r:id="rId54"/>
              </p:custDataLst>
            </p:nvPr>
          </p:nvSpPr>
          <p:spPr>
            <a:xfrm>
              <a:off x="11008250" y="2215898"/>
              <a:ext cx="84760" cy="243879"/>
            </a:xfrm>
            <a:custGeom>
              <a:avLst/>
              <a:gdLst/>
              <a:ahLst/>
              <a:cxnLst/>
              <a:rect l="0" t="0" r="0" b="0"/>
              <a:pathLst>
                <a:path w="84760" h="243879">
                  <a:moveTo>
                    <a:pt x="47100" y="32002"/>
                  </a:moveTo>
                  <a:lnTo>
                    <a:pt x="47100" y="32002"/>
                  </a:lnTo>
                  <a:lnTo>
                    <a:pt x="55938" y="3391"/>
                  </a:lnTo>
                  <a:lnTo>
                    <a:pt x="55814" y="933"/>
                  </a:lnTo>
                  <a:lnTo>
                    <a:pt x="54321" y="0"/>
                  </a:lnTo>
                  <a:lnTo>
                    <a:pt x="51914" y="84"/>
                  </a:lnTo>
                  <a:lnTo>
                    <a:pt x="50310" y="1552"/>
                  </a:lnTo>
                  <a:lnTo>
                    <a:pt x="48527" y="6944"/>
                  </a:lnTo>
                  <a:lnTo>
                    <a:pt x="46676" y="46547"/>
                  </a:lnTo>
                  <a:lnTo>
                    <a:pt x="42820" y="83348"/>
                  </a:lnTo>
                  <a:lnTo>
                    <a:pt x="39276" y="128065"/>
                  </a:lnTo>
                  <a:lnTo>
                    <a:pt x="31992" y="168021"/>
                  </a:lnTo>
                  <a:lnTo>
                    <a:pt x="16186" y="213175"/>
                  </a:lnTo>
                  <a:lnTo>
                    <a:pt x="5351" y="238848"/>
                  </a:lnTo>
                  <a:lnTo>
                    <a:pt x="793" y="243878"/>
                  </a:lnTo>
                  <a:lnTo>
                    <a:pt x="0" y="243808"/>
                  </a:lnTo>
                  <a:lnTo>
                    <a:pt x="12463" y="206432"/>
                  </a:lnTo>
                  <a:lnTo>
                    <a:pt x="28316" y="165104"/>
                  </a:lnTo>
                  <a:lnTo>
                    <a:pt x="45594" y="126906"/>
                  </a:lnTo>
                  <a:lnTo>
                    <a:pt x="65477" y="99966"/>
                  </a:lnTo>
                  <a:lnTo>
                    <a:pt x="71965" y="97486"/>
                  </a:lnTo>
                  <a:lnTo>
                    <a:pt x="74965" y="98236"/>
                  </a:lnTo>
                  <a:lnTo>
                    <a:pt x="80181" y="102832"/>
                  </a:lnTo>
                  <a:lnTo>
                    <a:pt x="82969" y="109578"/>
                  </a:lnTo>
                  <a:lnTo>
                    <a:pt x="84759" y="135520"/>
                  </a:lnTo>
                  <a:lnTo>
                    <a:pt x="80043" y="163771"/>
                  </a:lnTo>
                  <a:lnTo>
                    <a:pt x="76323" y="174292"/>
                  </a:lnTo>
                  <a:lnTo>
                    <a:pt x="68555" y="181790"/>
                  </a:lnTo>
                  <a:lnTo>
                    <a:pt x="58752" y="186769"/>
                  </a:lnTo>
                  <a:lnTo>
                    <a:pt x="36657" y="190227"/>
                  </a:lnTo>
                  <a:lnTo>
                    <a:pt x="29993" y="188637"/>
                  </a:lnTo>
                  <a:lnTo>
                    <a:pt x="23338" y="185239"/>
                  </a:lnTo>
                  <a:lnTo>
                    <a:pt x="51597" y="214277"/>
                  </a:lnTo>
                  <a:lnTo>
                    <a:pt x="78850" y="235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5158"/>
            <p:cNvSpPr/>
            <p:nvPr>
              <p:custDataLst>
                <p:tags r:id="rId55"/>
              </p:custDataLst>
            </p:nvPr>
          </p:nvSpPr>
          <p:spPr>
            <a:xfrm>
              <a:off x="11126426" y="2333429"/>
              <a:ext cx="92338" cy="136722"/>
            </a:xfrm>
            <a:custGeom>
              <a:avLst/>
              <a:gdLst/>
              <a:ahLst/>
              <a:cxnLst/>
              <a:rect l="0" t="0" r="0" b="0"/>
              <a:pathLst>
                <a:path w="92338" h="136722">
                  <a:moveTo>
                    <a:pt x="17824" y="3371"/>
                  </a:moveTo>
                  <a:lnTo>
                    <a:pt x="17824" y="3371"/>
                  </a:lnTo>
                  <a:lnTo>
                    <a:pt x="17824" y="0"/>
                  </a:lnTo>
                  <a:lnTo>
                    <a:pt x="21194" y="8016"/>
                  </a:lnTo>
                  <a:lnTo>
                    <a:pt x="20968" y="16254"/>
                  </a:lnTo>
                  <a:lnTo>
                    <a:pt x="16218" y="59065"/>
                  </a:lnTo>
                  <a:lnTo>
                    <a:pt x="7029" y="102401"/>
                  </a:lnTo>
                  <a:lnTo>
                    <a:pt x="0" y="120895"/>
                  </a:lnTo>
                  <a:lnTo>
                    <a:pt x="2509" y="116353"/>
                  </a:lnTo>
                  <a:lnTo>
                    <a:pt x="18594" y="74302"/>
                  </a:lnTo>
                  <a:lnTo>
                    <a:pt x="46436" y="28160"/>
                  </a:lnTo>
                  <a:lnTo>
                    <a:pt x="58756" y="15890"/>
                  </a:lnTo>
                  <a:lnTo>
                    <a:pt x="64163" y="11717"/>
                  </a:lnTo>
                  <a:lnTo>
                    <a:pt x="69177" y="9641"/>
                  </a:lnTo>
                  <a:lnTo>
                    <a:pt x="78512" y="9215"/>
                  </a:lnTo>
                  <a:lnTo>
                    <a:pt x="82272" y="11500"/>
                  </a:lnTo>
                  <a:lnTo>
                    <a:pt x="88330" y="19684"/>
                  </a:lnTo>
                  <a:lnTo>
                    <a:pt x="92337" y="42934"/>
                  </a:lnTo>
                  <a:lnTo>
                    <a:pt x="86783" y="68794"/>
                  </a:lnTo>
                  <a:lnTo>
                    <a:pt x="62274" y="136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5159"/>
            <p:cNvSpPr/>
            <p:nvPr>
              <p:custDataLst>
                <p:tags r:id="rId56"/>
              </p:custDataLst>
            </p:nvPr>
          </p:nvSpPr>
          <p:spPr>
            <a:xfrm>
              <a:off x="11265378" y="2365066"/>
              <a:ext cx="54783" cy="105752"/>
            </a:xfrm>
            <a:custGeom>
              <a:avLst/>
              <a:gdLst/>
              <a:ahLst/>
              <a:cxnLst/>
              <a:rect l="0" t="0" r="0" b="0"/>
              <a:pathLst>
                <a:path w="54783" h="105752">
                  <a:moveTo>
                    <a:pt x="50322" y="9834"/>
                  </a:moveTo>
                  <a:lnTo>
                    <a:pt x="50322" y="9834"/>
                  </a:lnTo>
                  <a:lnTo>
                    <a:pt x="50322" y="4367"/>
                  </a:lnTo>
                  <a:lnTo>
                    <a:pt x="46951" y="374"/>
                  </a:lnTo>
                  <a:lnTo>
                    <a:pt x="44546" y="0"/>
                  </a:lnTo>
                  <a:lnTo>
                    <a:pt x="34421" y="2844"/>
                  </a:lnTo>
                  <a:lnTo>
                    <a:pt x="26557" y="6257"/>
                  </a:lnTo>
                  <a:lnTo>
                    <a:pt x="18357" y="17651"/>
                  </a:lnTo>
                  <a:lnTo>
                    <a:pt x="4967" y="46969"/>
                  </a:lnTo>
                  <a:lnTo>
                    <a:pt x="0" y="93513"/>
                  </a:lnTo>
                  <a:lnTo>
                    <a:pt x="1958" y="98076"/>
                  </a:lnTo>
                  <a:lnTo>
                    <a:pt x="9776" y="105026"/>
                  </a:lnTo>
                  <a:lnTo>
                    <a:pt x="14120" y="105751"/>
                  </a:lnTo>
                  <a:lnTo>
                    <a:pt x="18426" y="104823"/>
                  </a:lnTo>
                  <a:lnTo>
                    <a:pt x="27680" y="99324"/>
                  </a:lnTo>
                  <a:lnTo>
                    <a:pt x="43378" y="84327"/>
                  </a:lnTo>
                  <a:lnTo>
                    <a:pt x="50294" y="72575"/>
                  </a:lnTo>
                  <a:lnTo>
                    <a:pt x="54782" y="47317"/>
                  </a:lnTo>
                  <a:lnTo>
                    <a:pt x="52741" y="27604"/>
                  </a:lnTo>
                  <a:lnTo>
                    <a:pt x="43972" y="3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5160"/>
            <p:cNvSpPr/>
            <p:nvPr>
              <p:custDataLst>
                <p:tags r:id="rId57"/>
              </p:custDataLst>
            </p:nvPr>
          </p:nvSpPr>
          <p:spPr>
            <a:xfrm>
              <a:off x="11361793" y="2362200"/>
              <a:ext cx="156796" cy="122715"/>
            </a:xfrm>
            <a:custGeom>
              <a:avLst/>
              <a:gdLst/>
              <a:ahLst/>
              <a:cxnLst/>
              <a:rect l="0" t="0" r="0" b="0"/>
              <a:pathLst>
                <a:path w="156796" h="122715">
                  <a:moveTo>
                    <a:pt x="17407" y="0"/>
                  </a:moveTo>
                  <a:lnTo>
                    <a:pt x="17407" y="0"/>
                  </a:lnTo>
                  <a:lnTo>
                    <a:pt x="15996" y="17325"/>
                  </a:lnTo>
                  <a:lnTo>
                    <a:pt x="3102" y="64553"/>
                  </a:lnTo>
                  <a:lnTo>
                    <a:pt x="0" y="97862"/>
                  </a:lnTo>
                  <a:lnTo>
                    <a:pt x="2144" y="109581"/>
                  </a:lnTo>
                  <a:lnTo>
                    <a:pt x="5449" y="115731"/>
                  </a:lnTo>
                  <a:lnTo>
                    <a:pt x="7318" y="117370"/>
                  </a:lnTo>
                  <a:lnTo>
                    <a:pt x="10681" y="117052"/>
                  </a:lnTo>
                  <a:lnTo>
                    <a:pt x="24117" y="110569"/>
                  </a:lnTo>
                  <a:lnTo>
                    <a:pt x="55048" y="84833"/>
                  </a:lnTo>
                  <a:lnTo>
                    <a:pt x="57318" y="84072"/>
                  </a:lnTo>
                  <a:lnTo>
                    <a:pt x="58831" y="84976"/>
                  </a:lnTo>
                  <a:lnTo>
                    <a:pt x="59840" y="86989"/>
                  </a:lnTo>
                  <a:lnTo>
                    <a:pt x="65110" y="112443"/>
                  </a:lnTo>
                  <a:lnTo>
                    <a:pt x="72474" y="118884"/>
                  </a:lnTo>
                  <a:lnTo>
                    <a:pt x="77402" y="121589"/>
                  </a:lnTo>
                  <a:lnTo>
                    <a:pt x="86639" y="122714"/>
                  </a:lnTo>
                  <a:lnTo>
                    <a:pt x="91078" y="122026"/>
                  </a:lnTo>
                  <a:lnTo>
                    <a:pt x="117070" y="106419"/>
                  </a:lnTo>
                  <a:lnTo>
                    <a:pt x="133327" y="91190"/>
                  </a:lnTo>
                  <a:lnTo>
                    <a:pt x="149119" y="67393"/>
                  </a:lnTo>
                  <a:lnTo>
                    <a:pt x="154740" y="50464"/>
                  </a:lnTo>
                  <a:lnTo>
                    <a:pt x="156795" y="24380"/>
                  </a:lnTo>
                  <a:lnTo>
                    <a:pt x="15075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5161"/>
            <p:cNvSpPr/>
            <p:nvPr>
              <p:custDataLst>
                <p:tags r:id="rId58"/>
              </p:custDataLst>
            </p:nvPr>
          </p:nvSpPr>
          <p:spPr>
            <a:xfrm>
              <a:off x="11532898" y="2383942"/>
              <a:ext cx="92906" cy="111609"/>
            </a:xfrm>
            <a:custGeom>
              <a:avLst/>
              <a:gdLst/>
              <a:ahLst/>
              <a:cxnLst/>
              <a:rect l="0" t="0" r="0" b="0"/>
              <a:pathLst>
                <a:path w="92906" h="111609">
                  <a:moveTo>
                    <a:pt x="17752" y="3658"/>
                  </a:moveTo>
                  <a:lnTo>
                    <a:pt x="17752" y="3658"/>
                  </a:lnTo>
                  <a:lnTo>
                    <a:pt x="21122" y="287"/>
                  </a:lnTo>
                  <a:lnTo>
                    <a:pt x="22115" y="0"/>
                  </a:lnTo>
                  <a:lnTo>
                    <a:pt x="22778" y="513"/>
                  </a:lnTo>
                  <a:lnTo>
                    <a:pt x="23220" y="1562"/>
                  </a:lnTo>
                  <a:lnTo>
                    <a:pt x="24024" y="24521"/>
                  </a:lnTo>
                  <a:lnTo>
                    <a:pt x="9789" y="66435"/>
                  </a:lnTo>
                  <a:lnTo>
                    <a:pt x="0" y="89614"/>
                  </a:lnTo>
                  <a:lnTo>
                    <a:pt x="31632" y="48354"/>
                  </a:lnTo>
                  <a:lnTo>
                    <a:pt x="62355" y="11016"/>
                  </a:lnTo>
                  <a:lnTo>
                    <a:pt x="73088" y="3400"/>
                  </a:lnTo>
                  <a:lnTo>
                    <a:pt x="77927" y="1369"/>
                  </a:lnTo>
                  <a:lnTo>
                    <a:pt x="81857" y="1427"/>
                  </a:lnTo>
                  <a:lnTo>
                    <a:pt x="85184" y="2876"/>
                  </a:lnTo>
                  <a:lnTo>
                    <a:pt x="88107" y="5253"/>
                  </a:lnTo>
                  <a:lnTo>
                    <a:pt x="91353" y="17302"/>
                  </a:lnTo>
                  <a:lnTo>
                    <a:pt x="92905" y="55157"/>
                  </a:lnTo>
                  <a:lnTo>
                    <a:pt x="74902" y="111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5162"/>
            <p:cNvSpPr/>
            <p:nvPr>
              <p:custDataLst>
                <p:tags r:id="rId59"/>
              </p:custDataLst>
            </p:nvPr>
          </p:nvSpPr>
          <p:spPr>
            <a:xfrm>
              <a:off x="11690350" y="2533650"/>
              <a:ext cx="10008" cy="12701"/>
            </a:xfrm>
            <a:custGeom>
              <a:avLst/>
              <a:gdLst/>
              <a:ahLst/>
              <a:cxnLst/>
              <a:rect l="0" t="0" r="0" b="0"/>
              <a:pathLst>
                <a:path w="10008" h="12701">
                  <a:moveTo>
                    <a:pt x="6350" y="0"/>
                  </a:moveTo>
                  <a:lnTo>
                    <a:pt x="6350" y="0"/>
                  </a:lnTo>
                  <a:lnTo>
                    <a:pt x="9720" y="0"/>
                  </a:lnTo>
                  <a:lnTo>
                    <a:pt x="10007" y="705"/>
                  </a:lnTo>
                  <a:lnTo>
                    <a:pt x="8446" y="3371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9" name="SMARTInkShape-5163"/>
          <p:cNvSpPr/>
          <p:nvPr>
            <p:custDataLst>
              <p:tags r:id="rId2"/>
            </p:custDataLst>
          </p:nvPr>
        </p:nvSpPr>
        <p:spPr>
          <a:xfrm>
            <a:off x="3517900" y="2051057"/>
            <a:ext cx="2658795" cy="98243"/>
          </a:xfrm>
          <a:custGeom>
            <a:avLst/>
            <a:gdLst/>
            <a:ahLst/>
            <a:cxnLst/>
            <a:rect l="0" t="0" r="0" b="0"/>
            <a:pathLst>
              <a:path w="2658795" h="98243">
                <a:moveTo>
                  <a:pt x="0" y="25393"/>
                </a:moveTo>
                <a:lnTo>
                  <a:pt x="0" y="25393"/>
                </a:lnTo>
                <a:lnTo>
                  <a:pt x="46146" y="20323"/>
                </a:lnTo>
                <a:lnTo>
                  <a:pt x="88305" y="15267"/>
                </a:lnTo>
                <a:lnTo>
                  <a:pt x="120150" y="13837"/>
                </a:lnTo>
                <a:lnTo>
                  <a:pt x="156882" y="13201"/>
                </a:lnTo>
                <a:lnTo>
                  <a:pt x="193903" y="12919"/>
                </a:lnTo>
                <a:lnTo>
                  <a:pt x="239251" y="12760"/>
                </a:lnTo>
                <a:lnTo>
                  <a:pt x="284359" y="12713"/>
                </a:lnTo>
                <a:lnTo>
                  <a:pt x="316647" y="12702"/>
                </a:lnTo>
                <a:lnTo>
                  <a:pt x="351693" y="10815"/>
                </a:lnTo>
                <a:lnTo>
                  <a:pt x="389141" y="8331"/>
                </a:lnTo>
                <a:lnTo>
                  <a:pt x="429303" y="7226"/>
                </a:lnTo>
                <a:lnTo>
                  <a:pt x="472553" y="6735"/>
                </a:lnTo>
                <a:lnTo>
                  <a:pt x="518352" y="6517"/>
                </a:lnTo>
                <a:lnTo>
                  <a:pt x="542418" y="6459"/>
                </a:lnTo>
                <a:lnTo>
                  <a:pt x="566928" y="6420"/>
                </a:lnTo>
                <a:lnTo>
                  <a:pt x="592441" y="6395"/>
                </a:lnTo>
                <a:lnTo>
                  <a:pt x="618622" y="6377"/>
                </a:lnTo>
                <a:lnTo>
                  <a:pt x="645248" y="6366"/>
                </a:lnTo>
                <a:lnTo>
                  <a:pt x="672171" y="5653"/>
                </a:lnTo>
                <a:lnTo>
                  <a:pt x="699291" y="4472"/>
                </a:lnTo>
                <a:lnTo>
                  <a:pt x="726544" y="2979"/>
                </a:lnTo>
                <a:lnTo>
                  <a:pt x="754590" y="1983"/>
                </a:lnTo>
                <a:lnTo>
                  <a:pt x="783166" y="1320"/>
                </a:lnTo>
                <a:lnTo>
                  <a:pt x="812094" y="878"/>
                </a:lnTo>
                <a:lnTo>
                  <a:pt x="841963" y="583"/>
                </a:lnTo>
                <a:lnTo>
                  <a:pt x="872459" y="386"/>
                </a:lnTo>
                <a:lnTo>
                  <a:pt x="903372" y="255"/>
                </a:lnTo>
                <a:lnTo>
                  <a:pt x="935271" y="168"/>
                </a:lnTo>
                <a:lnTo>
                  <a:pt x="967825" y="109"/>
                </a:lnTo>
                <a:lnTo>
                  <a:pt x="1000817" y="71"/>
                </a:lnTo>
                <a:lnTo>
                  <a:pt x="1034100" y="45"/>
                </a:lnTo>
                <a:lnTo>
                  <a:pt x="1067577" y="28"/>
                </a:lnTo>
                <a:lnTo>
                  <a:pt x="1101185" y="16"/>
                </a:lnTo>
                <a:lnTo>
                  <a:pt x="1135584" y="8"/>
                </a:lnTo>
                <a:lnTo>
                  <a:pt x="1170512" y="3"/>
                </a:lnTo>
                <a:lnTo>
                  <a:pt x="1205791" y="0"/>
                </a:lnTo>
                <a:lnTo>
                  <a:pt x="1241305" y="703"/>
                </a:lnTo>
                <a:lnTo>
                  <a:pt x="1276976" y="1878"/>
                </a:lnTo>
                <a:lnTo>
                  <a:pt x="1312750" y="3366"/>
                </a:lnTo>
                <a:lnTo>
                  <a:pt x="1347184" y="4358"/>
                </a:lnTo>
                <a:lnTo>
                  <a:pt x="1380722" y="5020"/>
                </a:lnTo>
                <a:lnTo>
                  <a:pt x="1413664" y="5461"/>
                </a:lnTo>
                <a:lnTo>
                  <a:pt x="1447621" y="6460"/>
                </a:lnTo>
                <a:lnTo>
                  <a:pt x="1482253" y="7832"/>
                </a:lnTo>
                <a:lnTo>
                  <a:pt x="1517335" y="9453"/>
                </a:lnTo>
                <a:lnTo>
                  <a:pt x="1551307" y="11238"/>
                </a:lnTo>
                <a:lnTo>
                  <a:pt x="1584538" y="13134"/>
                </a:lnTo>
                <a:lnTo>
                  <a:pt x="1617275" y="15104"/>
                </a:lnTo>
                <a:lnTo>
                  <a:pt x="1650389" y="17122"/>
                </a:lnTo>
                <a:lnTo>
                  <a:pt x="1683754" y="19174"/>
                </a:lnTo>
                <a:lnTo>
                  <a:pt x="1717286" y="21247"/>
                </a:lnTo>
                <a:lnTo>
                  <a:pt x="1750224" y="23334"/>
                </a:lnTo>
                <a:lnTo>
                  <a:pt x="1782766" y="25432"/>
                </a:lnTo>
                <a:lnTo>
                  <a:pt x="1815044" y="27535"/>
                </a:lnTo>
                <a:lnTo>
                  <a:pt x="1847146" y="29644"/>
                </a:lnTo>
                <a:lnTo>
                  <a:pt x="1879131" y="31754"/>
                </a:lnTo>
                <a:lnTo>
                  <a:pt x="1911037" y="33867"/>
                </a:lnTo>
                <a:lnTo>
                  <a:pt x="1941480" y="35981"/>
                </a:lnTo>
                <a:lnTo>
                  <a:pt x="1970948" y="38096"/>
                </a:lnTo>
                <a:lnTo>
                  <a:pt x="1999766" y="40212"/>
                </a:lnTo>
                <a:lnTo>
                  <a:pt x="2028149" y="42328"/>
                </a:lnTo>
                <a:lnTo>
                  <a:pt x="2056243" y="44444"/>
                </a:lnTo>
                <a:lnTo>
                  <a:pt x="2084146" y="46560"/>
                </a:lnTo>
                <a:lnTo>
                  <a:pt x="2111919" y="48677"/>
                </a:lnTo>
                <a:lnTo>
                  <a:pt x="2139607" y="50793"/>
                </a:lnTo>
                <a:lnTo>
                  <a:pt x="2167238" y="52910"/>
                </a:lnTo>
                <a:lnTo>
                  <a:pt x="2194125" y="55026"/>
                </a:lnTo>
                <a:lnTo>
                  <a:pt x="2220516" y="57143"/>
                </a:lnTo>
                <a:lnTo>
                  <a:pt x="2246578" y="59260"/>
                </a:lnTo>
                <a:lnTo>
                  <a:pt x="2271713" y="61376"/>
                </a:lnTo>
                <a:lnTo>
                  <a:pt x="2296230" y="63493"/>
                </a:lnTo>
                <a:lnTo>
                  <a:pt x="2343463" y="67726"/>
                </a:lnTo>
                <a:lnTo>
                  <a:pt x="2387975" y="71960"/>
                </a:lnTo>
                <a:lnTo>
                  <a:pt x="2429394" y="76193"/>
                </a:lnTo>
                <a:lnTo>
                  <a:pt x="2468263" y="80426"/>
                </a:lnTo>
                <a:lnTo>
                  <a:pt x="2504354" y="84660"/>
                </a:lnTo>
                <a:lnTo>
                  <a:pt x="2549663" y="91010"/>
                </a:lnTo>
                <a:lnTo>
                  <a:pt x="2589899" y="93989"/>
                </a:lnTo>
                <a:lnTo>
                  <a:pt x="2628633" y="98242"/>
                </a:lnTo>
                <a:lnTo>
                  <a:pt x="2656808" y="97229"/>
                </a:lnTo>
                <a:lnTo>
                  <a:pt x="2658794" y="95861"/>
                </a:lnTo>
                <a:lnTo>
                  <a:pt x="2656590" y="94244"/>
                </a:lnTo>
                <a:lnTo>
                  <a:pt x="2609498" y="80164"/>
                </a:lnTo>
                <a:lnTo>
                  <a:pt x="2565400" y="6984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3" name="SMARTInkShape-Group1120"/>
          <p:cNvGrpSpPr/>
          <p:nvPr/>
        </p:nvGrpSpPr>
        <p:grpSpPr>
          <a:xfrm>
            <a:off x="3404613" y="2917016"/>
            <a:ext cx="621288" cy="461849"/>
            <a:chOff x="3404613" y="2917016"/>
            <a:chExt cx="621288" cy="461849"/>
          </a:xfrm>
        </p:grpSpPr>
        <p:sp>
          <p:nvSpPr>
            <p:cNvPr id="180" name="SMARTInkShape-5164"/>
            <p:cNvSpPr/>
            <p:nvPr>
              <p:custDataLst>
                <p:tags r:id="rId49"/>
              </p:custDataLst>
            </p:nvPr>
          </p:nvSpPr>
          <p:spPr>
            <a:xfrm>
              <a:off x="3968750" y="3289300"/>
              <a:ext cx="57151" cy="19051"/>
            </a:xfrm>
            <a:custGeom>
              <a:avLst/>
              <a:gdLst/>
              <a:ahLst/>
              <a:cxnLst/>
              <a:rect l="0" t="0" r="0" b="0"/>
              <a:pathLst>
                <a:path w="57151" h="19051">
                  <a:moveTo>
                    <a:pt x="0" y="19050"/>
                  </a:moveTo>
                  <a:lnTo>
                    <a:pt x="0" y="19050"/>
                  </a:lnTo>
                  <a:lnTo>
                    <a:pt x="45659" y="2749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5165"/>
            <p:cNvSpPr/>
            <p:nvPr>
              <p:custDataLst>
                <p:tags r:id="rId50"/>
              </p:custDataLst>
            </p:nvPr>
          </p:nvSpPr>
          <p:spPr>
            <a:xfrm>
              <a:off x="3730429" y="3321050"/>
              <a:ext cx="60522" cy="19051"/>
            </a:xfrm>
            <a:custGeom>
              <a:avLst/>
              <a:gdLst/>
              <a:ahLst/>
              <a:cxnLst/>
              <a:rect l="0" t="0" r="0" b="0"/>
              <a:pathLst>
                <a:path w="6052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418" y="17639"/>
                  </a:lnTo>
                  <a:lnTo>
                    <a:pt x="4645" y="12308"/>
                  </a:lnTo>
                  <a:lnTo>
                    <a:pt x="13110" y="8998"/>
                  </a:lnTo>
                  <a:lnTo>
                    <a:pt x="605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5166"/>
            <p:cNvSpPr/>
            <p:nvPr>
              <p:custDataLst>
                <p:tags r:id="rId51"/>
              </p:custDataLst>
            </p:nvPr>
          </p:nvSpPr>
          <p:spPr>
            <a:xfrm>
              <a:off x="3404613" y="2917016"/>
              <a:ext cx="125988" cy="461849"/>
            </a:xfrm>
            <a:custGeom>
              <a:avLst/>
              <a:gdLst/>
              <a:ahLst/>
              <a:cxnLst/>
              <a:rect l="0" t="0" r="0" b="0"/>
              <a:pathLst>
                <a:path w="125988" h="461849">
                  <a:moveTo>
                    <a:pt x="113287" y="29384"/>
                  </a:moveTo>
                  <a:lnTo>
                    <a:pt x="113287" y="29384"/>
                  </a:lnTo>
                  <a:lnTo>
                    <a:pt x="113287" y="26013"/>
                  </a:lnTo>
                  <a:lnTo>
                    <a:pt x="109916" y="17175"/>
                  </a:lnTo>
                  <a:lnTo>
                    <a:pt x="101078" y="5619"/>
                  </a:lnTo>
                  <a:lnTo>
                    <a:pt x="93514" y="1183"/>
                  </a:lnTo>
                  <a:lnTo>
                    <a:pt x="89522" y="0"/>
                  </a:lnTo>
                  <a:lnTo>
                    <a:pt x="79441" y="2448"/>
                  </a:lnTo>
                  <a:lnTo>
                    <a:pt x="67905" y="8946"/>
                  </a:lnTo>
                  <a:lnTo>
                    <a:pt x="55723" y="18889"/>
                  </a:lnTo>
                  <a:lnTo>
                    <a:pt x="48897" y="32245"/>
                  </a:lnTo>
                  <a:lnTo>
                    <a:pt x="46569" y="48294"/>
                  </a:lnTo>
                  <a:lnTo>
                    <a:pt x="47887" y="67187"/>
                  </a:lnTo>
                  <a:lnTo>
                    <a:pt x="54587" y="83580"/>
                  </a:lnTo>
                  <a:lnTo>
                    <a:pt x="87776" y="129536"/>
                  </a:lnTo>
                  <a:lnTo>
                    <a:pt x="106758" y="156072"/>
                  </a:lnTo>
                  <a:lnTo>
                    <a:pt x="113442" y="172003"/>
                  </a:lnTo>
                  <a:lnTo>
                    <a:pt x="114430" y="200209"/>
                  </a:lnTo>
                  <a:lnTo>
                    <a:pt x="103513" y="227538"/>
                  </a:lnTo>
                  <a:lnTo>
                    <a:pt x="68048" y="271683"/>
                  </a:lnTo>
                  <a:lnTo>
                    <a:pt x="31248" y="312938"/>
                  </a:lnTo>
                  <a:lnTo>
                    <a:pt x="6685" y="356028"/>
                  </a:lnTo>
                  <a:lnTo>
                    <a:pt x="0" y="396240"/>
                  </a:lnTo>
                  <a:lnTo>
                    <a:pt x="5082" y="411624"/>
                  </a:lnTo>
                  <a:lnTo>
                    <a:pt x="22812" y="442742"/>
                  </a:lnTo>
                  <a:lnTo>
                    <a:pt x="32859" y="452047"/>
                  </a:lnTo>
                  <a:lnTo>
                    <a:pt x="57157" y="461848"/>
                  </a:lnTo>
                  <a:lnTo>
                    <a:pt x="125987" y="454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SMARTInkShape-Group1121"/>
          <p:cNvGrpSpPr/>
          <p:nvPr/>
        </p:nvGrpSpPr>
        <p:grpSpPr>
          <a:xfrm>
            <a:off x="4362450" y="2852294"/>
            <a:ext cx="817674" cy="586690"/>
            <a:chOff x="4362450" y="2852294"/>
            <a:chExt cx="817674" cy="586690"/>
          </a:xfrm>
        </p:grpSpPr>
        <p:sp>
          <p:nvSpPr>
            <p:cNvPr id="184" name="SMARTInkShape-5167"/>
            <p:cNvSpPr/>
            <p:nvPr>
              <p:custDataLst>
                <p:tags r:id="rId46"/>
              </p:custDataLst>
            </p:nvPr>
          </p:nvSpPr>
          <p:spPr>
            <a:xfrm>
              <a:off x="5080000" y="2852294"/>
              <a:ext cx="100124" cy="586690"/>
            </a:xfrm>
            <a:custGeom>
              <a:avLst/>
              <a:gdLst/>
              <a:ahLst/>
              <a:cxnLst/>
              <a:rect l="0" t="0" r="0" b="0"/>
              <a:pathLst>
                <a:path w="100124" h="586690">
                  <a:moveTo>
                    <a:pt x="0" y="11556"/>
                  </a:moveTo>
                  <a:lnTo>
                    <a:pt x="0" y="11556"/>
                  </a:lnTo>
                  <a:lnTo>
                    <a:pt x="5775" y="6486"/>
                  </a:lnTo>
                  <a:lnTo>
                    <a:pt x="15901" y="1431"/>
                  </a:lnTo>
                  <a:lnTo>
                    <a:pt x="23765" y="0"/>
                  </a:lnTo>
                  <a:lnTo>
                    <a:pt x="42868" y="5937"/>
                  </a:lnTo>
                  <a:lnTo>
                    <a:pt x="48334" y="10632"/>
                  </a:lnTo>
                  <a:lnTo>
                    <a:pt x="64058" y="40328"/>
                  </a:lnTo>
                  <a:lnTo>
                    <a:pt x="72602" y="65942"/>
                  </a:lnTo>
                  <a:lnTo>
                    <a:pt x="75021" y="113184"/>
                  </a:lnTo>
                  <a:lnTo>
                    <a:pt x="63928" y="160536"/>
                  </a:lnTo>
                  <a:lnTo>
                    <a:pt x="43986" y="201799"/>
                  </a:lnTo>
                  <a:lnTo>
                    <a:pt x="30829" y="222755"/>
                  </a:lnTo>
                  <a:lnTo>
                    <a:pt x="17369" y="267193"/>
                  </a:lnTo>
                  <a:lnTo>
                    <a:pt x="9964" y="313831"/>
                  </a:lnTo>
                  <a:lnTo>
                    <a:pt x="12987" y="341243"/>
                  </a:lnTo>
                  <a:lnTo>
                    <a:pt x="30056" y="387359"/>
                  </a:lnTo>
                  <a:lnTo>
                    <a:pt x="63277" y="434649"/>
                  </a:lnTo>
                  <a:lnTo>
                    <a:pt x="88479" y="465074"/>
                  </a:lnTo>
                  <a:lnTo>
                    <a:pt x="96615" y="482247"/>
                  </a:lnTo>
                  <a:lnTo>
                    <a:pt x="100123" y="504111"/>
                  </a:lnTo>
                  <a:lnTo>
                    <a:pt x="96239" y="534667"/>
                  </a:lnTo>
                  <a:lnTo>
                    <a:pt x="83264" y="562459"/>
                  </a:lnTo>
                  <a:lnTo>
                    <a:pt x="68180" y="579226"/>
                  </a:lnTo>
                  <a:lnTo>
                    <a:pt x="56408" y="584881"/>
                  </a:lnTo>
                  <a:lnTo>
                    <a:pt x="44120" y="586689"/>
                  </a:lnTo>
                  <a:lnTo>
                    <a:pt x="19050" y="583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5168"/>
            <p:cNvSpPr/>
            <p:nvPr>
              <p:custDataLst>
                <p:tags r:id="rId47"/>
              </p:custDataLst>
            </p:nvPr>
          </p:nvSpPr>
          <p:spPr>
            <a:xfrm>
              <a:off x="4730750" y="328295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0"/>
                  </a:moveTo>
                  <a:lnTo>
                    <a:pt x="0" y="0"/>
                  </a:lnTo>
                  <a:lnTo>
                    <a:pt x="46471" y="11933"/>
                  </a:lnTo>
                  <a:lnTo>
                    <a:pt x="133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5169"/>
            <p:cNvSpPr/>
            <p:nvPr>
              <p:custDataLst>
                <p:tags r:id="rId48"/>
              </p:custDataLst>
            </p:nvPr>
          </p:nvSpPr>
          <p:spPr>
            <a:xfrm>
              <a:off x="4362450" y="3257550"/>
              <a:ext cx="63501" cy="3659"/>
            </a:xfrm>
            <a:custGeom>
              <a:avLst/>
              <a:gdLst/>
              <a:ahLst/>
              <a:cxnLst/>
              <a:rect l="0" t="0" r="0" b="0"/>
              <a:pathLst>
                <a:path w="63501" h="3659">
                  <a:moveTo>
                    <a:pt x="0" y="0"/>
                  </a:moveTo>
                  <a:lnTo>
                    <a:pt x="0" y="0"/>
                  </a:lnTo>
                  <a:lnTo>
                    <a:pt x="43311" y="3658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8" name="SMARTInkShape-5170"/>
          <p:cNvSpPr/>
          <p:nvPr>
            <p:custDataLst>
              <p:tags r:id="rId3"/>
            </p:custDataLst>
          </p:nvPr>
        </p:nvSpPr>
        <p:spPr>
          <a:xfrm>
            <a:off x="5494179" y="3130550"/>
            <a:ext cx="292568" cy="124182"/>
          </a:xfrm>
          <a:custGeom>
            <a:avLst/>
            <a:gdLst/>
            <a:ahLst/>
            <a:cxnLst/>
            <a:rect l="0" t="0" r="0" b="0"/>
            <a:pathLst>
              <a:path w="292568" h="124182">
                <a:moveTo>
                  <a:pt x="23971" y="69850"/>
                </a:moveTo>
                <a:lnTo>
                  <a:pt x="23971" y="69850"/>
                </a:lnTo>
                <a:lnTo>
                  <a:pt x="18504" y="69850"/>
                </a:lnTo>
                <a:lnTo>
                  <a:pt x="8361" y="64781"/>
                </a:lnTo>
                <a:lnTo>
                  <a:pt x="3393" y="61012"/>
                </a:lnTo>
                <a:lnTo>
                  <a:pt x="714" y="55103"/>
                </a:lnTo>
                <a:lnTo>
                  <a:pt x="0" y="51552"/>
                </a:lnTo>
                <a:lnTo>
                  <a:pt x="2346" y="47068"/>
                </a:lnTo>
                <a:lnTo>
                  <a:pt x="12478" y="36442"/>
                </a:lnTo>
                <a:lnTo>
                  <a:pt x="19837" y="33466"/>
                </a:lnTo>
                <a:lnTo>
                  <a:pt x="47048" y="32651"/>
                </a:lnTo>
                <a:lnTo>
                  <a:pt x="77453" y="38288"/>
                </a:lnTo>
                <a:lnTo>
                  <a:pt x="108100" y="53443"/>
                </a:lnTo>
                <a:lnTo>
                  <a:pt x="138452" y="79727"/>
                </a:lnTo>
                <a:lnTo>
                  <a:pt x="158611" y="102297"/>
                </a:lnTo>
                <a:lnTo>
                  <a:pt x="183495" y="117485"/>
                </a:lnTo>
                <a:lnTo>
                  <a:pt x="209840" y="124181"/>
                </a:lnTo>
                <a:lnTo>
                  <a:pt x="226995" y="121984"/>
                </a:lnTo>
                <a:lnTo>
                  <a:pt x="235520" y="119423"/>
                </a:lnTo>
                <a:lnTo>
                  <a:pt x="252519" y="105288"/>
                </a:lnTo>
                <a:lnTo>
                  <a:pt x="276315" y="71833"/>
                </a:lnTo>
                <a:lnTo>
                  <a:pt x="292456" y="24360"/>
                </a:lnTo>
                <a:lnTo>
                  <a:pt x="292567" y="19062"/>
                </a:lnTo>
                <a:lnTo>
                  <a:pt x="284321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9" name="SMARTInkShape-Group1123"/>
          <p:cNvGrpSpPr/>
          <p:nvPr/>
        </p:nvGrpSpPr>
        <p:grpSpPr>
          <a:xfrm>
            <a:off x="6134991" y="3004695"/>
            <a:ext cx="1243710" cy="494156"/>
            <a:chOff x="6134991" y="3004695"/>
            <a:chExt cx="1243710" cy="494156"/>
          </a:xfrm>
        </p:grpSpPr>
        <p:sp>
          <p:nvSpPr>
            <p:cNvPr id="189" name="SMARTInkShape-5171"/>
            <p:cNvSpPr/>
            <p:nvPr>
              <p:custDataLst>
                <p:tags r:id="rId36"/>
              </p:custDataLst>
            </p:nvPr>
          </p:nvSpPr>
          <p:spPr>
            <a:xfrm>
              <a:off x="7283450" y="3441700"/>
              <a:ext cx="95251" cy="57151"/>
            </a:xfrm>
            <a:custGeom>
              <a:avLst/>
              <a:gdLst/>
              <a:ahLst/>
              <a:cxnLst/>
              <a:rect l="0" t="0" r="0" b="0"/>
              <a:pathLst>
                <a:path w="95251" h="57151">
                  <a:moveTo>
                    <a:pt x="95250" y="0"/>
                  </a:moveTo>
                  <a:lnTo>
                    <a:pt x="95250" y="0"/>
                  </a:lnTo>
                  <a:lnTo>
                    <a:pt x="91879" y="6742"/>
                  </a:lnTo>
                  <a:lnTo>
                    <a:pt x="64141" y="2602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5172"/>
            <p:cNvSpPr/>
            <p:nvPr>
              <p:custDataLst>
                <p:tags r:id="rId37"/>
              </p:custDataLst>
            </p:nvPr>
          </p:nvSpPr>
          <p:spPr>
            <a:xfrm>
              <a:off x="7162800" y="3128003"/>
              <a:ext cx="120160" cy="307348"/>
            </a:xfrm>
            <a:custGeom>
              <a:avLst/>
              <a:gdLst/>
              <a:ahLst/>
              <a:cxnLst/>
              <a:rect l="0" t="0" r="0" b="0"/>
              <a:pathLst>
                <a:path w="120160" h="307348">
                  <a:moveTo>
                    <a:pt x="57150" y="27947"/>
                  </a:moveTo>
                  <a:lnTo>
                    <a:pt x="57150" y="27947"/>
                  </a:lnTo>
                  <a:lnTo>
                    <a:pt x="83812" y="3166"/>
                  </a:lnTo>
                  <a:lnTo>
                    <a:pt x="87625" y="843"/>
                  </a:lnTo>
                  <a:lnTo>
                    <a:pt x="91578" y="0"/>
                  </a:lnTo>
                  <a:lnTo>
                    <a:pt x="99733" y="945"/>
                  </a:lnTo>
                  <a:lnTo>
                    <a:pt x="108061" y="13124"/>
                  </a:lnTo>
                  <a:lnTo>
                    <a:pt x="115055" y="32648"/>
                  </a:lnTo>
                  <a:lnTo>
                    <a:pt x="118992" y="68145"/>
                  </a:lnTo>
                  <a:lnTo>
                    <a:pt x="120159" y="107512"/>
                  </a:lnTo>
                  <a:lnTo>
                    <a:pt x="118672" y="152815"/>
                  </a:lnTo>
                  <a:lnTo>
                    <a:pt x="108421" y="198584"/>
                  </a:lnTo>
                  <a:lnTo>
                    <a:pt x="82669" y="244235"/>
                  </a:lnTo>
                  <a:lnTo>
                    <a:pt x="45441" y="288540"/>
                  </a:lnTo>
                  <a:lnTo>
                    <a:pt x="0" y="3073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5173"/>
            <p:cNvSpPr/>
            <p:nvPr>
              <p:custDataLst>
                <p:tags r:id="rId38"/>
              </p:custDataLst>
            </p:nvPr>
          </p:nvSpPr>
          <p:spPr>
            <a:xfrm>
              <a:off x="6978650" y="3254179"/>
              <a:ext cx="158751" cy="124022"/>
            </a:xfrm>
            <a:custGeom>
              <a:avLst/>
              <a:gdLst/>
              <a:ahLst/>
              <a:cxnLst/>
              <a:rect l="0" t="0" r="0" b="0"/>
              <a:pathLst>
                <a:path w="158751" h="124022">
                  <a:moveTo>
                    <a:pt x="158750" y="3371"/>
                  </a:moveTo>
                  <a:lnTo>
                    <a:pt x="158750" y="3371"/>
                  </a:lnTo>
                  <a:lnTo>
                    <a:pt x="152008" y="0"/>
                  </a:lnTo>
                  <a:lnTo>
                    <a:pt x="134331" y="1275"/>
                  </a:lnTo>
                  <a:lnTo>
                    <a:pt x="92940" y="23817"/>
                  </a:lnTo>
                  <a:lnTo>
                    <a:pt x="48507" y="55618"/>
                  </a:lnTo>
                  <a:lnTo>
                    <a:pt x="23223" y="79857"/>
                  </a:lnTo>
                  <a:lnTo>
                    <a:pt x="0" y="124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5174"/>
            <p:cNvSpPr/>
            <p:nvPr>
              <p:custDataLst>
                <p:tags r:id="rId39"/>
              </p:custDataLst>
            </p:nvPr>
          </p:nvSpPr>
          <p:spPr>
            <a:xfrm>
              <a:off x="7005633" y="3114284"/>
              <a:ext cx="130795" cy="238517"/>
            </a:xfrm>
            <a:custGeom>
              <a:avLst/>
              <a:gdLst/>
              <a:ahLst/>
              <a:cxnLst/>
              <a:rect l="0" t="0" r="0" b="0"/>
              <a:pathLst>
                <a:path w="130795" h="238517">
                  <a:moveTo>
                    <a:pt x="36517" y="98816"/>
                  </a:moveTo>
                  <a:lnTo>
                    <a:pt x="36517" y="98816"/>
                  </a:lnTo>
                  <a:lnTo>
                    <a:pt x="20616" y="81504"/>
                  </a:lnTo>
                  <a:lnTo>
                    <a:pt x="9384" y="60133"/>
                  </a:lnTo>
                  <a:lnTo>
                    <a:pt x="0" y="21511"/>
                  </a:lnTo>
                  <a:lnTo>
                    <a:pt x="2883" y="11306"/>
                  </a:lnTo>
                  <a:lnTo>
                    <a:pt x="5627" y="6610"/>
                  </a:lnTo>
                  <a:lnTo>
                    <a:pt x="9574" y="3478"/>
                  </a:lnTo>
                  <a:lnTo>
                    <a:pt x="19603" y="0"/>
                  </a:lnTo>
                  <a:lnTo>
                    <a:pt x="34879" y="5979"/>
                  </a:lnTo>
                  <a:lnTo>
                    <a:pt x="59550" y="25212"/>
                  </a:lnTo>
                  <a:lnTo>
                    <a:pt x="91944" y="64586"/>
                  </a:lnTo>
                  <a:lnTo>
                    <a:pt x="111070" y="108602"/>
                  </a:lnTo>
                  <a:lnTo>
                    <a:pt x="124921" y="154041"/>
                  </a:lnTo>
                  <a:lnTo>
                    <a:pt x="130415" y="194548"/>
                  </a:lnTo>
                  <a:lnTo>
                    <a:pt x="130794" y="226904"/>
                  </a:lnTo>
                  <a:lnTo>
                    <a:pt x="125417" y="238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5175"/>
            <p:cNvSpPr/>
            <p:nvPr>
              <p:custDataLst>
                <p:tags r:id="rId40"/>
              </p:custDataLst>
            </p:nvPr>
          </p:nvSpPr>
          <p:spPr>
            <a:xfrm>
              <a:off x="6735580" y="3074114"/>
              <a:ext cx="128069" cy="310437"/>
            </a:xfrm>
            <a:custGeom>
              <a:avLst/>
              <a:gdLst/>
              <a:ahLst/>
              <a:cxnLst/>
              <a:rect l="0" t="0" r="0" b="0"/>
              <a:pathLst>
                <a:path w="128069" h="310437">
                  <a:moveTo>
                    <a:pt x="97020" y="43736"/>
                  </a:moveTo>
                  <a:lnTo>
                    <a:pt x="97020" y="43736"/>
                  </a:lnTo>
                  <a:lnTo>
                    <a:pt x="100390" y="36994"/>
                  </a:lnTo>
                  <a:lnTo>
                    <a:pt x="105809" y="31803"/>
                  </a:lnTo>
                  <a:lnTo>
                    <a:pt x="120785" y="19350"/>
                  </a:lnTo>
                  <a:lnTo>
                    <a:pt x="125221" y="11496"/>
                  </a:lnTo>
                  <a:lnTo>
                    <a:pt x="128068" y="1698"/>
                  </a:lnTo>
                  <a:lnTo>
                    <a:pt x="127596" y="894"/>
                  </a:lnTo>
                  <a:lnTo>
                    <a:pt x="126576" y="358"/>
                  </a:lnTo>
                  <a:lnTo>
                    <a:pt x="125191" y="0"/>
                  </a:lnTo>
                  <a:lnTo>
                    <a:pt x="102689" y="15341"/>
                  </a:lnTo>
                  <a:lnTo>
                    <a:pt x="62785" y="56294"/>
                  </a:lnTo>
                  <a:lnTo>
                    <a:pt x="38647" y="94090"/>
                  </a:lnTo>
                  <a:lnTo>
                    <a:pt x="21163" y="132896"/>
                  </a:lnTo>
                  <a:lnTo>
                    <a:pt x="7438" y="172851"/>
                  </a:lnTo>
                  <a:lnTo>
                    <a:pt x="0" y="201466"/>
                  </a:lnTo>
                  <a:lnTo>
                    <a:pt x="3092" y="242344"/>
                  </a:lnTo>
                  <a:lnTo>
                    <a:pt x="8002" y="257595"/>
                  </a:lnTo>
                  <a:lnTo>
                    <a:pt x="17240" y="271429"/>
                  </a:lnTo>
                  <a:lnTo>
                    <a:pt x="54755" y="300203"/>
                  </a:lnTo>
                  <a:lnTo>
                    <a:pt x="66240" y="305888"/>
                  </a:lnTo>
                  <a:lnTo>
                    <a:pt x="90670" y="3104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5176"/>
            <p:cNvSpPr/>
            <p:nvPr>
              <p:custDataLst>
                <p:tags r:id="rId41"/>
              </p:custDataLst>
            </p:nvPr>
          </p:nvSpPr>
          <p:spPr>
            <a:xfrm>
              <a:off x="6485480" y="3152474"/>
              <a:ext cx="178840" cy="337943"/>
            </a:xfrm>
            <a:custGeom>
              <a:avLst/>
              <a:gdLst/>
              <a:ahLst/>
              <a:cxnLst/>
              <a:rect l="0" t="0" r="0" b="0"/>
              <a:pathLst>
                <a:path w="178840" h="337943">
                  <a:moveTo>
                    <a:pt x="55020" y="79676"/>
                  </a:moveTo>
                  <a:lnTo>
                    <a:pt x="55020" y="79676"/>
                  </a:lnTo>
                  <a:lnTo>
                    <a:pt x="53138" y="92228"/>
                  </a:lnTo>
                  <a:lnTo>
                    <a:pt x="44189" y="130587"/>
                  </a:lnTo>
                  <a:lnTo>
                    <a:pt x="35920" y="170558"/>
                  </a:lnTo>
                  <a:lnTo>
                    <a:pt x="27494" y="212947"/>
                  </a:lnTo>
                  <a:lnTo>
                    <a:pt x="19035" y="251424"/>
                  </a:lnTo>
                  <a:lnTo>
                    <a:pt x="11980" y="289001"/>
                  </a:lnTo>
                  <a:lnTo>
                    <a:pt x="7" y="335841"/>
                  </a:lnTo>
                  <a:lnTo>
                    <a:pt x="0" y="337942"/>
                  </a:lnTo>
                  <a:lnTo>
                    <a:pt x="701" y="337931"/>
                  </a:lnTo>
                  <a:lnTo>
                    <a:pt x="1874" y="336513"/>
                  </a:lnTo>
                  <a:lnTo>
                    <a:pt x="12700" y="300775"/>
                  </a:lnTo>
                  <a:lnTo>
                    <a:pt x="23901" y="255959"/>
                  </a:lnTo>
                  <a:lnTo>
                    <a:pt x="31311" y="221524"/>
                  </a:lnTo>
                  <a:lnTo>
                    <a:pt x="40155" y="182304"/>
                  </a:lnTo>
                  <a:lnTo>
                    <a:pt x="55429" y="137447"/>
                  </a:lnTo>
                  <a:lnTo>
                    <a:pt x="72034" y="97986"/>
                  </a:lnTo>
                  <a:lnTo>
                    <a:pt x="91419" y="61504"/>
                  </a:lnTo>
                  <a:lnTo>
                    <a:pt x="121842" y="17891"/>
                  </a:lnTo>
                  <a:lnTo>
                    <a:pt x="133167" y="6825"/>
                  </a:lnTo>
                  <a:lnTo>
                    <a:pt x="144785" y="1437"/>
                  </a:lnTo>
                  <a:lnTo>
                    <a:pt x="150847" y="0"/>
                  </a:lnTo>
                  <a:lnTo>
                    <a:pt x="157004" y="1159"/>
                  </a:lnTo>
                  <a:lnTo>
                    <a:pt x="169491" y="8090"/>
                  </a:lnTo>
                  <a:lnTo>
                    <a:pt x="173667" y="15724"/>
                  </a:lnTo>
                  <a:lnTo>
                    <a:pt x="178839" y="47949"/>
                  </a:lnTo>
                  <a:lnTo>
                    <a:pt x="177548" y="67221"/>
                  </a:lnTo>
                  <a:lnTo>
                    <a:pt x="166114" y="97309"/>
                  </a:lnTo>
                  <a:lnTo>
                    <a:pt x="152691" y="118454"/>
                  </a:lnTo>
                  <a:lnTo>
                    <a:pt x="129664" y="140398"/>
                  </a:lnTo>
                  <a:lnTo>
                    <a:pt x="80420" y="162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5177"/>
            <p:cNvSpPr/>
            <p:nvPr>
              <p:custDataLst>
                <p:tags r:id="rId42"/>
              </p:custDataLst>
            </p:nvPr>
          </p:nvSpPr>
          <p:spPr>
            <a:xfrm>
              <a:off x="6337300" y="3194933"/>
              <a:ext cx="127001" cy="132468"/>
            </a:xfrm>
            <a:custGeom>
              <a:avLst/>
              <a:gdLst/>
              <a:ahLst/>
              <a:cxnLst/>
              <a:rect l="0" t="0" r="0" b="0"/>
              <a:pathLst>
                <a:path w="127001" h="132468">
                  <a:moveTo>
                    <a:pt x="127000" y="5467"/>
                  </a:moveTo>
                  <a:lnTo>
                    <a:pt x="127000" y="5467"/>
                  </a:lnTo>
                  <a:lnTo>
                    <a:pt x="123629" y="2096"/>
                  </a:lnTo>
                  <a:lnTo>
                    <a:pt x="118211" y="441"/>
                  </a:lnTo>
                  <a:lnTo>
                    <a:pt x="114791" y="0"/>
                  </a:lnTo>
                  <a:lnTo>
                    <a:pt x="93121" y="6120"/>
                  </a:lnTo>
                  <a:lnTo>
                    <a:pt x="71101" y="20242"/>
                  </a:lnTo>
                  <a:lnTo>
                    <a:pt x="42028" y="53335"/>
                  </a:lnTo>
                  <a:lnTo>
                    <a:pt x="12579" y="100034"/>
                  </a:lnTo>
                  <a:lnTo>
                    <a:pt x="0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5178"/>
            <p:cNvSpPr/>
            <p:nvPr>
              <p:custDataLst>
                <p:tags r:id="rId43"/>
              </p:custDataLst>
            </p:nvPr>
          </p:nvSpPr>
          <p:spPr>
            <a:xfrm>
              <a:off x="6263791" y="3175000"/>
              <a:ext cx="175110" cy="114301"/>
            </a:xfrm>
            <a:custGeom>
              <a:avLst/>
              <a:gdLst/>
              <a:ahLst/>
              <a:cxnLst/>
              <a:rect l="0" t="0" r="0" b="0"/>
              <a:pathLst>
                <a:path w="175110" h="114301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5069"/>
                  </a:lnTo>
                  <a:lnTo>
                    <a:pt x="514" y="6907"/>
                  </a:lnTo>
                  <a:lnTo>
                    <a:pt x="4378" y="12242"/>
                  </a:lnTo>
                  <a:lnTo>
                    <a:pt x="19159" y="26440"/>
                  </a:lnTo>
                  <a:lnTo>
                    <a:pt x="60594" y="51912"/>
                  </a:lnTo>
                  <a:lnTo>
                    <a:pt x="103648" y="75009"/>
                  </a:lnTo>
                  <a:lnTo>
                    <a:pt x="175109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5179"/>
            <p:cNvSpPr/>
            <p:nvPr>
              <p:custDataLst>
                <p:tags r:id="rId44"/>
              </p:custDataLst>
            </p:nvPr>
          </p:nvSpPr>
          <p:spPr>
            <a:xfrm>
              <a:off x="6137961" y="3194050"/>
              <a:ext cx="85040" cy="25401"/>
            </a:xfrm>
            <a:custGeom>
              <a:avLst/>
              <a:gdLst/>
              <a:ahLst/>
              <a:cxnLst/>
              <a:rect l="0" t="0" r="0" b="0"/>
              <a:pathLst>
                <a:path w="85040" h="25401">
                  <a:moveTo>
                    <a:pt x="8839" y="25400"/>
                  </a:moveTo>
                  <a:lnTo>
                    <a:pt x="8839" y="25400"/>
                  </a:lnTo>
                  <a:lnTo>
                    <a:pt x="5468" y="25400"/>
                  </a:lnTo>
                  <a:lnTo>
                    <a:pt x="1932" y="23518"/>
                  </a:lnTo>
                  <a:lnTo>
                    <a:pt x="0" y="22029"/>
                  </a:lnTo>
                  <a:lnTo>
                    <a:pt x="124" y="20331"/>
                  </a:lnTo>
                  <a:lnTo>
                    <a:pt x="4025" y="16562"/>
                  </a:lnTo>
                  <a:lnTo>
                    <a:pt x="8581" y="14416"/>
                  </a:lnTo>
                  <a:lnTo>
                    <a:pt x="850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5180"/>
            <p:cNvSpPr/>
            <p:nvPr>
              <p:custDataLst>
                <p:tags r:id="rId45"/>
              </p:custDataLst>
            </p:nvPr>
          </p:nvSpPr>
          <p:spPr>
            <a:xfrm>
              <a:off x="6134991" y="3004695"/>
              <a:ext cx="151510" cy="332477"/>
            </a:xfrm>
            <a:custGeom>
              <a:avLst/>
              <a:gdLst/>
              <a:ahLst/>
              <a:cxnLst/>
              <a:rect l="0" t="0" r="0" b="0"/>
              <a:pathLst>
                <a:path w="151510" h="332477">
                  <a:moveTo>
                    <a:pt x="151509" y="11555"/>
                  </a:moveTo>
                  <a:lnTo>
                    <a:pt x="151509" y="11555"/>
                  </a:lnTo>
                  <a:lnTo>
                    <a:pt x="151509" y="2717"/>
                  </a:lnTo>
                  <a:lnTo>
                    <a:pt x="150098" y="1429"/>
                  </a:lnTo>
                  <a:lnTo>
                    <a:pt x="144767" y="0"/>
                  </a:lnTo>
                  <a:lnTo>
                    <a:pt x="103979" y="7793"/>
                  </a:lnTo>
                  <a:lnTo>
                    <a:pt x="82628" y="20554"/>
                  </a:lnTo>
                  <a:lnTo>
                    <a:pt x="53799" y="58174"/>
                  </a:lnTo>
                  <a:lnTo>
                    <a:pt x="31110" y="104791"/>
                  </a:lnTo>
                  <a:lnTo>
                    <a:pt x="13262" y="151913"/>
                  </a:lnTo>
                  <a:lnTo>
                    <a:pt x="7771" y="189550"/>
                  </a:lnTo>
                  <a:lnTo>
                    <a:pt x="5209" y="227102"/>
                  </a:lnTo>
                  <a:lnTo>
                    <a:pt x="524" y="273089"/>
                  </a:lnTo>
                  <a:lnTo>
                    <a:pt x="0" y="315283"/>
                  </a:lnTo>
                  <a:lnTo>
                    <a:pt x="2562" y="325521"/>
                  </a:lnTo>
                  <a:lnTo>
                    <a:pt x="5644" y="328815"/>
                  </a:lnTo>
                  <a:lnTo>
                    <a:pt x="14714" y="332476"/>
                  </a:lnTo>
                  <a:lnTo>
                    <a:pt x="25800" y="330340"/>
                  </a:lnTo>
                  <a:lnTo>
                    <a:pt x="66486" y="307678"/>
                  </a:lnTo>
                  <a:lnTo>
                    <a:pt x="94359" y="284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" name="SMARTInkShape-Group1124"/>
          <p:cNvGrpSpPr/>
          <p:nvPr/>
        </p:nvGrpSpPr>
        <p:grpSpPr>
          <a:xfrm>
            <a:off x="8027543" y="3080927"/>
            <a:ext cx="536312" cy="506824"/>
            <a:chOff x="8027543" y="3080927"/>
            <a:chExt cx="536312" cy="506824"/>
          </a:xfrm>
        </p:grpSpPr>
        <p:sp>
          <p:nvSpPr>
            <p:cNvPr id="200" name="SMARTInkShape-5181"/>
            <p:cNvSpPr/>
            <p:nvPr>
              <p:custDataLst>
                <p:tags r:id="rId32"/>
              </p:custDataLst>
            </p:nvPr>
          </p:nvSpPr>
          <p:spPr>
            <a:xfrm>
              <a:off x="8413750" y="3549650"/>
              <a:ext cx="44451" cy="38101"/>
            </a:xfrm>
            <a:custGeom>
              <a:avLst/>
              <a:gdLst/>
              <a:ahLst/>
              <a:cxnLst/>
              <a:rect l="0" t="0" r="0" b="0"/>
              <a:pathLst>
                <a:path w="44451" h="38101">
                  <a:moveTo>
                    <a:pt x="44450" y="0"/>
                  </a:moveTo>
                  <a:lnTo>
                    <a:pt x="44450" y="0"/>
                  </a:lnTo>
                  <a:lnTo>
                    <a:pt x="28870" y="24419"/>
                  </a:lnTo>
                  <a:lnTo>
                    <a:pt x="24891" y="28273"/>
                  </a:lnTo>
                  <a:lnTo>
                    <a:pt x="21533" y="30138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5182"/>
            <p:cNvSpPr/>
            <p:nvPr>
              <p:custDataLst>
                <p:tags r:id="rId33"/>
              </p:custDataLst>
            </p:nvPr>
          </p:nvSpPr>
          <p:spPr>
            <a:xfrm>
              <a:off x="8426450" y="3080927"/>
              <a:ext cx="137405" cy="278224"/>
            </a:xfrm>
            <a:custGeom>
              <a:avLst/>
              <a:gdLst/>
              <a:ahLst/>
              <a:cxnLst/>
              <a:rect l="0" t="0" r="0" b="0"/>
              <a:pathLst>
                <a:path w="137405" h="278224">
                  <a:moveTo>
                    <a:pt x="0" y="11523"/>
                  </a:moveTo>
                  <a:lnTo>
                    <a:pt x="0" y="11523"/>
                  </a:lnTo>
                  <a:lnTo>
                    <a:pt x="3370" y="4781"/>
                  </a:lnTo>
                  <a:lnTo>
                    <a:pt x="6480" y="2795"/>
                  </a:lnTo>
                  <a:lnTo>
                    <a:pt x="21675" y="0"/>
                  </a:lnTo>
                  <a:lnTo>
                    <a:pt x="45149" y="583"/>
                  </a:lnTo>
                  <a:lnTo>
                    <a:pt x="76172" y="9771"/>
                  </a:lnTo>
                  <a:lnTo>
                    <a:pt x="116831" y="37529"/>
                  </a:lnTo>
                  <a:lnTo>
                    <a:pt x="129771" y="57418"/>
                  </a:lnTo>
                  <a:lnTo>
                    <a:pt x="137404" y="80604"/>
                  </a:lnTo>
                  <a:lnTo>
                    <a:pt x="136092" y="100316"/>
                  </a:lnTo>
                  <a:lnTo>
                    <a:pt x="119896" y="147725"/>
                  </a:lnTo>
                  <a:lnTo>
                    <a:pt x="88276" y="194042"/>
                  </a:lnTo>
                  <a:lnTo>
                    <a:pt x="55348" y="241302"/>
                  </a:lnTo>
                  <a:lnTo>
                    <a:pt x="25400" y="278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5183"/>
            <p:cNvSpPr/>
            <p:nvPr>
              <p:custDataLst>
                <p:tags r:id="rId34"/>
              </p:custDataLst>
            </p:nvPr>
          </p:nvSpPr>
          <p:spPr>
            <a:xfrm>
              <a:off x="8079746" y="3373615"/>
              <a:ext cx="143505" cy="93486"/>
            </a:xfrm>
            <a:custGeom>
              <a:avLst/>
              <a:gdLst/>
              <a:ahLst/>
              <a:cxnLst/>
              <a:rect l="0" t="0" r="0" b="0"/>
              <a:pathLst>
                <a:path w="143505" h="93486">
                  <a:moveTo>
                    <a:pt x="143504" y="10935"/>
                  </a:moveTo>
                  <a:lnTo>
                    <a:pt x="143504" y="10935"/>
                  </a:lnTo>
                  <a:lnTo>
                    <a:pt x="140133" y="4193"/>
                  </a:lnTo>
                  <a:lnTo>
                    <a:pt x="138435" y="2207"/>
                  </a:lnTo>
                  <a:lnTo>
                    <a:pt x="134665" y="0"/>
                  </a:lnTo>
                  <a:lnTo>
                    <a:pt x="121835" y="2129"/>
                  </a:lnTo>
                  <a:lnTo>
                    <a:pt x="85451" y="19958"/>
                  </a:lnTo>
                  <a:lnTo>
                    <a:pt x="37969" y="54328"/>
                  </a:lnTo>
                  <a:lnTo>
                    <a:pt x="4726" y="79871"/>
                  </a:lnTo>
                  <a:lnTo>
                    <a:pt x="1596" y="85115"/>
                  </a:lnTo>
                  <a:lnTo>
                    <a:pt x="0" y="92587"/>
                  </a:lnTo>
                  <a:lnTo>
                    <a:pt x="3804" y="93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5184"/>
            <p:cNvSpPr/>
            <p:nvPr>
              <p:custDataLst>
                <p:tags r:id="rId35"/>
              </p:custDataLst>
            </p:nvPr>
          </p:nvSpPr>
          <p:spPr>
            <a:xfrm>
              <a:off x="8027543" y="3177066"/>
              <a:ext cx="221801" cy="296385"/>
            </a:xfrm>
            <a:custGeom>
              <a:avLst/>
              <a:gdLst/>
              <a:ahLst/>
              <a:cxnLst/>
              <a:rect l="0" t="0" r="0" b="0"/>
              <a:pathLst>
                <a:path w="221801" h="296385">
                  <a:moveTo>
                    <a:pt x="11557" y="61434"/>
                  </a:moveTo>
                  <a:lnTo>
                    <a:pt x="11557" y="61434"/>
                  </a:lnTo>
                  <a:lnTo>
                    <a:pt x="573" y="37585"/>
                  </a:lnTo>
                  <a:lnTo>
                    <a:pt x="0" y="34952"/>
                  </a:lnTo>
                  <a:lnTo>
                    <a:pt x="9308" y="17761"/>
                  </a:lnTo>
                  <a:lnTo>
                    <a:pt x="22101" y="4906"/>
                  </a:lnTo>
                  <a:lnTo>
                    <a:pt x="51684" y="0"/>
                  </a:lnTo>
                  <a:lnTo>
                    <a:pt x="88357" y="8659"/>
                  </a:lnTo>
                  <a:lnTo>
                    <a:pt x="115922" y="24630"/>
                  </a:lnTo>
                  <a:lnTo>
                    <a:pt x="148903" y="55255"/>
                  </a:lnTo>
                  <a:lnTo>
                    <a:pt x="183358" y="98225"/>
                  </a:lnTo>
                  <a:lnTo>
                    <a:pt x="194452" y="112358"/>
                  </a:lnTo>
                  <a:lnTo>
                    <a:pt x="209801" y="152745"/>
                  </a:lnTo>
                  <a:lnTo>
                    <a:pt x="221800" y="199467"/>
                  </a:lnTo>
                  <a:lnTo>
                    <a:pt x="220215" y="231136"/>
                  </a:lnTo>
                  <a:lnTo>
                    <a:pt x="209276" y="275603"/>
                  </a:lnTo>
                  <a:lnTo>
                    <a:pt x="204559" y="287148"/>
                  </a:lnTo>
                  <a:lnTo>
                    <a:pt x="195707" y="296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5" name="SMARTInkShape-5185"/>
          <p:cNvSpPr/>
          <p:nvPr>
            <p:custDataLst>
              <p:tags r:id="rId4"/>
            </p:custDataLst>
          </p:nvPr>
        </p:nvSpPr>
        <p:spPr>
          <a:xfrm>
            <a:off x="5501127" y="4064000"/>
            <a:ext cx="347224" cy="114301"/>
          </a:xfrm>
          <a:custGeom>
            <a:avLst/>
            <a:gdLst/>
            <a:ahLst/>
            <a:cxnLst/>
            <a:rect l="0" t="0" r="0" b="0"/>
            <a:pathLst>
              <a:path w="347224" h="114301">
                <a:moveTo>
                  <a:pt x="17023" y="114300"/>
                </a:moveTo>
                <a:lnTo>
                  <a:pt x="17023" y="114300"/>
                </a:lnTo>
                <a:lnTo>
                  <a:pt x="17023" y="108212"/>
                </a:lnTo>
                <a:lnTo>
                  <a:pt x="13652" y="111399"/>
                </a:lnTo>
                <a:lnTo>
                  <a:pt x="11248" y="111660"/>
                </a:lnTo>
                <a:lnTo>
                  <a:pt x="4814" y="110069"/>
                </a:lnTo>
                <a:lnTo>
                  <a:pt x="2534" y="107952"/>
                </a:lnTo>
                <a:lnTo>
                  <a:pt x="0" y="101836"/>
                </a:lnTo>
                <a:lnTo>
                  <a:pt x="1944" y="87088"/>
                </a:lnTo>
                <a:lnTo>
                  <a:pt x="17102" y="62571"/>
                </a:lnTo>
                <a:lnTo>
                  <a:pt x="39468" y="39706"/>
                </a:lnTo>
                <a:lnTo>
                  <a:pt x="61336" y="31758"/>
                </a:lnTo>
                <a:lnTo>
                  <a:pt x="86812" y="29637"/>
                </a:lnTo>
                <a:lnTo>
                  <a:pt x="122132" y="36376"/>
                </a:lnTo>
                <a:lnTo>
                  <a:pt x="167986" y="64556"/>
                </a:lnTo>
                <a:lnTo>
                  <a:pt x="207321" y="96623"/>
                </a:lnTo>
                <a:lnTo>
                  <a:pt x="214018" y="105503"/>
                </a:lnTo>
                <a:lnTo>
                  <a:pt x="218203" y="108435"/>
                </a:lnTo>
                <a:lnTo>
                  <a:pt x="228498" y="111693"/>
                </a:lnTo>
                <a:lnTo>
                  <a:pt x="233501" y="111151"/>
                </a:lnTo>
                <a:lnTo>
                  <a:pt x="242822" y="106785"/>
                </a:lnTo>
                <a:lnTo>
                  <a:pt x="283930" y="59284"/>
                </a:lnTo>
                <a:lnTo>
                  <a:pt x="347223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5" name="SMARTInkShape-Group1127"/>
          <p:cNvGrpSpPr/>
          <p:nvPr/>
        </p:nvGrpSpPr>
        <p:grpSpPr>
          <a:xfrm>
            <a:off x="6197600" y="3906133"/>
            <a:ext cx="1248304" cy="412933"/>
            <a:chOff x="6197600" y="3906133"/>
            <a:chExt cx="1248304" cy="412933"/>
          </a:xfrm>
        </p:grpSpPr>
        <p:sp>
          <p:nvSpPr>
            <p:cNvPr id="206" name="SMARTInkShape-5186"/>
            <p:cNvSpPr/>
            <p:nvPr>
              <p:custDataLst>
                <p:tags r:id="rId23"/>
              </p:custDataLst>
            </p:nvPr>
          </p:nvSpPr>
          <p:spPr>
            <a:xfrm>
              <a:off x="6521450" y="4062700"/>
              <a:ext cx="106142" cy="128301"/>
            </a:xfrm>
            <a:custGeom>
              <a:avLst/>
              <a:gdLst/>
              <a:ahLst/>
              <a:cxnLst/>
              <a:rect l="0" t="0" r="0" b="0"/>
              <a:pathLst>
                <a:path w="106142" h="128301">
                  <a:moveTo>
                    <a:pt x="0" y="7650"/>
                  </a:moveTo>
                  <a:lnTo>
                    <a:pt x="0" y="7650"/>
                  </a:lnTo>
                  <a:lnTo>
                    <a:pt x="705" y="53737"/>
                  </a:lnTo>
                  <a:lnTo>
                    <a:pt x="6272" y="100476"/>
                  </a:lnTo>
                  <a:lnTo>
                    <a:pt x="9714" y="63963"/>
                  </a:lnTo>
                  <a:lnTo>
                    <a:pt x="22955" y="29069"/>
                  </a:lnTo>
                  <a:lnTo>
                    <a:pt x="33485" y="11995"/>
                  </a:lnTo>
                  <a:lnTo>
                    <a:pt x="45221" y="2526"/>
                  </a:lnTo>
                  <a:lnTo>
                    <a:pt x="51314" y="0"/>
                  </a:lnTo>
                  <a:lnTo>
                    <a:pt x="65610" y="958"/>
                  </a:lnTo>
                  <a:lnTo>
                    <a:pt x="79960" y="6792"/>
                  </a:lnTo>
                  <a:lnTo>
                    <a:pt x="91042" y="16441"/>
                  </a:lnTo>
                  <a:lnTo>
                    <a:pt x="101843" y="33773"/>
                  </a:lnTo>
                  <a:lnTo>
                    <a:pt x="106141" y="65798"/>
                  </a:lnTo>
                  <a:lnTo>
                    <a:pt x="103229" y="107906"/>
                  </a:lnTo>
                  <a:lnTo>
                    <a:pt x="101600" y="12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5187"/>
            <p:cNvSpPr/>
            <p:nvPr>
              <p:custDataLst>
                <p:tags r:id="rId24"/>
              </p:custDataLst>
            </p:nvPr>
          </p:nvSpPr>
          <p:spPr>
            <a:xfrm>
              <a:off x="6763594" y="3978814"/>
              <a:ext cx="88057" cy="237587"/>
            </a:xfrm>
            <a:custGeom>
              <a:avLst/>
              <a:gdLst/>
              <a:ahLst/>
              <a:cxnLst/>
              <a:rect l="0" t="0" r="0" b="0"/>
              <a:pathLst>
                <a:path w="88057" h="237587">
                  <a:moveTo>
                    <a:pt x="88056" y="15336"/>
                  </a:moveTo>
                  <a:lnTo>
                    <a:pt x="88056" y="15336"/>
                  </a:lnTo>
                  <a:lnTo>
                    <a:pt x="88055" y="11965"/>
                  </a:lnTo>
                  <a:lnTo>
                    <a:pt x="86174" y="8429"/>
                  </a:lnTo>
                  <a:lnTo>
                    <a:pt x="84685" y="6498"/>
                  </a:lnTo>
                  <a:lnTo>
                    <a:pt x="72476" y="409"/>
                  </a:lnTo>
                  <a:lnTo>
                    <a:pt x="63257" y="0"/>
                  </a:lnTo>
                  <a:lnTo>
                    <a:pt x="58824" y="878"/>
                  </a:lnTo>
                  <a:lnTo>
                    <a:pt x="48253" y="11262"/>
                  </a:lnTo>
                  <a:lnTo>
                    <a:pt x="18687" y="58100"/>
                  </a:lnTo>
                  <a:lnTo>
                    <a:pt x="3432" y="104400"/>
                  </a:lnTo>
                  <a:lnTo>
                    <a:pt x="0" y="148248"/>
                  </a:lnTo>
                  <a:lnTo>
                    <a:pt x="2777" y="176543"/>
                  </a:lnTo>
                  <a:lnTo>
                    <a:pt x="11439" y="201703"/>
                  </a:lnTo>
                  <a:lnTo>
                    <a:pt x="37256" y="2375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5188"/>
            <p:cNvSpPr/>
            <p:nvPr>
              <p:custDataLst>
                <p:tags r:id="rId25"/>
              </p:custDataLst>
            </p:nvPr>
          </p:nvSpPr>
          <p:spPr>
            <a:xfrm>
              <a:off x="6445250" y="403225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0" y="38100"/>
                  </a:moveTo>
                  <a:lnTo>
                    <a:pt x="0" y="38100"/>
                  </a:lnTo>
                  <a:lnTo>
                    <a:pt x="0" y="8246"/>
                  </a:lnTo>
                  <a:lnTo>
                    <a:pt x="705" y="5497"/>
                  </a:lnTo>
                  <a:lnTo>
                    <a:pt x="1881" y="3665"/>
                  </a:lnTo>
                  <a:lnTo>
                    <a:pt x="3371" y="2443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5189"/>
            <p:cNvSpPr/>
            <p:nvPr>
              <p:custDataLst>
                <p:tags r:id="rId26"/>
              </p:custDataLst>
            </p:nvPr>
          </p:nvSpPr>
          <p:spPr>
            <a:xfrm>
              <a:off x="6432550" y="4108450"/>
              <a:ext cx="11557" cy="69851"/>
            </a:xfrm>
            <a:custGeom>
              <a:avLst/>
              <a:gdLst/>
              <a:ahLst/>
              <a:cxnLst/>
              <a:rect l="0" t="0" r="0" b="0"/>
              <a:pathLst>
                <a:path w="11557" h="698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2"/>
                  </a:lnTo>
                  <a:lnTo>
                    <a:pt x="8839" y="3371"/>
                  </a:lnTo>
                  <a:lnTo>
                    <a:pt x="10984" y="8789"/>
                  </a:lnTo>
                  <a:lnTo>
                    <a:pt x="11556" y="12209"/>
                  </a:lnTo>
                  <a:lnTo>
                    <a:pt x="9405" y="42016"/>
                  </a:lnTo>
                  <a:lnTo>
                    <a:pt x="10530" y="51835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5190"/>
            <p:cNvSpPr/>
            <p:nvPr>
              <p:custDataLst>
                <p:tags r:id="rId27"/>
              </p:custDataLst>
            </p:nvPr>
          </p:nvSpPr>
          <p:spPr>
            <a:xfrm>
              <a:off x="6197600" y="3934526"/>
              <a:ext cx="174230" cy="295788"/>
            </a:xfrm>
            <a:custGeom>
              <a:avLst/>
              <a:gdLst/>
              <a:ahLst/>
              <a:cxnLst/>
              <a:rect l="0" t="0" r="0" b="0"/>
              <a:pathLst>
                <a:path w="174230" h="295788">
                  <a:moveTo>
                    <a:pt x="0" y="72324"/>
                  </a:moveTo>
                  <a:lnTo>
                    <a:pt x="0" y="72324"/>
                  </a:lnTo>
                  <a:lnTo>
                    <a:pt x="0" y="63486"/>
                  </a:lnTo>
                  <a:lnTo>
                    <a:pt x="1881" y="59459"/>
                  </a:lnTo>
                  <a:lnTo>
                    <a:pt x="3371" y="57397"/>
                  </a:lnTo>
                  <a:lnTo>
                    <a:pt x="5069" y="56728"/>
                  </a:lnTo>
                  <a:lnTo>
                    <a:pt x="6907" y="56988"/>
                  </a:lnTo>
                  <a:lnTo>
                    <a:pt x="8839" y="57866"/>
                  </a:lnTo>
                  <a:lnTo>
                    <a:pt x="14927" y="65845"/>
                  </a:lnTo>
                  <a:lnTo>
                    <a:pt x="21200" y="87259"/>
                  </a:lnTo>
                  <a:lnTo>
                    <a:pt x="24156" y="126060"/>
                  </a:lnTo>
                  <a:lnTo>
                    <a:pt x="25031" y="163191"/>
                  </a:lnTo>
                  <a:lnTo>
                    <a:pt x="21919" y="206649"/>
                  </a:lnTo>
                  <a:lnTo>
                    <a:pt x="17547" y="252212"/>
                  </a:lnTo>
                  <a:lnTo>
                    <a:pt x="14135" y="262267"/>
                  </a:lnTo>
                  <a:lnTo>
                    <a:pt x="13657" y="262453"/>
                  </a:lnTo>
                  <a:lnTo>
                    <a:pt x="9413" y="226163"/>
                  </a:lnTo>
                  <a:lnTo>
                    <a:pt x="7257" y="184777"/>
                  </a:lnTo>
                  <a:lnTo>
                    <a:pt x="9990" y="143508"/>
                  </a:lnTo>
                  <a:lnTo>
                    <a:pt x="11897" y="101098"/>
                  </a:lnTo>
                  <a:lnTo>
                    <a:pt x="19022" y="57024"/>
                  </a:lnTo>
                  <a:lnTo>
                    <a:pt x="34329" y="27025"/>
                  </a:lnTo>
                  <a:lnTo>
                    <a:pt x="55013" y="6220"/>
                  </a:lnTo>
                  <a:lnTo>
                    <a:pt x="65842" y="611"/>
                  </a:lnTo>
                  <a:lnTo>
                    <a:pt x="79123" y="0"/>
                  </a:lnTo>
                  <a:lnTo>
                    <a:pt x="86615" y="824"/>
                  </a:lnTo>
                  <a:lnTo>
                    <a:pt x="100585" y="7385"/>
                  </a:lnTo>
                  <a:lnTo>
                    <a:pt x="120057" y="22102"/>
                  </a:lnTo>
                  <a:lnTo>
                    <a:pt x="128314" y="39648"/>
                  </a:lnTo>
                  <a:lnTo>
                    <a:pt x="128487" y="66091"/>
                  </a:lnTo>
                  <a:lnTo>
                    <a:pt x="124069" y="89527"/>
                  </a:lnTo>
                  <a:lnTo>
                    <a:pt x="111551" y="109877"/>
                  </a:lnTo>
                  <a:lnTo>
                    <a:pt x="89682" y="128867"/>
                  </a:lnTo>
                  <a:lnTo>
                    <a:pt x="118424" y="133213"/>
                  </a:lnTo>
                  <a:lnTo>
                    <a:pt x="145610" y="147146"/>
                  </a:lnTo>
                  <a:lnTo>
                    <a:pt x="164970" y="166068"/>
                  </a:lnTo>
                  <a:lnTo>
                    <a:pt x="172098" y="185249"/>
                  </a:lnTo>
                  <a:lnTo>
                    <a:pt x="174229" y="214203"/>
                  </a:lnTo>
                  <a:lnTo>
                    <a:pt x="173303" y="221944"/>
                  </a:lnTo>
                  <a:lnTo>
                    <a:pt x="164747" y="238070"/>
                  </a:lnTo>
                  <a:lnTo>
                    <a:pt x="143001" y="268047"/>
                  </a:lnTo>
                  <a:lnTo>
                    <a:pt x="126351" y="279492"/>
                  </a:lnTo>
                  <a:lnTo>
                    <a:pt x="91280" y="294966"/>
                  </a:lnTo>
                  <a:lnTo>
                    <a:pt x="63814" y="295787"/>
                  </a:lnTo>
                  <a:lnTo>
                    <a:pt x="46816" y="291562"/>
                  </a:lnTo>
                  <a:lnTo>
                    <a:pt x="45322" y="288333"/>
                  </a:lnTo>
                  <a:lnTo>
                    <a:pt x="45737" y="284063"/>
                  </a:lnTo>
                  <a:lnTo>
                    <a:pt x="50666" y="273675"/>
                  </a:lnTo>
                  <a:lnTo>
                    <a:pt x="82550" y="2437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5191"/>
            <p:cNvSpPr/>
            <p:nvPr>
              <p:custDataLst>
                <p:tags r:id="rId28"/>
              </p:custDataLst>
            </p:nvPr>
          </p:nvSpPr>
          <p:spPr>
            <a:xfrm>
              <a:off x="6883748" y="4044167"/>
              <a:ext cx="110546" cy="149680"/>
            </a:xfrm>
            <a:custGeom>
              <a:avLst/>
              <a:gdLst/>
              <a:ahLst/>
              <a:cxnLst/>
              <a:rect l="0" t="0" r="0" b="0"/>
              <a:pathLst>
                <a:path w="110546" h="149680">
                  <a:moveTo>
                    <a:pt x="12352" y="32533"/>
                  </a:moveTo>
                  <a:lnTo>
                    <a:pt x="12352" y="32533"/>
                  </a:lnTo>
                  <a:lnTo>
                    <a:pt x="12352" y="28875"/>
                  </a:lnTo>
                  <a:lnTo>
                    <a:pt x="12352" y="30437"/>
                  </a:lnTo>
                  <a:lnTo>
                    <a:pt x="2300" y="59886"/>
                  </a:lnTo>
                  <a:lnTo>
                    <a:pt x="0" y="101229"/>
                  </a:lnTo>
                  <a:lnTo>
                    <a:pt x="1601" y="135446"/>
                  </a:lnTo>
                  <a:lnTo>
                    <a:pt x="5133" y="149679"/>
                  </a:lnTo>
                  <a:lnTo>
                    <a:pt x="7497" y="144099"/>
                  </a:lnTo>
                  <a:lnTo>
                    <a:pt x="10913" y="125092"/>
                  </a:lnTo>
                  <a:lnTo>
                    <a:pt x="15439" y="79901"/>
                  </a:lnTo>
                  <a:lnTo>
                    <a:pt x="23833" y="36899"/>
                  </a:lnTo>
                  <a:lnTo>
                    <a:pt x="30625" y="18716"/>
                  </a:lnTo>
                  <a:lnTo>
                    <a:pt x="42111" y="6872"/>
                  </a:lnTo>
                  <a:lnTo>
                    <a:pt x="54505" y="667"/>
                  </a:lnTo>
                  <a:lnTo>
                    <a:pt x="58798" y="0"/>
                  </a:lnTo>
                  <a:lnTo>
                    <a:pt x="62366" y="261"/>
                  </a:lnTo>
                  <a:lnTo>
                    <a:pt x="71975" y="8077"/>
                  </a:lnTo>
                  <a:lnTo>
                    <a:pt x="95390" y="42832"/>
                  </a:lnTo>
                  <a:lnTo>
                    <a:pt x="105895" y="81030"/>
                  </a:lnTo>
                  <a:lnTo>
                    <a:pt x="110545" y="108599"/>
                  </a:lnTo>
                  <a:lnTo>
                    <a:pt x="107602" y="127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5192"/>
            <p:cNvSpPr/>
            <p:nvPr>
              <p:custDataLst>
                <p:tags r:id="rId29"/>
              </p:custDataLst>
            </p:nvPr>
          </p:nvSpPr>
          <p:spPr>
            <a:xfrm>
              <a:off x="7048500" y="4171950"/>
              <a:ext cx="18168" cy="57151"/>
            </a:xfrm>
            <a:custGeom>
              <a:avLst/>
              <a:gdLst/>
              <a:ahLst/>
              <a:cxnLst/>
              <a:rect l="0" t="0" r="0" b="0"/>
              <a:pathLst>
                <a:path w="18168" h="57151">
                  <a:moveTo>
                    <a:pt x="12700" y="0"/>
                  </a:moveTo>
                  <a:lnTo>
                    <a:pt x="12700" y="0"/>
                  </a:lnTo>
                  <a:lnTo>
                    <a:pt x="16070" y="0"/>
                  </a:lnTo>
                  <a:lnTo>
                    <a:pt x="17064" y="1411"/>
                  </a:lnTo>
                  <a:lnTo>
                    <a:pt x="18167" y="6742"/>
                  </a:lnTo>
                  <a:lnTo>
                    <a:pt x="15418" y="17677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5193"/>
            <p:cNvSpPr/>
            <p:nvPr>
              <p:custDataLst>
                <p:tags r:id="rId30"/>
              </p:custDataLst>
            </p:nvPr>
          </p:nvSpPr>
          <p:spPr>
            <a:xfrm>
              <a:off x="7359650" y="3906133"/>
              <a:ext cx="86254" cy="297568"/>
            </a:xfrm>
            <a:custGeom>
              <a:avLst/>
              <a:gdLst/>
              <a:ahLst/>
              <a:cxnLst/>
              <a:rect l="0" t="0" r="0" b="0"/>
              <a:pathLst>
                <a:path w="86254" h="297568">
                  <a:moveTo>
                    <a:pt x="12700" y="5467"/>
                  </a:moveTo>
                  <a:lnTo>
                    <a:pt x="12700" y="5467"/>
                  </a:lnTo>
                  <a:lnTo>
                    <a:pt x="16070" y="2096"/>
                  </a:lnTo>
                  <a:lnTo>
                    <a:pt x="21488" y="441"/>
                  </a:lnTo>
                  <a:lnTo>
                    <a:pt x="24909" y="0"/>
                  </a:lnTo>
                  <a:lnTo>
                    <a:pt x="36236" y="8916"/>
                  </a:lnTo>
                  <a:lnTo>
                    <a:pt x="68899" y="49665"/>
                  </a:lnTo>
                  <a:lnTo>
                    <a:pt x="84530" y="89927"/>
                  </a:lnTo>
                  <a:lnTo>
                    <a:pt x="86253" y="107916"/>
                  </a:lnTo>
                  <a:lnTo>
                    <a:pt x="82549" y="145810"/>
                  </a:lnTo>
                  <a:lnTo>
                    <a:pt x="73534" y="186201"/>
                  </a:lnTo>
                  <a:lnTo>
                    <a:pt x="63964" y="217689"/>
                  </a:lnTo>
                  <a:lnTo>
                    <a:pt x="35322" y="263381"/>
                  </a:lnTo>
                  <a:lnTo>
                    <a:pt x="0" y="29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5194"/>
            <p:cNvSpPr/>
            <p:nvPr>
              <p:custDataLst>
                <p:tags r:id="rId31"/>
              </p:custDataLst>
            </p:nvPr>
          </p:nvSpPr>
          <p:spPr>
            <a:xfrm>
              <a:off x="7188546" y="3974771"/>
              <a:ext cx="121174" cy="344295"/>
            </a:xfrm>
            <a:custGeom>
              <a:avLst/>
              <a:gdLst/>
              <a:ahLst/>
              <a:cxnLst/>
              <a:rect l="0" t="0" r="0" b="0"/>
              <a:pathLst>
                <a:path w="121174" h="344295">
                  <a:moveTo>
                    <a:pt x="25054" y="127329"/>
                  </a:moveTo>
                  <a:lnTo>
                    <a:pt x="25054" y="127329"/>
                  </a:lnTo>
                  <a:lnTo>
                    <a:pt x="21683" y="134071"/>
                  </a:lnTo>
                  <a:lnTo>
                    <a:pt x="15594" y="176133"/>
                  </a:lnTo>
                  <a:lnTo>
                    <a:pt x="13314" y="211169"/>
                  </a:lnTo>
                  <a:lnTo>
                    <a:pt x="9267" y="255103"/>
                  </a:lnTo>
                  <a:lnTo>
                    <a:pt x="3599" y="300498"/>
                  </a:lnTo>
                  <a:lnTo>
                    <a:pt x="0" y="344294"/>
                  </a:lnTo>
                  <a:lnTo>
                    <a:pt x="1689" y="339704"/>
                  </a:lnTo>
                  <a:lnTo>
                    <a:pt x="10505" y="293689"/>
                  </a:lnTo>
                  <a:lnTo>
                    <a:pt x="16666" y="247412"/>
                  </a:lnTo>
                  <a:lnTo>
                    <a:pt x="22960" y="206575"/>
                  </a:lnTo>
                  <a:lnTo>
                    <a:pt x="27181" y="170781"/>
                  </a:lnTo>
                  <a:lnTo>
                    <a:pt x="33290" y="133235"/>
                  </a:lnTo>
                  <a:lnTo>
                    <a:pt x="42781" y="85805"/>
                  </a:lnTo>
                  <a:lnTo>
                    <a:pt x="51943" y="50114"/>
                  </a:lnTo>
                  <a:lnTo>
                    <a:pt x="64310" y="13612"/>
                  </a:lnTo>
                  <a:lnTo>
                    <a:pt x="70958" y="4351"/>
                  </a:lnTo>
                  <a:lnTo>
                    <a:pt x="74708" y="894"/>
                  </a:lnTo>
                  <a:lnTo>
                    <a:pt x="78617" y="0"/>
                  </a:lnTo>
                  <a:lnTo>
                    <a:pt x="82635" y="815"/>
                  </a:lnTo>
                  <a:lnTo>
                    <a:pt x="86724" y="2770"/>
                  </a:lnTo>
                  <a:lnTo>
                    <a:pt x="95031" y="14349"/>
                  </a:lnTo>
                  <a:lnTo>
                    <a:pt x="115381" y="59194"/>
                  </a:lnTo>
                  <a:lnTo>
                    <a:pt x="121173" y="74469"/>
                  </a:lnTo>
                  <a:lnTo>
                    <a:pt x="120502" y="116731"/>
                  </a:lnTo>
                  <a:lnTo>
                    <a:pt x="114090" y="151235"/>
                  </a:lnTo>
                  <a:lnTo>
                    <a:pt x="97849" y="186425"/>
                  </a:lnTo>
                  <a:lnTo>
                    <a:pt x="93340" y="190715"/>
                  </a:lnTo>
                  <a:lnTo>
                    <a:pt x="78921" y="197363"/>
                  </a:lnTo>
                  <a:lnTo>
                    <a:pt x="66399" y="198907"/>
                  </a:lnTo>
                  <a:lnTo>
                    <a:pt x="61084" y="198331"/>
                  </a:lnTo>
                  <a:lnTo>
                    <a:pt x="56835" y="195830"/>
                  </a:lnTo>
                  <a:lnTo>
                    <a:pt x="44104" y="1781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" name="SMARTInkShape-Group1128"/>
          <p:cNvGrpSpPr/>
          <p:nvPr/>
        </p:nvGrpSpPr>
        <p:grpSpPr>
          <a:xfrm>
            <a:off x="8045450" y="3869717"/>
            <a:ext cx="922225" cy="512456"/>
            <a:chOff x="8045450" y="3869717"/>
            <a:chExt cx="922225" cy="512456"/>
          </a:xfrm>
        </p:grpSpPr>
        <p:sp>
          <p:nvSpPr>
            <p:cNvPr id="216" name="SMARTInkShape-5195"/>
            <p:cNvSpPr/>
            <p:nvPr>
              <p:custDataLst>
                <p:tags r:id="rId17"/>
              </p:custDataLst>
            </p:nvPr>
          </p:nvSpPr>
          <p:spPr>
            <a:xfrm>
              <a:off x="8858250" y="3869717"/>
              <a:ext cx="109425" cy="289534"/>
            </a:xfrm>
            <a:custGeom>
              <a:avLst/>
              <a:gdLst/>
              <a:ahLst/>
              <a:cxnLst/>
              <a:rect l="0" t="0" r="0" b="0"/>
              <a:pathLst>
                <a:path w="109425" h="289534">
                  <a:moveTo>
                    <a:pt x="19050" y="54583"/>
                  </a:moveTo>
                  <a:lnTo>
                    <a:pt x="19050" y="54583"/>
                  </a:lnTo>
                  <a:lnTo>
                    <a:pt x="22420" y="47841"/>
                  </a:lnTo>
                  <a:lnTo>
                    <a:pt x="27342" y="14808"/>
                  </a:lnTo>
                  <a:lnTo>
                    <a:pt x="39145" y="3208"/>
                  </a:lnTo>
                  <a:lnTo>
                    <a:pt x="45150" y="0"/>
                  </a:lnTo>
                  <a:lnTo>
                    <a:pt x="65981" y="4935"/>
                  </a:lnTo>
                  <a:lnTo>
                    <a:pt x="87753" y="18706"/>
                  </a:lnTo>
                  <a:lnTo>
                    <a:pt x="100868" y="32820"/>
                  </a:lnTo>
                  <a:lnTo>
                    <a:pt x="109222" y="59424"/>
                  </a:lnTo>
                  <a:lnTo>
                    <a:pt x="109424" y="100859"/>
                  </a:lnTo>
                  <a:lnTo>
                    <a:pt x="101645" y="135401"/>
                  </a:lnTo>
                  <a:lnTo>
                    <a:pt x="81304" y="176720"/>
                  </a:lnTo>
                  <a:lnTo>
                    <a:pt x="50636" y="221438"/>
                  </a:lnTo>
                  <a:lnTo>
                    <a:pt x="15883" y="262204"/>
                  </a:lnTo>
                  <a:lnTo>
                    <a:pt x="0" y="289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5196"/>
            <p:cNvSpPr/>
            <p:nvPr>
              <p:custDataLst>
                <p:tags r:id="rId18"/>
              </p:custDataLst>
            </p:nvPr>
          </p:nvSpPr>
          <p:spPr>
            <a:xfrm>
              <a:off x="8578854" y="4020459"/>
              <a:ext cx="156056" cy="361714"/>
            </a:xfrm>
            <a:custGeom>
              <a:avLst/>
              <a:gdLst/>
              <a:ahLst/>
              <a:cxnLst/>
              <a:rect l="0" t="0" r="0" b="0"/>
              <a:pathLst>
                <a:path w="156056" h="361714">
                  <a:moveTo>
                    <a:pt x="19046" y="183241"/>
                  </a:moveTo>
                  <a:lnTo>
                    <a:pt x="19046" y="183241"/>
                  </a:lnTo>
                  <a:lnTo>
                    <a:pt x="19046" y="186612"/>
                  </a:lnTo>
                  <a:lnTo>
                    <a:pt x="17164" y="190148"/>
                  </a:lnTo>
                  <a:lnTo>
                    <a:pt x="15675" y="192079"/>
                  </a:lnTo>
                  <a:lnTo>
                    <a:pt x="14019" y="197987"/>
                  </a:lnTo>
                  <a:lnTo>
                    <a:pt x="9325" y="214892"/>
                  </a:lnTo>
                  <a:lnTo>
                    <a:pt x="2759" y="242243"/>
                  </a:lnTo>
                  <a:lnTo>
                    <a:pt x="541" y="279719"/>
                  </a:lnTo>
                  <a:lnTo>
                    <a:pt x="104" y="323027"/>
                  </a:lnTo>
                  <a:lnTo>
                    <a:pt x="1" y="361713"/>
                  </a:lnTo>
                  <a:lnTo>
                    <a:pt x="0" y="361489"/>
                  </a:lnTo>
                  <a:lnTo>
                    <a:pt x="8834" y="318985"/>
                  </a:lnTo>
                  <a:lnTo>
                    <a:pt x="17708" y="277971"/>
                  </a:lnTo>
                  <a:lnTo>
                    <a:pt x="24566" y="247215"/>
                  </a:lnTo>
                  <a:lnTo>
                    <a:pt x="30437" y="210498"/>
                  </a:lnTo>
                  <a:lnTo>
                    <a:pt x="35397" y="174188"/>
                  </a:lnTo>
                  <a:lnTo>
                    <a:pt x="43568" y="131797"/>
                  </a:lnTo>
                  <a:lnTo>
                    <a:pt x="57356" y="87251"/>
                  </a:lnTo>
                  <a:lnTo>
                    <a:pt x="72813" y="41722"/>
                  </a:lnTo>
                  <a:lnTo>
                    <a:pt x="83865" y="20155"/>
                  </a:lnTo>
                  <a:lnTo>
                    <a:pt x="95832" y="5865"/>
                  </a:lnTo>
                  <a:lnTo>
                    <a:pt x="102693" y="2196"/>
                  </a:lnTo>
                  <a:lnTo>
                    <a:pt x="117841" y="0"/>
                  </a:lnTo>
                  <a:lnTo>
                    <a:pt x="124419" y="2519"/>
                  </a:lnTo>
                  <a:lnTo>
                    <a:pt x="135493" y="12844"/>
                  </a:lnTo>
                  <a:lnTo>
                    <a:pt x="152690" y="49785"/>
                  </a:lnTo>
                  <a:lnTo>
                    <a:pt x="156055" y="63014"/>
                  </a:lnTo>
                  <a:lnTo>
                    <a:pt x="152439" y="102577"/>
                  </a:lnTo>
                  <a:lnTo>
                    <a:pt x="140749" y="137570"/>
                  </a:lnTo>
                  <a:lnTo>
                    <a:pt x="129895" y="153011"/>
                  </a:lnTo>
                  <a:lnTo>
                    <a:pt x="119817" y="162750"/>
                  </a:lnTo>
                  <a:lnTo>
                    <a:pt x="110635" y="167078"/>
                  </a:lnTo>
                  <a:lnTo>
                    <a:pt x="97533" y="169515"/>
                  </a:lnTo>
                  <a:lnTo>
                    <a:pt x="87090" y="164440"/>
                  </a:lnTo>
                  <a:lnTo>
                    <a:pt x="81342" y="160124"/>
                  </a:lnTo>
                  <a:lnTo>
                    <a:pt x="69846" y="126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5197"/>
            <p:cNvSpPr/>
            <p:nvPr>
              <p:custDataLst>
                <p:tags r:id="rId19"/>
              </p:custDataLst>
            </p:nvPr>
          </p:nvSpPr>
          <p:spPr>
            <a:xfrm>
              <a:off x="8858250" y="42672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0"/>
                  </a:moveTo>
                  <a:lnTo>
                    <a:pt x="12700" y="0"/>
                  </a:lnTo>
                  <a:lnTo>
                    <a:pt x="7631" y="13092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5198"/>
            <p:cNvSpPr/>
            <p:nvPr>
              <p:custDataLst>
                <p:tags r:id="rId20"/>
              </p:custDataLst>
            </p:nvPr>
          </p:nvSpPr>
          <p:spPr>
            <a:xfrm>
              <a:off x="8289441" y="3939021"/>
              <a:ext cx="95944" cy="258330"/>
            </a:xfrm>
            <a:custGeom>
              <a:avLst/>
              <a:gdLst/>
              <a:ahLst/>
              <a:cxnLst/>
              <a:rect l="0" t="0" r="0" b="0"/>
              <a:pathLst>
                <a:path w="95944" h="258330">
                  <a:moveTo>
                    <a:pt x="3659" y="36079"/>
                  </a:moveTo>
                  <a:lnTo>
                    <a:pt x="3659" y="36079"/>
                  </a:lnTo>
                  <a:lnTo>
                    <a:pt x="2953" y="29598"/>
                  </a:lnTo>
                  <a:lnTo>
                    <a:pt x="0" y="17225"/>
                  </a:lnTo>
                  <a:lnTo>
                    <a:pt x="514" y="15043"/>
                  </a:lnTo>
                  <a:lnTo>
                    <a:pt x="9780" y="4799"/>
                  </a:lnTo>
                  <a:lnTo>
                    <a:pt x="19080" y="1010"/>
                  </a:lnTo>
                  <a:lnTo>
                    <a:pt x="24522" y="0"/>
                  </a:lnTo>
                  <a:lnTo>
                    <a:pt x="36215" y="2640"/>
                  </a:lnTo>
                  <a:lnTo>
                    <a:pt x="75287" y="24829"/>
                  </a:lnTo>
                  <a:lnTo>
                    <a:pt x="87469" y="36724"/>
                  </a:lnTo>
                  <a:lnTo>
                    <a:pt x="93825" y="50947"/>
                  </a:lnTo>
                  <a:lnTo>
                    <a:pt x="95943" y="67381"/>
                  </a:lnTo>
                  <a:lnTo>
                    <a:pt x="89772" y="110269"/>
                  </a:lnTo>
                  <a:lnTo>
                    <a:pt x="69719" y="153816"/>
                  </a:lnTo>
                  <a:lnTo>
                    <a:pt x="63448" y="174916"/>
                  </a:lnTo>
                  <a:lnTo>
                    <a:pt x="57498" y="216144"/>
                  </a:lnTo>
                  <a:lnTo>
                    <a:pt x="60809" y="2583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5199"/>
            <p:cNvSpPr/>
            <p:nvPr>
              <p:custDataLst>
                <p:tags r:id="rId21"/>
              </p:custDataLst>
            </p:nvPr>
          </p:nvSpPr>
          <p:spPr>
            <a:xfrm>
              <a:off x="8045450" y="4109258"/>
              <a:ext cx="134807" cy="127327"/>
            </a:xfrm>
            <a:custGeom>
              <a:avLst/>
              <a:gdLst/>
              <a:ahLst/>
              <a:cxnLst/>
              <a:rect l="0" t="0" r="0" b="0"/>
              <a:pathLst>
                <a:path w="134807" h="127327">
                  <a:moveTo>
                    <a:pt x="0" y="49992"/>
                  </a:moveTo>
                  <a:lnTo>
                    <a:pt x="0" y="49992"/>
                  </a:lnTo>
                  <a:lnTo>
                    <a:pt x="0" y="46621"/>
                  </a:lnTo>
                  <a:lnTo>
                    <a:pt x="5467" y="29598"/>
                  </a:lnTo>
                  <a:lnTo>
                    <a:pt x="6468" y="28635"/>
                  </a:lnTo>
                  <a:lnTo>
                    <a:pt x="7839" y="28698"/>
                  </a:lnTo>
                  <a:lnTo>
                    <a:pt x="9459" y="29446"/>
                  </a:lnTo>
                  <a:lnTo>
                    <a:pt x="11259" y="35922"/>
                  </a:lnTo>
                  <a:lnTo>
                    <a:pt x="12574" y="75124"/>
                  </a:lnTo>
                  <a:lnTo>
                    <a:pt x="7663" y="121290"/>
                  </a:lnTo>
                  <a:lnTo>
                    <a:pt x="6933" y="126836"/>
                  </a:lnTo>
                  <a:lnTo>
                    <a:pt x="6739" y="127326"/>
                  </a:lnTo>
                  <a:lnTo>
                    <a:pt x="6609" y="126949"/>
                  </a:lnTo>
                  <a:lnTo>
                    <a:pt x="18582" y="87534"/>
                  </a:lnTo>
                  <a:lnTo>
                    <a:pt x="41461" y="42584"/>
                  </a:lnTo>
                  <a:lnTo>
                    <a:pt x="55559" y="22397"/>
                  </a:lnTo>
                  <a:lnTo>
                    <a:pt x="70553" y="8800"/>
                  </a:lnTo>
                  <a:lnTo>
                    <a:pt x="88977" y="405"/>
                  </a:lnTo>
                  <a:lnTo>
                    <a:pt x="97418" y="0"/>
                  </a:lnTo>
                  <a:lnTo>
                    <a:pt x="112440" y="5196"/>
                  </a:lnTo>
                  <a:lnTo>
                    <a:pt x="122410" y="14560"/>
                  </a:lnTo>
                  <a:lnTo>
                    <a:pt x="126057" y="20021"/>
                  </a:lnTo>
                  <a:lnTo>
                    <a:pt x="134560" y="51303"/>
                  </a:lnTo>
                  <a:lnTo>
                    <a:pt x="134806" y="78367"/>
                  </a:lnTo>
                  <a:lnTo>
                    <a:pt x="127000" y="1261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5200"/>
            <p:cNvSpPr/>
            <p:nvPr>
              <p:custDataLst>
                <p:tags r:id="rId22"/>
              </p:custDataLst>
            </p:nvPr>
          </p:nvSpPr>
          <p:spPr>
            <a:xfrm>
              <a:off x="8344161" y="4254500"/>
              <a:ext cx="37840" cy="17829"/>
            </a:xfrm>
            <a:custGeom>
              <a:avLst/>
              <a:gdLst/>
              <a:ahLst/>
              <a:cxnLst/>
              <a:rect l="0" t="0" r="0" b="0"/>
              <a:pathLst>
                <a:path w="37840" h="17829">
                  <a:moveTo>
                    <a:pt x="6089" y="0"/>
                  </a:moveTo>
                  <a:lnTo>
                    <a:pt x="6089" y="0"/>
                  </a:lnTo>
                  <a:lnTo>
                    <a:pt x="2718" y="3371"/>
                  </a:lnTo>
                  <a:lnTo>
                    <a:pt x="1062" y="6907"/>
                  </a:lnTo>
                  <a:lnTo>
                    <a:pt x="0" y="14927"/>
                  </a:lnTo>
                  <a:lnTo>
                    <a:pt x="1325" y="16301"/>
                  </a:lnTo>
                  <a:lnTo>
                    <a:pt x="6559" y="17828"/>
                  </a:lnTo>
                  <a:lnTo>
                    <a:pt x="13589" y="16625"/>
                  </a:lnTo>
                  <a:lnTo>
                    <a:pt x="3783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0" name="SMARTInkShape-Group1129"/>
          <p:cNvGrpSpPr/>
          <p:nvPr/>
        </p:nvGrpSpPr>
        <p:grpSpPr>
          <a:xfrm>
            <a:off x="7972302" y="4751930"/>
            <a:ext cx="879599" cy="283621"/>
            <a:chOff x="7972302" y="4751930"/>
            <a:chExt cx="879599" cy="283621"/>
          </a:xfrm>
        </p:grpSpPr>
        <p:sp>
          <p:nvSpPr>
            <p:cNvPr id="223" name="SMARTInkShape-5201"/>
            <p:cNvSpPr/>
            <p:nvPr>
              <p:custDataLst>
                <p:tags r:id="rId10"/>
              </p:custDataLst>
            </p:nvPr>
          </p:nvSpPr>
          <p:spPr>
            <a:xfrm>
              <a:off x="8788400" y="4997450"/>
              <a:ext cx="63501" cy="38101"/>
            </a:xfrm>
            <a:custGeom>
              <a:avLst/>
              <a:gdLst/>
              <a:ahLst/>
              <a:cxnLst/>
              <a:rect l="0" t="0" r="0" b="0"/>
              <a:pathLst>
                <a:path w="63501" h="38101">
                  <a:moveTo>
                    <a:pt x="63500" y="0"/>
                  </a:moveTo>
                  <a:lnTo>
                    <a:pt x="6350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5202"/>
            <p:cNvSpPr/>
            <p:nvPr>
              <p:custDataLst>
                <p:tags r:id="rId11"/>
              </p:custDataLst>
            </p:nvPr>
          </p:nvSpPr>
          <p:spPr>
            <a:xfrm>
              <a:off x="8694779" y="4847560"/>
              <a:ext cx="82066" cy="104539"/>
            </a:xfrm>
            <a:custGeom>
              <a:avLst/>
              <a:gdLst/>
              <a:ahLst/>
              <a:cxnLst/>
              <a:rect l="0" t="0" r="0" b="0"/>
              <a:pathLst>
                <a:path w="82066" h="104539">
                  <a:moveTo>
                    <a:pt x="49171" y="29240"/>
                  </a:moveTo>
                  <a:lnTo>
                    <a:pt x="49171" y="29240"/>
                  </a:lnTo>
                  <a:lnTo>
                    <a:pt x="34668" y="29946"/>
                  </a:lnTo>
                  <a:lnTo>
                    <a:pt x="26027" y="32611"/>
                  </a:lnTo>
                  <a:lnTo>
                    <a:pt x="17482" y="39910"/>
                  </a:lnTo>
                  <a:lnTo>
                    <a:pt x="3871" y="58472"/>
                  </a:lnTo>
                  <a:lnTo>
                    <a:pt x="0" y="78196"/>
                  </a:lnTo>
                  <a:lnTo>
                    <a:pt x="1573" y="84455"/>
                  </a:lnTo>
                  <a:lnTo>
                    <a:pt x="8966" y="95172"/>
                  </a:lnTo>
                  <a:lnTo>
                    <a:pt x="17426" y="100876"/>
                  </a:lnTo>
                  <a:lnTo>
                    <a:pt x="32004" y="104088"/>
                  </a:lnTo>
                  <a:lnTo>
                    <a:pt x="37726" y="104538"/>
                  </a:lnTo>
                  <a:lnTo>
                    <a:pt x="51610" y="99395"/>
                  </a:lnTo>
                  <a:lnTo>
                    <a:pt x="59263" y="95060"/>
                  </a:lnTo>
                  <a:lnTo>
                    <a:pt x="69649" y="82717"/>
                  </a:lnTo>
                  <a:lnTo>
                    <a:pt x="82065" y="48426"/>
                  </a:lnTo>
                  <a:lnTo>
                    <a:pt x="81194" y="30241"/>
                  </a:lnTo>
                  <a:lnTo>
                    <a:pt x="78985" y="21441"/>
                  </a:lnTo>
                  <a:lnTo>
                    <a:pt x="69007" y="7899"/>
                  </a:lnTo>
                  <a:lnTo>
                    <a:pt x="62395" y="2313"/>
                  </a:lnTo>
                  <a:lnTo>
                    <a:pt x="55870" y="0"/>
                  </a:lnTo>
                  <a:lnTo>
                    <a:pt x="30121" y="3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5203"/>
            <p:cNvSpPr/>
            <p:nvPr>
              <p:custDataLst>
                <p:tags r:id="rId12"/>
              </p:custDataLst>
            </p:nvPr>
          </p:nvSpPr>
          <p:spPr>
            <a:xfrm>
              <a:off x="8558427" y="4851400"/>
              <a:ext cx="80437" cy="98342"/>
            </a:xfrm>
            <a:custGeom>
              <a:avLst/>
              <a:gdLst/>
              <a:ahLst/>
              <a:cxnLst/>
              <a:rect l="0" t="0" r="0" b="0"/>
              <a:pathLst>
                <a:path w="80437" h="98342">
                  <a:moveTo>
                    <a:pt x="39473" y="19050"/>
                  </a:moveTo>
                  <a:lnTo>
                    <a:pt x="39473" y="19050"/>
                  </a:lnTo>
                  <a:lnTo>
                    <a:pt x="39473" y="6841"/>
                  </a:lnTo>
                  <a:lnTo>
                    <a:pt x="38061" y="5266"/>
                  </a:lnTo>
                  <a:lnTo>
                    <a:pt x="35710" y="4921"/>
                  </a:lnTo>
                  <a:lnTo>
                    <a:pt x="32731" y="5398"/>
                  </a:lnTo>
                  <a:lnTo>
                    <a:pt x="21797" y="12810"/>
                  </a:lnTo>
                  <a:lnTo>
                    <a:pt x="9619" y="23943"/>
                  </a:lnTo>
                  <a:lnTo>
                    <a:pt x="445" y="46292"/>
                  </a:lnTo>
                  <a:lnTo>
                    <a:pt x="0" y="71886"/>
                  </a:lnTo>
                  <a:lnTo>
                    <a:pt x="4526" y="85101"/>
                  </a:lnTo>
                  <a:lnTo>
                    <a:pt x="7707" y="90601"/>
                  </a:lnTo>
                  <a:lnTo>
                    <a:pt x="11946" y="94267"/>
                  </a:lnTo>
                  <a:lnTo>
                    <a:pt x="22300" y="98341"/>
                  </a:lnTo>
                  <a:lnTo>
                    <a:pt x="33957" y="96389"/>
                  </a:lnTo>
                  <a:lnTo>
                    <a:pt x="45488" y="90112"/>
                  </a:lnTo>
                  <a:lnTo>
                    <a:pt x="72154" y="59453"/>
                  </a:lnTo>
                  <a:lnTo>
                    <a:pt x="78692" y="45473"/>
                  </a:lnTo>
                  <a:lnTo>
                    <a:pt x="80436" y="38782"/>
                  </a:lnTo>
                  <a:lnTo>
                    <a:pt x="78611" y="25703"/>
                  </a:lnTo>
                  <a:lnTo>
                    <a:pt x="648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5204"/>
            <p:cNvSpPr/>
            <p:nvPr>
              <p:custDataLst>
                <p:tags r:id="rId13"/>
              </p:custDataLst>
            </p:nvPr>
          </p:nvSpPr>
          <p:spPr>
            <a:xfrm>
              <a:off x="8486174" y="4832350"/>
              <a:ext cx="10127" cy="127001"/>
            </a:xfrm>
            <a:custGeom>
              <a:avLst/>
              <a:gdLst/>
              <a:ahLst/>
              <a:cxnLst/>
              <a:rect l="0" t="0" r="0" b="0"/>
              <a:pathLst>
                <a:path w="10127" h="127001">
                  <a:moveTo>
                    <a:pt x="10126" y="0"/>
                  </a:moveTo>
                  <a:lnTo>
                    <a:pt x="10126" y="0"/>
                  </a:lnTo>
                  <a:lnTo>
                    <a:pt x="8245" y="26680"/>
                  </a:lnTo>
                  <a:lnTo>
                    <a:pt x="0" y="71822"/>
                  </a:lnTo>
                  <a:lnTo>
                    <a:pt x="3776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5205"/>
            <p:cNvSpPr/>
            <p:nvPr>
              <p:custDataLst>
                <p:tags r:id="rId14"/>
              </p:custDataLst>
            </p:nvPr>
          </p:nvSpPr>
          <p:spPr>
            <a:xfrm>
              <a:off x="8208069" y="4895850"/>
              <a:ext cx="123132" cy="16011"/>
            </a:xfrm>
            <a:custGeom>
              <a:avLst/>
              <a:gdLst/>
              <a:ahLst/>
              <a:cxnLst/>
              <a:rect l="0" t="0" r="0" b="0"/>
              <a:pathLst>
                <a:path w="123132" h="16011">
                  <a:moveTo>
                    <a:pt x="15181" y="0"/>
                  </a:moveTo>
                  <a:lnTo>
                    <a:pt x="15181" y="0"/>
                  </a:lnTo>
                  <a:lnTo>
                    <a:pt x="5747" y="8728"/>
                  </a:lnTo>
                  <a:lnTo>
                    <a:pt x="876" y="10935"/>
                  </a:lnTo>
                  <a:lnTo>
                    <a:pt x="0" y="12229"/>
                  </a:lnTo>
                  <a:lnTo>
                    <a:pt x="121" y="13797"/>
                  </a:lnTo>
                  <a:lnTo>
                    <a:pt x="907" y="15548"/>
                  </a:lnTo>
                  <a:lnTo>
                    <a:pt x="3548" y="16010"/>
                  </a:lnTo>
                  <a:lnTo>
                    <a:pt x="46660" y="12955"/>
                  </a:lnTo>
                  <a:lnTo>
                    <a:pt x="12313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5206"/>
            <p:cNvSpPr/>
            <p:nvPr>
              <p:custDataLst>
                <p:tags r:id="rId15"/>
              </p:custDataLst>
            </p:nvPr>
          </p:nvSpPr>
          <p:spPr>
            <a:xfrm>
              <a:off x="8192382" y="4817239"/>
              <a:ext cx="94369" cy="15112"/>
            </a:xfrm>
            <a:custGeom>
              <a:avLst/>
              <a:gdLst/>
              <a:ahLst/>
              <a:cxnLst/>
              <a:rect l="0" t="0" r="0" b="0"/>
              <a:pathLst>
                <a:path w="94369" h="15112">
                  <a:moveTo>
                    <a:pt x="5468" y="15111"/>
                  </a:moveTo>
                  <a:lnTo>
                    <a:pt x="5468" y="15111"/>
                  </a:lnTo>
                  <a:lnTo>
                    <a:pt x="2097" y="15111"/>
                  </a:lnTo>
                  <a:lnTo>
                    <a:pt x="1104" y="14405"/>
                  </a:lnTo>
                  <a:lnTo>
                    <a:pt x="441" y="13229"/>
                  </a:lnTo>
                  <a:lnTo>
                    <a:pt x="0" y="11740"/>
                  </a:lnTo>
                  <a:lnTo>
                    <a:pt x="411" y="10747"/>
                  </a:lnTo>
                  <a:lnTo>
                    <a:pt x="1391" y="10085"/>
                  </a:lnTo>
                  <a:lnTo>
                    <a:pt x="42679" y="0"/>
                  </a:lnTo>
                  <a:lnTo>
                    <a:pt x="94368" y="2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5207"/>
            <p:cNvSpPr/>
            <p:nvPr>
              <p:custDataLst>
                <p:tags r:id="rId16"/>
              </p:custDataLst>
            </p:nvPr>
          </p:nvSpPr>
          <p:spPr>
            <a:xfrm>
              <a:off x="7972302" y="4751930"/>
              <a:ext cx="106020" cy="164255"/>
            </a:xfrm>
            <a:custGeom>
              <a:avLst/>
              <a:gdLst/>
              <a:ahLst/>
              <a:cxnLst/>
              <a:rect l="0" t="0" r="0" b="0"/>
              <a:pathLst>
                <a:path w="106020" h="164255">
                  <a:moveTo>
                    <a:pt x="15998" y="55020"/>
                  </a:moveTo>
                  <a:lnTo>
                    <a:pt x="15998" y="55020"/>
                  </a:lnTo>
                  <a:lnTo>
                    <a:pt x="12627" y="51649"/>
                  </a:lnTo>
                  <a:lnTo>
                    <a:pt x="10929" y="52067"/>
                  </a:lnTo>
                  <a:lnTo>
                    <a:pt x="7159" y="56295"/>
                  </a:lnTo>
                  <a:lnTo>
                    <a:pt x="6895" y="66640"/>
                  </a:lnTo>
                  <a:lnTo>
                    <a:pt x="8579" y="108762"/>
                  </a:lnTo>
                  <a:lnTo>
                    <a:pt x="3855" y="154259"/>
                  </a:lnTo>
                  <a:lnTo>
                    <a:pt x="3545" y="162156"/>
                  </a:lnTo>
                  <a:lnTo>
                    <a:pt x="2758" y="163838"/>
                  </a:lnTo>
                  <a:lnTo>
                    <a:pt x="1526" y="164254"/>
                  </a:lnTo>
                  <a:lnTo>
                    <a:pt x="0" y="163826"/>
                  </a:lnTo>
                  <a:lnTo>
                    <a:pt x="1223" y="146369"/>
                  </a:lnTo>
                  <a:lnTo>
                    <a:pt x="7957" y="108159"/>
                  </a:lnTo>
                  <a:lnTo>
                    <a:pt x="14713" y="72176"/>
                  </a:lnTo>
                  <a:lnTo>
                    <a:pt x="29280" y="25535"/>
                  </a:lnTo>
                  <a:lnTo>
                    <a:pt x="33319" y="18430"/>
                  </a:lnTo>
                  <a:lnTo>
                    <a:pt x="45333" y="8654"/>
                  </a:lnTo>
                  <a:lnTo>
                    <a:pt x="59375" y="2663"/>
                  </a:lnTo>
                  <a:lnTo>
                    <a:pt x="72671" y="0"/>
                  </a:lnTo>
                  <a:lnTo>
                    <a:pt x="79180" y="2112"/>
                  </a:lnTo>
                  <a:lnTo>
                    <a:pt x="92057" y="11985"/>
                  </a:lnTo>
                  <a:lnTo>
                    <a:pt x="101073" y="29543"/>
                  </a:lnTo>
                  <a:lnTo>
                    <a:pt x="106019" y="50047"/>
                  </a:lnTo>
                  <a:lnTo>
                    <a:pt x="103447" y="91850"/>
                  </a:lnTo>
                  <a:lnTo>
                    <a:pt x="95534" y="136880"/>
                  </a:lnTo>
                  <a:lnTo>
                    <a:pt x="98548" y="162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" name="SMARTInkShape-Group1130"/>
          <p:cNvGrpSpPr/>
          <p:nvPr/>
        </p:nvGrpSpPr>
        <p:grpSpPr>
          <a:xfrm>
            <a:off x="9138540" y="4722987"/>
            <a:ext cx="609107" cy="424407"/>
            <a:chOff x="9138540" y="4722987"/>
            <a:chExt cx="609107" cy="424407"/>
          </a:xfrm>
        </p:grpSpPr>
        <p:sp>
          <p:nvSpPr>
            <p:cNvPr id="231" name="SMARTInkShape-5208"/>
            <p:cNvSpPr/>
            <p:nvPr>
              <p:custDataLst>
                <p:tags r:id="rId5"/>
              </p:custDataLst>
            </p:nvPr>
          </p:nvSpPr>
          <p:spPr>
            <a:xfrm>
              <a:off x="9653143" y="5067300"/>
              <a:ext cx="11558" cy="31751"/>
            </a:xfrm>
            <a:custGeom>
              <a:avLst/>
              <a:gdLst/>
              <a:ahLst/>
              <a:cxnLst/>
              <a:rect l="0" t="0" r="0" b="0"/>
              <a:pathLst>
                <a:path w="11558" h="31751">
                  <a:moveTo>
                    <a:pt x="11557" y="0"/>
                  </a:moveTo>
                  <a:lnTo>
                    <a:pt x="11557" y="0"/>
                  </a:lnTo>
                  <a:lnTo>
                    <a:pt x="11557" y="3371"/>
                  </a:lnTo>
                  <a:lnTo>
                    <a:pt x="8186" y="12209"/>
                  </a:lnTo>
                  <a:lnTo>
                    <a:pt x="6488" y="13784"/>
                  </a:lnTo>
                  <a:lnTo>
                    <a:pt x="4650" y="14128"/>
                  </a:lnTo>
                  <a:lnTo>
                    <a:pt x="2719" y="13652"/>
                  </a:lnTo>
                  <a:lnTo>
                    <a:pt x="1430" y="14746"/>
                  </a:lnTo>
                  <a:lnTo>
                    <a:pt x="0" y="19724"/>
                  </a:lnTo>
                  <a:lnTo>
                    <a:pt x="325" y="22321"/>
                  </a:lnTo>
                  <a:lnTo>
                    <a:pt x="5207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5209"/>
            <p:cNvSpPr/>
            <p:nvPr>
              <p:custDataLst>
                <p:tags r:id="rId6"/>
              </p:custDataLst>
            </p:nvPr>
          </p:nvSpPr>
          <p:spPr>
            <a:xfrm>
              <a:off x="9629997" y="4722987"/>
              <a:ext cx="117650" cy="268114"/>
            </a:xfrm>
            <a:custGeom>
              <a:avLst/>
              <a:gdLst/>
              <a:ahLst/>
              <a:cxnLst/>
              <a:rect l="0" t="0" r="0" b="0"/>
              <a:pathLst>
                <a:path w="117650" h="268114">
                  <a:moveTo>
                    <a:pt x="2953" y="77613"/>
                  </a:moveTo>
                  <a:lnTo>
                    <a:pt x="2953" y="77613"/>
                  </a:lnTo>
                  <a:lnTo>
                    <a:pt x="0" y="49312"/>
                  </a:lnTo>
                  <a:lnTo>
                    <a:pt x="11170" y="14567"/>
                  </a:lnTo>
                  <a:lnTo>
                    <a:pt x="19305" y="5378"/>
                  </a:lnTo>
                  <a:lnTo>
                    <a:pt x="24438" y="1940"/>
                  </a:lnTo>
                  <a:lnTo>
                    <a:pt x="37666" y="0"/>
                  </a:lnTo>
                  <a:lnTo>
                    <a:pt x="45145" y="471"/>
                  </a:lnTo>
                  <a:lnTo>
                    <a:pt x="60981" y="8521"/>
                  </a:lnTo>
                  <a:lnTo>
                    <a:pt x="90772" y="36683"/>
                  </a:lnTo>
                  <a:lnTo>
                    <a:pt x="114672" y="79061"/>
                  </a:lnTo>
                  <a:lnTo>
                    <a:pt x="117649" y="84928"/>
                  </a:lnTo>
                  <a:lnTo>
                    <a:pt x="117194" y="104618"/>
                  </a:lnTo>
                  <a:lnTo>
                    <a:pt x="111583" y="127715"/>
                  </a:lnTo>
                  <a:lnTo>
                    <a:pt x="84757" y="174330"/>
                  </a:lnTo>
                  <a:lnTo>
                    <a:pt x="48182" y="218321"/>
                  </a:lnTo>
                  <a:lnTo>
                    <a:pt x="28353" y="2681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5210"/>
            <p:cNvSpPr/>
            <p:nvPr>
              <p:custDataLst>
                <p:tags r:id="rId7"/>
              </p:custDataLst>
            </p:nvPr>
          </p:nvSpPr>
          <p:spPr>
            <a:xfrm>
              <a:off x="9405265" y="4940300"/>
              <a:ext cx="113386" cy="31489"/>
            </a:xfrm>
            <a:custGeom>
              <a:avLst/>
              <a:gdLst/>
              <a:ahLst/>
              <a:cxnLst/>
              <a:rect l="0" t="0" r="0" b="0"/>
              <a:pathLst>
                <a:path w="113386" h="31489">
                  <a:moveTo>
                    <a:pt x="18135" y="25400"/>
                  </a:moveTo>
                  <a:lnTo>
                    <a:pt x="18135" y="25400"/>
                  </a:lnTo>
                  <a:lnTo>
                    <a:pt x="7996" y="29764"/>
                  </a:lnTo>
                  <a:lnTo>
                    <a:pt x="458" y="30867"/>
                  </a:lnTo>
                  <a:lnTo>
                    <a:pt x="0" y="31162"/>
                  </a:lnTo>
                  <a:lnTo>
                    <a:pt x="5136" y="31488"/>
                  </a:lnTo>
                  <a:lnTo>
                    <a:pt x="50514" y="17245"/>
                  </a:lnTo>
                  <a:lnTo>
                    <a:pt x="1133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5211"/>
            <p:cNvSpPr/>
            <p:nvPr>
              <p:custDataLst>
                <p:tags r:id="rId8"/>
              </p:custDataLst>
            </p:nvPr>
          </p:nvSpPr>
          <p:spPr>
            <a:xfrm>
              <a:off x="9355315" y="4890383"/>
              <a:ext cx="118886" cy="11818"/>
            </a:xfrm>
            <a:custGeom>
              <a:avLst/>
              <a:gdLst/>
              <a:ahLst/>
              <a:cxnLst/>
              <a:rect l="0" t="0" r="0" b="0"/>
              <a:pathLst>
                <a:path w="118886" h="11818">
                  <a:moveTo>
                    <a:pt x="10935" y="5467"/>
                  </a:moveTo>
                  <a:lnTo>
                    <a:pt x="10935" y="5467"/>
                  </a:lnTo>
                  <a:lnTo>
                    <a:pt x="0" y="5467"/>
                  </a:lnTo>
                  <a:lnTo>
                    <a:pt x="2129" y="5467"/>
                  </a:lnTo>
                  <a:lnTo>
                    <a:pt x="44368" y="0"/>
                  </a:lnTo>
                  <a:lnTo>
                    <a:pt x="84655" y="6120"/>
                  </a:lnTo>
                  <a:lnTo>
                    <a:pt x="118885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5212"/>
            <p:cNvSpPr/>
            <p:nvPr>
              <p:custDataLst>
                <p:tags r:id="rId9"/>
              </p:custDataLst>
            </p:nvPr>
          </p:nvSpPr>
          <p:spPr>
            <a:xfrm>
              <a:off x="9138540" y="4841606"/>
              <a:ext cx="110855" cy="305788"/>
            </a:xfrm>
            <a:custGeom>
              <a:avLst/>
              <a:gdLst/>
              <a:ahLst/>
              <a:cxnLst/>
              <a:rect l="0" t="0" r="0" b="0"/>
              <a:pathLst>
                <a:path w="110855" h="305788">
                  <a:moveTo>
                    <a:pt x="18160" y="136794"/>
                  </a:moveTo>
                  <a:lnTo>
                    <a:pt x="18160" y="136794"/>
                  </a:lnTo>
                  <a:lnTo>
                    <a:pt x="14789" y="136794"/>
                  </a:lnTo>
                  <a:lnTo>
                    <a:pt x="13796" y="138205"/>
                  </a:lnTo>
                  <a:lnTo>
                    <a:pt x="6420" y="184324"/>
                  </a:lnTo>
                  <a:lnTo>
                    <a:pt x="5744" y="222530"/>
                  </a:lnTo>
                  <a:lnTo>
                    <a:pt x="5544" y="262857"/>
                  </a:lnTo>
                  <a:lnTo>
                    <a:pt x="0" y="304559"/>
                  </a:lnTo>
                  <a:lnTo>
                    <a:pt x="409" y="305787"/>
                  </a:lnTo>
                  <a:lnTo>
                    <a:pt x="2744" y="301508"/>
                  </a:lnTo>
                  <a:lnTo>
                    <a:pt x="8865" y="258029"/>
                  </a:lnTo>
                  <a:lnTo>
                    <a:pt x="16324" y="213502"/>
                  </a:lnTo>
                  <a:lnTo>
                    <a:pt x="24358" y="169400"/>
                  </a:lnTo>
                  <a:lnTo>
                    <a:pt x="29852" y="134352"/>
                  </a:lnTo>
                  <a:lnTo>
                    <a:pt x="36912" y="90210"/>
                  </a:lnTo>
                  <a:lnTo>
                    <a:pt x="48988" y="46218"/>
                  </a:lnTo>
                  <a:lnTo>
                    <a:pt x="64459" y="6900"/>
                  </a:lnTo>
                  <a:lnTo>
                    <a:pt x="68076" y="3631"/>
                  </a:lnTo>
                  <a:lnTo>
                    <a:pt x="77739" y="0"/>
                  </a:lnTo>
                  <a:lnTo>
                    <a:pt x="82574" y="442"/>
                  </a:lnTo>
                  <a:lnTo>
                    <a:pt x="91708" y="4697"/>
                  </a:lnTo>
                  <a:lnTo>
                    <a:pt x="104784" y="21768"/>
                  </a:lnTo>
                  <a:lnTo>
                    <a:pt x="110854" y="54813"/>
                  </a:lnTo>
                  <a:lnTo>
                    <a:pt x="105910" y="89142"/>
                  </a:lnTo>
                  <a:lnTo>
                    <a:pt x="92138" y="114914"/>
                  </a:lnTo>
                  <a:lnTo>
                    <a:pt x="78022" y="132585"/>
                  </a:lnTo>
                  <a:lnTo>
                    <a:pt x="58161" y="146757"/>
                  </a:lnTo>
                  <a:lnTo>
                    <a:pt x="41144" y="153152"/>
                  </a:lnTo>
                  <a:lnTo>
                    <a:pt x="37716" y="151932"/>
                  </a:lnTo>
                  <a:lnTo>
                    <a:pt x="35431" y="149003"/>
                  </a:lnTo>
                  <a:lnTo>
                    <a:pt x="33907" y="144933"/>
                  </a:lnTo>
                  <a:lnTo>
                    <a:pt x="34302" y="141514"/>
                  </a:lnTo>
                  <a:lnTo>
                    <a:pt x="43560" y="130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1110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MARTInkShape-5588"/>
          <p:cNvSpPr/>
          <p:nvPr>
            <p:custDataLst>
              <p:tags r:id="rId1"/>
            </p:custDataLst>
          </p:nvPr>
        </p:nvSpPr>
        <p:spPr>
          <a:xfrm>
            <a:off x="6615115" y="5466712"/>
            <a:ext cx="357186" cy="172089"/>
          </a:xfrm>
          <a:custGeom>
            <a:avLst/>
            <a:gdLst/>
            <a:ahLst/>
            <a:cxnLst/>
            <a:rect l="0" t="0" r="0" b="0"/>
            <a:pathLst>
              <a:path w="357186" h="172089">
                <a:moveTo>
                  <a:pt x="122235" y="64138"/>
                </a:moveTo>
                <a:lnTo>
                  <a:pt x="122235" y="64138"/>
                </a:lnTo>
                <a:lnTo>
                  <a:pt x="122233" y="60767"/>
                </a:lnTo>
                <a:lnTo>
                  <a:pt x="124116" y="57230"/>
                </a:lnTo>
                <a:lnTo>
                  <a:pt x="126599" y="53306"/>
                </a:lnTo>
                <a:lnTo>
                  <a:pt x="127702" y="49211"/>
                </a:lnTo>
                <a:lnTo>
                  <a:pt x="127291" y="47837"/>
                </a:lnTo>
                <a:lnTo>
                  <a:pt x="126311" y="46920"/>
                </a:lnTo>
                <a:lnTo>
                  <a:pt x="124953" y="46310"/>
                </a:lnTo>
                <a:lnTo>
                  <a:pt x="123341" y="46608"/>
                </a:lnTo>
                <a:lnTo>
                  <a:pt x="105787" y="57402"/>
                </a:lnTo>
                <a:lnTo>
                  <a:pt x="87157" y="76135"/>
                </a:lnTo>
                <a:lnTo>
                  <a:pt x="46350" y="120736"/>
                </a:lnTo>
                <a:lnTo>
                  <a:pt x="266" y="161997"/>
                </a:lnTo>
                <a:lnTo>
                  <a:pt x="0" y="163244"/>
                </a:lnTo>
                <a:lnTo>
                  <a:pt x="528" y="164075"/>
                </a:lnTo>
                <a:lnTo>
                  <a:pt x="1587" y="163219"/>
                </a:lnTo>
                <a:lnTo>
                  <a:pt x="15879" y="147941"/>
                </a:lnTo>
                <a:lnTo>
                  <a:pt x="56436" y="105553"/>
                </a:lnTo>
                <a:lnTo>
                  <a:pt x="100443" y="60589"/>
                </a:lnTo>
                <a:lnTo>
                  <a:pt x="147433" y="13541"/>
                </a:lnTo>
                <a:lnTo>
                  <a:pt x="158785" y="2188"/>
                </a:lnTo>
                <a:lnTo>
                  <a:pt x="163536" y="261"/>
                </a:lnTo>
                <a:lnTo>
                  <a:pt x="174457" y="0"/>
                </a:lnTo>
                <a:lnTo>
                  <a:pt x="184485" y="5999"/>
                </a:lnTo>
                <a:lnTo>
                  <a:pt x="222958" y="53024"/>
                </a:lnTo>
                <a:lnTo>
                  <a:pt x="258713" y="99999"/>
                </a:lnTo>
                <a:lnTo>
                  <a:pt x="301013" y="144053"/>
                </a:lnTo>
                <a:lnTo>
                  <a:pt x="310348" y="153983"/>
                </a:lnTo>
                <a:lnTo>
                  <a:pt x="330764" y="166097"/>
                </a:lnTo>
                <a:lnTo>
                  <a:pt x="357185" y="17208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SMARTInkShape-5589"/>
          <p:cNvSpPr/>
          <p:nvPr>
            <p:custDataLst>
              <p:tags r:id="rId2"/>
            </p:custDataLst>
          </p:nvPr>
        </p:nvSpPr>
        <p:spPr>
          <a:xfrm>
            <a:off x="6436315" y="4567267"/>
            <a:ext cx="478836" cy="211939"/>
          </a:xfrm>
          <a:custGeom>
            <a:avLst/>
            <a:gdLst/>
            <a:ahLst/>
            <a:cxnLst/>
            <a:rect l="0" t="0" r="0" b="0"/>
            <a:pathLst>
              <a:path w="478836" h="211939">
                <a:moveTo>
                  <a:pt x="199435" y="68233"/>
                </a:moveTo>
                <a:lnTo>
                  <a:pt x="199435" y="68233"/>
                </a:lnTo>
                <a:lnTo>
                  <a:pt x="199435" y="62145"/>
                </a:lnTo>
                <a:lnTo>
                  <a:pt x="157095" y="99159"/>
                </a:lnTo>
                <a:lnTo>
                  <a:pt x="111396" y="134995"/>
                </a:lnTo>
                <a:lnTo>
                  <a:pt x="68815" y="170444"/>
                </a:lnTo>
                <a:lnTo>
                  <a:pt x="26850" y="197726"/>
                </a:lnTo>
                <a:lnTo>
                  <a:pt x="824" y="211824"/>
                </a:lnTo>
                <a:lnTo>
                  <a:pt x="0" y="211938"/>
                </a:lnTo>
                <a:lnTo>
                  <a:pt x="156" y="211308"/>
                </a:lnTo>
                <a:lnTo>
                  <a:pt x="19950" y="187508"/>
                </a:lnTo>
                <a:lnTo>
                  <a:pt x="64613" y="145636"/>
                </a:lnTo>
                <a:lnTo>
                  <a:pt x="106369" y="109182"/>
                </a:lnTo>
                <a:lnTo>
                  <a:pt x="148478" y="73590"/>
                </a:lnTo>
                <a:lnTo>
                  <a:pt x="194690" y="33530"/>
                </a:lnTo>
                <a:lnTo>
                  <a:pt x="221675" y="13089"/>
                </a:lnTo>
                <a:lnTo>
                  <a:pt x="226958" y="6565"/>
                </a:lnTo>
                <a:lnTo>
                  <a:pt x="228367" y="3838"/>
                </a:lnTo>
                <a:lnTo>
                  <a:pt x="230011" y="2019"/>
                </a:lnTo>
                <a:lnTo>
                  <a:pt x="233720" y="0"/>
                </a:lnTo>
                <a:lnTo>
                  <a:pt x="235697" y="166"/>
                </a:lnTo>
                <a:lnTo>
                  <a:pt x="270375" y="16830"/>
                </a:lnTo>
                <a:lnTo>
                  <a:pt x="317561" y="52725"/>
                </a:lnTo>
                <a:lnTo>
                  <a:pt x="359133" y="87619"/>
                </a:lnTo>
                <a:lnTo>
                  <a:pt x="402195" y="117636"/>
                </a:lnTo>
                <a:lnTo>
                  <a:pt x="430491" y="139550"/>
                </a:lnTo>
                <a:lnTo>
                  <a:pt x="448518" y="156392"/>
                </a:lnTo>
                <a:lnTo>
                  <a:pt x="478835" y="17618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SMARTInkShape-5590"/>
          <p:cNvSpPr/>
          <p:nvPr>
            <p:custDataLst>
              <p:tags r:id="rId3"/>
            </p:custDataLst>
          </p:nvPr>
        </p:nvSpPr>
        <p:spPr>
          <a:xfrm>
            <a:off x="6868848" y="3687900"/>
            <a:ext cx="249503" cy="182520"/>
          </a:xfrm>
          <a:custGeom>
            <a:avLst/>
            <a:gdLst/>
            <a:ahLst/>
            <a:cxnLst/>
            <a:rect l="0" t="0" r="0" b="0"/>
            <a:pathLst>
              <a:path w="249503" h="182520">
                <a:moveTo>
                  <a:pt x="154252" y="20500"/>
                </a:moveTo>
                <a:lnTo>
                  <a:pt x="154252" y="20500"/>
                </a:lnTo>
                <a:lnTo>
                  <a:pt x="143407" y="21205"/>
                </a:lnTo>
                <a:lnTo>
                  <a:pt x="118930" y="29338"/>
                </a:lnTo>
                <a:lnTo>
                  <a:pt x="97807" y="46940"/>
                </a:lnTo>
                <a:lnTo>
                  <a:pt x="68289" y="89520"/>
                </a:lnTo>
                <a:lnTo>
                  <a:pt x="40651" y="132130"/>
                </a:lnTo>
                <a:lnTo>
                  <a:pt x="7688" y="177584"/>
                </a:lnTo>
                <a:lnTo>
                  <a:pt x="1388" y="182037"/>
                </a:lnTo>
                <a:lnTo>
                  <a:pt x="132" y="182519"/>
                </a:lnTo>
                <a:lnTo>
                  <a:pt x="0" y="182135"/>
                </a:lnTo>
                <a:lnTo>
                  <a:pt x="27438" y="139940"/>
                </a:lnTo>
                <a:lnTo>
                  <a:pt x="59431" y="95206"/>
                </a:lnTo>
                <a:lnTo>
                  <a:pt x="91997" y="52351"/>
                </a:lnTo>
                <a:lnTo>
                  <a:pt x="138664" y="5066"/>
                </a:lnTo>
                <a:lnTo>
                  <a:pt x="146383" y="0"/>
                </a:lnTo>
                <a:lnTo>
                  <a:pt x="151123" y="483"/>
                </a:lnTo>
                <a:lnTo>
                  <a:pt x="162034" y="6665"/>
                </a:lnTo>
                <a:lnTo>
                  <a:pt x="181920" y="29291"/>
                </a:lnTo>
                <a:lnTo>
                  <a:pt x="208518" y="74316"/>
                </a:lnTo>
                <a:lnTo>
                  <a:pt x="228513" y="119570"/>
                </a:lnTo>
                <a:lnTo>
                  <a:pt x="249502" y="1792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SMARTInkShape-5591"/>
          <p:cNvSpPr/>
          <p:nvPr>
            <p:custDataLst>
              <p:tags r:id="rId4"/>
            </p:custDataLst>
          </p:nvPr>
        </p:nvSpPr>
        <p:spPr>
          <a:xfrm>
            <a:off x="6979736" y="2154336"/>
            <a:ext cx="208465" cy="129341"/>
          </a:xfrm>
          <a:custGeom>
            <a:avLst/>
            <a:gdLst/>
            <a:ahLst/>
            <a:cxnLst/>
            <a:rect l="0" t="0" r="0" b="0"/>
            <a:pathLst>
              <a:path w="208465" h="129341">
                <a:moveTo>
                  <a:pt x="81464" y="36414"/>
                </a:moveTo>
                <a:lnTo>
                  <a:pt x="81464" y="36414"/>
                </a:lnTo>
                <a:lnTo>
                  <a:pt x="81462" y="27576"/>
                </a:lnTo>
                <a:lnTo>
                  <a:pt x="80759" y="26288"/>
                </a:lnTo>
                <a:lnTo>
                  <a:pt x="79582" y="25430"/>
                </a:lnTo>
                <a:lnTo>
                  <a:pt x="78093" y="24858"/>
                </a:lnTo>
                <a:lnTo>
                  <a:pt x="76395" y="25182"/>
                </a:lnTo>
                <a:lnTo>
                  <a:pt x="72625" y="27424"/>
                </a:lnTo>
                <a:lnTo>
                  <a:pt x="35345" y="73251"/>
                </a:lnTo>
                <a:lnTo>
                  <a:pt x="7160" y="115270"/>
                </a:lnTo>
                <a:lnTo>
                  <a:pt x="1356" y="129237"/>
                </a:lnTo>
                <a:lnTo>
                  <a:pt x="543" y="129340"/>
                </a:lnTo>
                <a:lnTo>
                  <a:pt x="0" y="127998"/>
                </a:lnTo>
                <a:lnTo>
                  <a:pt x="3159" y="122744"/>
                </a:lnTo>
                <a:lnTo>
                  <a:pt x="36619" y="80847"/>
                </a:lnTo>
                <a:lnTo>
                  <a:pt x="74015" y="38451"/>
                </a:lnTo>
                <a:lnTo>
                  <a:pt x="120671" y="2108"/>
                </a:lnTo>
                <a:lnTo>
                  <a:pt x="126642" y="0"/>
                </a:lnTo>
                <a:lnTo>
                  <a:pt x="135409" y="2826"/>
                </a:lnTo>
                <a:lnTo>
                  <a:pt x="140712" y="5555"/>
                </a:lnTo>
                <a:lnTo>
                  <a:pt x="148482" y="14232"/>
                </a:lnTo>
                <a:lnTo>
                  <a:pt x="177580" y="61330"/>
                </a:lnTo>
                <a:lnTo>
                  <a:pt x="208464" y="11261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SMARTInkShape-5592"/>
          <p:cNvSpPr/>
          <p:nvPr>
            <p:custDataLst>
              <p:tags r:id="rId5"/>
            </p:custDataLst>
          </p:nvPr>
        </p:nvSpPr>
        <p:spPr>
          <a:xfrm>
            <a:off x="6987311" y="1224989"/>
            <a:ext cx="334240" cy="248248"/>
          </a:xfrm>
          <a:custGeom>
            <a:avLst/>
            <a:gdLst/>
            <a:ahLst/>
            <a:cxnLst/>
            <a:rect l="0" t="0" r="0" b="0"/>
            <a:pathLst>
              <a:path w="334240" h="248248">
                <a:moveTo>
                  <a:pt x="124689" y="76761"/>
                </a:moveTo>
                <a:lnTo>
                  <a:pt x="124689" y="76761"/>
                </a:lnTo>
                <a:lnTo>
                  <a:pt x="124689" y="64552"/>
                </a:lnTo>
                <a:lnTo>
                  <a:pt x="126570" y="58870"/>
                </a:lnTo>
                <a:lnTo>
                  <a:pt x="128059" y="56367"/>
                </a:lnTo>
                <a:lnTo>
                  <a:pt x="128346" y="54698"/>
                </a:lnTo>
                <a:lnTo>
                  <a:pt x="127834" y="53586"/>
                </a:lnTo>
                <a:lnTo>
                  <a:pt x="126785" y="52844"/>
                </a:lnTo>
                <a:lnTo>
                  <a:pt x="125380" y="53055"/>
                </a:lnTo>
                <a:lnTo>
                  <a:pt x="121939" y="55171"/>
                </a:lnTo>
                <a:lnTo>
                  <a:pt x="94237" y="97487"/>
                </a:lnTo>
                <a:lnTo>
                  <a:pt x="67796" y="141872"/>
                </a:lnTo>
                <a:lnTo>
                  <a:pt x="42565" y="185115"/>
                </a:lnTo>
                <a:lnTo>
                  <a:pt x="16610" y="228314"/>
                </a:lnTo>
                <a:lnTo>
                  <a:pt x="5490" y="244589"/>
                </a:lnTo>
                <a:lnTo>
                  <a:pt x="2889" y="247207"/>
                </a:lnTo>
                <a:lnTo>
                  <a:pt x="1155" y="248247"/>
                </a:lnTo>
                <a:lnTo>
                  <a:pt x="0" y="248235"/>
                </a:lnTo>
                <a:lnTo>
                  <a:pt x="19486" y="201230"/>
                </a:lnTo>
                <a:lnTo>
                  <a:pt x="37794" y="172765"/>
                </a:lnTo>
                <a:lnTo>
                  <a:pt x="47970" y="158941"/>
                </a:lnTo>
                <a:lnTo>
                  <a:pt x="75850" y="113362"/>
                </a:lnTo>
                <a:lnTo>
                  <a:pt x="111272" y="66790"/>
                </a:lnTo>
                <a:lnTo>
                  <a:pt x="149930" y="22579"/>
                </a:lnTo>
                <a:lnTo>
                  <a:pt x="172452" y="6452"/>
                </a:lnTo>
                <a:lnTo>
                  <a:pt x="185428" y="357"/>
                </a:lnTo>
                <a:lnTo>
                  <a:pt x="193545" y="0"/>
                </a:lnTo>
                <a:lnTo>
                  <a:pt x="212197" y="10508"/>
                </a:lnTo>
                <a:lnTo>
                  <a:pt x="245156" y="41016"/>
                </a:lnTo>
                <a:lnTo>
                  <a:pt x="262453" y="66640"/>
                </a:lnTo>
                <a:lnTo>
                  <a:pt x="284591" y="110828"/>
                </a:lnTo>
                <a:lnTo>
                  <a:pt x="303971" y="149577"/>
                </a:lnTo>
                <a:lnTo>
                  <a:pt x="334239" y="21011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9" name="SMARTInkShape-Group1225"/>
          <p:cNvGrpSpPr/>
          <p:nvPr/>
        </p:nvGrpSpPr>
        <p:grpSpPr>
          <a:xfrm>
            <a:off x="10274300" y="5239633"/>
            <a:ext cx="625904" cy="374785"/>
            <a:chOff x="10274300" y="5239633"/>
            <a:chExt cx="625904" cy="374785"/>
          </a:xfrm>
        </p:grpSpPr>
        <p:sp>
          <p:nvSpPr>
            <p:cNvPr id="243" name="SMARTInkShape-5593"/>
            <p:cNvSpPr/>
            <p:nvPr>
              <p:custDataLst>
                <p:tags r:id="rId193"/>
              </p:custDataLst>
            </p:nvPr>
          </p:nvSpPr>
          <p:spPr>
            <a:xfrm>
              <a:off x="10295998" y="5372100"/>
              <a:ext cx="124353" cy="25254"/>
            </a:xfrm>
            <a:custGeom>
              <a:avLst/>
              <a:gdLst/>
              <a:ahLst/>
              <a:cxnLst/>
              <a:rect l="0" t="0" r="0" b="0"/>
              <a:pathLst>
                <a:path w="124353" h="25254">
                  <a:moveTo>
                    <a:pt x="16402" y="0"/>
                  </a:moveTo>
                  <a:lnTo>
                    <a:pt x="16402" y="0"/>
                  </a:lnTo>
                  <a:lnTo>
                    <a:pt x="3311" y="13798"/>
                  </a:lnTo>
                  <a:lnTo>
                    <a:pt x="0" y="19773"/>
                  </a:lnTo>
                  <a:lnTo>
                    <a:pt x="1234" y="21649"/>
                  </a:lnTo>
                  <a:lnTo>
                    <a:pt x="8250" y="23733"/>
                  </a:lnTo>
                  <a:lnTo>
                    <a:pt x="52315" y="25253"/>
                  </a:lnTo>
                  <a:lnTo>
                    <a:pt x="124352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5594"/>
            <p:cNvSpPr/>
            <p:nvPr>
              <p:custDataLst>
                <p:tags r:id="rId194"/>
              </p:custDataLst>
            </p:nvPr>
          </p:nvSpPr>
          <p:spPr>
            <a:xfrm>
              <a:off x="10661650" y="5239633"/>
              <a:ext cx="17207" cy="100718"/>
            </a:xfrm>
            <a:custGeom>
              <a:avLst/>
              <a:gdLst/>
              <a:ahLst/>
              <a:cxnLst/>
              <a:rect l="0" t="0" r="0" b="0"/>
              <a:pathLst>
                <a:path w="17207" h="1007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4363" y="1116"/>
                  </a:lnTo>
                  <a:lnTo>
                    <a:pt x="17206" y="46670"/>
                  </a:lnTo>
                  <a:lnTo>
                    <a:pt x="12700" y="1007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5595"/>
            <p:cNvSpPr/>
            <p:nvPr>
              <p:custDataLst>
                <p:tags r:id="rId195"/>
              </p:custDataLst>
            </p:nvPr>
          </p:nvSpPr>
          <p:spPr>
            <a:xfrm>
              <a:off x="10737850" y="5247387"/>
              <a:ext cx="11939" cy="124714"/>
            </a:xfrm>
            <a:custGeom>
              <a:avLst/>
              <a:gdLst/>
              <a:ahLst/>
              <a:cxnLst/>
              <a:rect l="0" t="0" r="0" b="0"/>
              <a:pathLst>
                <a:path w="11939" h="124714">
                  <a:moveTo>
                    <a:pt x="0" y="23113"/>
                  </a:moveTo>
                  <a:lnTo>
                    <a:pt x="0" y="23113"/>
                  </a:lnTo>
                  <a:lnTo>
                    <a:pt x="11557" y="0"/>
                  </a:lnTo>
                  <a:lnTo>
                    <a:pt x="11938" y="650"/>
                  </a:lnTo>
                  <a:lnTo>
                    <a:pt x="11927" y="31059"/>
                  </a:lnTo>
                  <a:lnTo>
                    <a:pt x="3852" y="77546"/>
                  </a:lnTo>
                  <a:lnTo>
                    <a:pt x="0" y="1247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5596"/>
            <p:cNvSpPr/>
            <p:nvPr>
              <p:custDataLst>
                <p:tags r:id="rId196"/>
              </p:custDataLst>
            </p:nvPr>
          </p:nvSpPr>
          <p:spPr>
            <a:xfrm>
              <a:off x="10744200" y="5284083"/>
              <a:ext cx="82551" cy="208668"/>
            </a:xfrm>
            <a:custGeom>
              <a:avLst/>
              <a:gdLst/>
              <a:ahLst/>
              <a:cxnLst/>
              <a:rect l="0" t="0" r="0" b="0"/>
              <a:pathLst>
                <a:path w="82551" h="208668">
                  <a:moveTo>
                    <a:pt x="82550" y="5467"/>
                  </a:moveTo>
                  <a:lnTo>
                    <a:pt x="82550" y="5467"/>
                  </a:lnTo>
                  <a:lnTo>
                    <a:pt x="82548" y="0"/>
                  </a:lnTo>
                  <a:lnTo>
                    <a:pt x="82548" y="6120"/>
                  </a:lnTo>
                  <a:lnTo>
                    <a:pt x="68736" y="45604"/>
                  </a:lnTo>
                  <a:lnTo>
                    <a:pt x="49326" y="86304"/>
                  </a:lnTo>
                  <a:lnTo>
                    <a:pt x="30791" y="130700"/>
                  </a:lnTo>
                  <a:lnTo>
                    <a:pt x="14819" y="172060"/>
                  </a:lnTo>
                  <a:lnTo>
                    <a:pt x="0" y="2086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5597"/>
            <p:cNvSpPr/>
            <p:nvPr>
              <p:custDataLst>
                <p:tags r:id="rId197"/>
              </p:custDataLst>
            </p:nvPr>
          </p:nvSpPr>
          <p:spPr>
            <a:xfrm>
              <a:off x="10814050" y="5418133"/>
              <a:ext cx="86154" cy="196285"/>
            </a:xfrm>
            <a:custGeom>
              <a:avLst/>
              <a:gdLst/>
              <a:ahLst/>
              <a:cxnLst/>
              <a:rect l="0" t="0" r="0" b="0"/>
              <a:pathLst>
                <a:path w="86154" h="196285">
                  <a:moveTo>
                    <a:pt x="0" y="36517"/>
                  </a:moveTo>
                  <a:lnTo>
                    <a:pt x="0" y="36517"/>
                  </a:lnTo>
                  <a:lnTo>
                    <a:pt x="5069" y="30742"/>
                  </a:lnTo>
                  <a:lnTo>
                    <a:pt x="17713" y="9385"/>
                  </a:lnTo>
                  <a:lnTo>
                    <a:pt x="24571" y="3762"/>
                  </a:lnTo>
                  <a:lnTo>
                    <a:pt x="32322" y="792"/>
                  </a:lnTo>
                  <a:lnTo>
                    <a:pt x="36364" y="0"/>
                  </a:lnTo>
                  <a:lnTo>
                    <a:pt x="52167" y="2257"/>
                  </a:lnTo>
                  <a:lnTo>
                    <a:pt x="63511" y="7394"/>
                  </a:lnTo>
                  <a:lnTo>
                    <a:pt x="71344" y="16756"/>
                  </a:lnTo>
                  <a:lnTo>
                    <a:pt x="71551" y="21226"/>
                  </a:lnTo>
                  <a:lnTo>
                    <a:pt x="68018" y="31838"/>
                  </a:lnTo>
                  <a:lnTo>
                    <a:pt x="50281" y="55229"/>
                  </a:lnTo>
                  <a:lnTo>
                    <a:pt x="42807" y="62472"/>
                  </a:lnTo>
                  <a:lnTo>
                    <a:pt x="35340" y="67255"/>
                  </a:lnTo>
                  <a:lnTo>
                    <a:pt x="33346" y="70875"/>
                  </a:lnTo>
                  <a:lnTo>
                    <a:pt x="34225" y="72828"/>
                  </a:lnTo>
                  <a:lnTo>
                    <a:pt x="38964" y="76879"/>
                  </a:lnTo>
                  <a:lnTo>
                    <a:pt x="45776" y="79150"/>
                  </a:lnTo>
                  <a:lnTo>
                    <a:pt x="54211" y="81570"/>
                  </a:lnTo>
                  <a:lnTo>
                    <a:pt x="74993" y="94622"/>
                  </a:lnTo>
                  <a:lnTo>
                    <a:pt x="82718" y="102558"/>
                  </a:lnTo>
                  <a:lnTo>
                    <a:pt x="86153" y="110789"/>
                  </a:lnTo>
                  <a:lnTo>
                    <a:pt x="84715" y="136840"/>
                  </a:lnTo>
                  <a:lnTo>
                    <a:pt x="76450" y="161257"/>
                  </a:lnTo>
                  <a:lnTo>
                    <a:pt x="61693" y="181896"/>
                  </a:lnTo>
                  <a:lnTo>
                    <a:pt x="48115" y="191206"/>
                  </a:lnTo>
                  <a:lnTo>
                    <a:pt x="34084" y="196284"/>
                  </a:lnTo>
                  <a:lnTo>
                    <a:pt x="12700" y="1952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5598"/>
            <p:cNvSpPr/>
            <p:nvPr>
              <p:custDataLst>
                <p:tags r:id="rId198"/>
              </p:custDataLst>
            </p:nvPr>
          </p:nvSpPr>
          <p:spPr>
            <a:xfrm>
              <a:off x="10274300" y="5292529"/>
              <a:ext cx="114301" cy="16072"/>
            </a:xfrm>
            <a:custGeom>
              <a:avLst/>
              <a:gdLst/>
              <a:ahLst/>
              <a:cxnLst/>
              <a:rect l="0" t="0" r="0" b="0"/>
              <a:pathLst>
                <a:path w="114301" h="16072">
                  <a:moveTo>
                    <a:pt x="0" y="3371"/>
                  </a:moveTo>
                  <a:lnTo>
                    <a:pt x="0" y="3371"/>
                  </a:lnTo>
                  <a:lnTo>
                    <a:pt x="3370" y="3371"/>
                  </a:lnTo>
                  <a:lnTo>
                    <a:pt x="12209" y="0"/>
                  </a:lnTo>
                  <a:lnTo>
                    <a:pt x="16607" y="418"/>
                  </a:lnTo>
                  <a:lnTo>
                    <a:pt x="40753" y="7465"/>
                  </a:lnTo>
                  <a:lnTo>
                    <a:pt x="88100" y="13788"/>
                  </a:lnTo>
                  <a:lnTo>
                    <a:pt x="114300" y="160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SMARTInkShape-Group1226"/>
          <p:cNvGrpSpPr/>
          <p:nvPr/>
        </p:nvGrpSpPr>
        <p:grpSpPr>
          <a:xfrm>
            <a:off x="8899628" y="5105923"/>
            <a:ext cx="1145711" cy="380957"/>
            <a:chOff x="8899628" y="5105923"/>
            <a:chExt cx="1145711" cy="380957"/>
          </a:xfrm>
        </p:grpSpPr>
        <p:sp>
          <p:nvSpPr>
            <p:cNvPr id="250" name="SMARTInkShape-5599"/>
            <p:cNvSpPr/>
            <p:nvPr>
              <p:custDataLst>
                <p:tags r:id="rId180"/>
              </p:custDataLst>
            </p:nvPr>
          </p:nvSpPr>
          <p:spPr>
            <a:xfrm>
              <a:off x="9702800" y="5328698"/>
              <a:ext cx="114301" cy="5303"/>
            </a:xfrm>
            <a:custGeom>
              <a:avLst/>
              <a:gdLst/>
              <a:ahLst/>
              <a:cxnLst/>
              <a:rect l="0" t="0" r="0" b="0"/>
              <a:pathLst>
                <a:path w="114301" h="5303">
                  <a:moveTo>
                    <a:pt x="0" y="5302"/>
                  </a:moveTo>
                  <a:lnTo>
                    <a:pt x="0" y="5302"/>
                  </a:lnTo>
                  <a:lnTo>
                    <a:pt x="3370" y="5302"/>
                  </a:lnTo>
                  <a:lnTo>
                    <a:pt x="4363" y="4596"/>
                  </a:lnTo>
                  <a:lnTo>
                    <a:pt x="5026" y="3421"/>
                  </a:lnTo>
                  <a:lnTo>
                    <a:pt x="5467" y="1931"/>
                  </a:lnTo>
                  <a:lnTo>
                    <a:pt x="6468" y="1643"/>
                  </a:lnTo>
                  <a:lnTo>
                    <a:pt x="9459" y="3206"/>
                  </a:lnTo>
                  <a:lnTo>
                    <a:pt x="11245" y="3199"/>
                  </a:lnTo>
                  <a:lnTo>
                    <a:pt x="21062" y="0"/>
                  </a:lnTo>
                  <a:lnTo>
                    <a:pt x="64086" y="926"/>
                  </a:lnTo>
                  <a:lnTo>
                    <a:pt x="114300" y="53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5600"/>
            <p:cNvSpPr/>
            <p:nvPr>
              <p:custDataLst>
                <p:tags r:id="rId181"/>
              </p:custDataLst>
            </p:nvPr>
          </p:nvSpPr>
          <p:spPr>
            <a:xfrm>
              <a:off x="9766702" y="5289550"/>
              <a:ext cx="18649" cy="120651"/>
            </a:xfrm>
            <a:custGeom>
              <a:avLst/>
              <a:gdLst/>
              <a:ahLst/>
              <a:cxnLst/>
              <a:rect l="0" t="0" r="0" b="0"/>
              <a:pathLst>
                <a:path w="18649" h="120651">
                  <a:moveTo>
                    <a:pt x="18648" y="0"/>
                  </a:moveTo>
                  <a:lnTo>
                    <a:pt x="18648" y="0"/>
                  </a:lnTo>
                  <a:lnTo>
                    <a:pt x="13181" y="0"/>
                  </a:lnTo>
                  <a:lnTo>
                    <a:pt x="9188" y="3371"/>
                  </a:lnTo>
                  <a:lnTo>
                    <a:pt x="7389" y="6907"/>
                  </a:lnTo>
                  <a:lnTo>
                    <a:pt x="2661" y="51084"/>
                  </a:lnTo>
                  <a:lnTo>
                    <a:pt x="0" y="95009"/>
                  </a:lnTo>
                  <a:lnTo>
                    <a:pt x="482" y="109253"/>
                  </a:lnTo>
                  <a:lnTo>
                    <a:pt x="5948" y="120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5601"/>
            <p:cNvSpPr/>
            <p:nvPr>
              <p:custDataLst>
                <p:tags r:id="rId182"/>
              </p:custDataLst>
            </p:nvPr>
          </p:nvSpPr>
          <p:spPr>
            <a:xfrm>
              <a:off x="9864243" y="5240096"/>
              <a:ext cx="65677" cy="164492"/>
            </a:xfrm>
            <a:custGeom>
              <a:avLst/>
              <a:gdLst/>
              <a:ahLst/>
              <a:cxnLst/>
              <a:rect l="0" t="0" r="0" b="0"/>
              <a:pathLst>
                <a:path w="65677" h="164492">
                  <a:moveTo>
                    <a:pt x="3657" y="11354"/>
                  </a:moveTo>
                  <a:lnTo>
                    <a:pt x="3657" y="11354"/>
                  </a:lnTo>
                  <a:lnTo>
                    <a:pt x="286" y="7983"/>
                  </a:lnTo>
                  <a:lnTo>
                    <a:pt x="0" y="6990"/>
                  </a:lnTo>
                  <a:lnTo>
                    <a:pt x="513" y="6328"/>
                  </a:lnTo>
                  <a:lnTo>
                    <a:pt x="14794" y="814"/>
                  </a:lnTo>
                  <a:lnTo>
                    <a:pt x="33923" y="0"/>
                  </a:lnTo>
                  <a:lnTo>
                    <a:pt x="53745" y="5688"/>
                  </a:lnTo>
                  <a:lnTo>
                    <a:pt x="58216" y="7577"/>
                  </a:lnTo>
                  <a:lnTo>
                    <a:pt x="61195" y="10952"/>
                  </a:lnTo>
                  <a:lnTo>
                    <a:pt x="64508" y="20348"/>
                  </a:lnTo>
                  <a:lnTo>
                    <a:pt x="64097" y="29697"/>
                  </a:lnTo>
                  <a:lnTo>
                    <a:pt x="60859" y="38556"/>
                  </a:lnTo>
                  <a:lnTo>
                    <a:pt x="43950" y="61578"/>
                  </a:lnTo>
                  <a:lnTo>
                    <a:pt x="42190" y="70507"/>
                  </a:lnTo>
                  <a:lnTo>
                    <a:pt x="43831" y="74804"/>
                  </a:lnTo>
                  <a:lnTo>
                    <a:pt x="63828" y="98958"/>
                  </a:lnTo>
                  <a:lnTo>
                    <a:pt x="65676" y="108850"/>
                  </a:lnTo>
                  <a:lnTo>
                    <a:pt x="63347" y="126319"/>
                  </a:lnTo>
                  <a:lnTo>
                    <a:pt x="54817" y="148272"/>
                  </a:lnTo>
                  <a:lnTo>
                    <a:pt x="47326" y="158754"/>
                  </a:lnTo>
                  <a:lnTo>
                    <a:pt x="43353" y="162537"/>
                  </a:lnTo>
                  <a:lnTo>
                    <a:pt x="38586" y="164354"/>
                  </a:lnTo>
                  <a:lnTo>
                    <a:pt x="27649" y="164491"/>
                  </a:lnTo>
                  <a:lnTo>
                    <a:pt x="10007" y="1574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5602"/>
            <p:cNvSpPr/>
            <p:nvPr>
              <p:custDataLst>
                <p:tags r:id="rId183"/>
              </p:custDataLst>
            </p:nvPr>
          </p:nvSpPr>
          <p:spPr>
            <a:xfrm>
              <a:off x="9975850" y="5207000"/>
              <a:ext cx="69489" cy="254001"/>
            </a:xfrm>
            <a:custGeom>
              <a:avLst/>
              <a:gdLst/>
              <a:ahLst/>
              <a:cxnLst/>
              <a:rect l="0" t="0" r="0" b="0"/>
              <a:pathLst>
                <a:path w="69489" h="254001">
                  <a:moveTo>
                    <a:pt x="50800" y="0"/>
                  </a:moveTo>
                  <a:lnTo>
                    <a:pt x="50800" y="0"/>
                  </a:lnTo>
                  <a:lnTo>
                    <a:pt x="55869" y="5775"/>
                  </a:lnTo>
                  <a:lnTo>
                    <a:pt x="61631" y="18017"/>
                  </a:lnTo>
                  <a:lnTo>
                    <a:pt x="68017" y="54568"/>
                  </a:lnTo>
                  <a:lnTo>
                    <a:pt x="69488" y="98973"/>
                  </a:lnTo>
                  <a:lnTo>
                    <a:pt x="60346" y="144669"/>
                  </a:lnTo>
                  <a:lnTo>
                    <a:pt x="42083" y="189873"/>
                  </a:lnTo>
                  <a:lnTo>
                    <a:pt x="15629" y="232553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5603"/>
            <p:cNvSpPr/>
            <p:nvPr>
              <p:custDataLst>
                <p:tags r:id="rId184"/>
              </p:custDataLst>
            </p:nvPr>
          </p:nvSpPr>
          <p:spPr>
            <a:xfrm>
              <a:off x="9279115" y="5202008"/>
              <a:ext cx="103518" cy="176443"/>
            </a:xfrm>
            <a:custGeom>
              <a:avLst/>
              <a:gdLst/>
              <a:ahLst/>
              <a:cxnLst/>
              <a:rect l="0" t="0" r="0" b="0"/>
              <a:pathLst>
                <a:path w="103518" h="176443">
                  <a:moveTo>
                    <a:pt x="10935" y="17692"/>
                  </a:moveTo>
                  <a:lnTo>
                    <a:pt x="10935" y="17692"/>
                  </a:lnTo>
                  <a:lnTo>
                    <a:pt x="4192" y="14321"/>
                  </a:lnTo>
                  <a:lnTo>
                    <a:pt x="2207" y="14033"/>
                  </a:lnTo>
                  <a:lnTo>
                    <a:pt x="883" y="14547"/>
                  </a:lnTo>
                  <a:lnTo>
                    <a:pt x="0" y="15596"/>
                  </a:lnTo>
                  <a:lnTo>
                    <a:pt x="117" y="15589"/>
                  </a:lnTo>
                  <a:lnTo>
                    <a:pt x="7255" y="10509"/>
                  </a:lnTo>
                  <a:lnTo>
                    <a:pt x="10599" y="8670"/>
                  </a:lnTo>
                  <a:lnTo>
                    <a:pt x="58116" y="843"/>
                  </a:lnTo>
                  <a:lnTo>
                    <a:pt x="79006" y="0"/>
                  </a:lnTo>
                  <a:lnTo>
                    <a:pt x="89636" y="2303"/>
                  </a:lnTo>
                  <a:lnTo>
                    <a:pt x="97184" y="7559"/>
                  </a:lnTo>
                  <a:lnTo>
                    <a:pt x="100185" y="10937"/>
                  </a:lnTo>
                  <a:lnTo>
                    <a:pt x="103517" y="24097"/>
                  </a:lnTo>
                  <a:lnTo>
                    <a:pt x="103513" y="47577"/>
                  </a:lnTo>
                  <a:lnTo>
                    <a:pt x="95250" y="94743"/>
                  </a:lnTo>
                  <a:lnTo>
                    <a:pt x="88948" y="133206"/>
                  </a:lnTo>
                  <a:lnTo>
                    <a:pt x="80785" y="1764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5604"/>
            <p:cNvSpPr/>
            <p:nvPr>
              <p:custDataLst>
                <p:tags r:id="rId185"/>
              </p:custDataLst>
            </p:nvPr>
          </p:nvSpPr>
          <p:spPr>
            <a:xfrm>
              <a:off x="9158335" y="5124712"/>
              <a:ext cx="80916" cy="272789"/>
            </a:xfrm>
            <a:custGeom>
              <a:avLst/>
              <a:gdLst/>
              <a:ahLst/>
              <a:cxnLst/>
              <a:rect l="0" t="0" r="0" b="0"/>
              <a:pathLst>
                <a:path w="80916" h="272789">
                  <a:moveTo>
                    <a:pt x="80915" y="6088"/>
                  </a:moveTo>
                  <a:lnTo>
                    <a:pt x="80915" y="6088"/>
                  </a:lnTo>
                  <a:lnTo>
                    <a:pt x="80915" y="621"/>
                  </a:lnTo>
                  <a:lnTo>
                    <a:pt x="80210" y="326"/>
                  </a:lnTo>
                  <a:lnTo>
                    <a:pt x="77544" y="0"/>
                  </a:lnTo>
                  <a:lnTo>
                    <a:pt x="74008" y="1736"/>
                  </a:lnTo>
                  <a:lnTo>
                    <a:pt x="55875" y="15341"/>
                  </a:lnTo>
                  <a:lnTo>
                    <a:pt x="31597" y="55867"/>
                  </a:lnTo>
                  <a:lnTo>
                    <a:pt x="16662" y="92827"/>
                  </a:lnTo>
                  <a:lnTo>
                    <a:pt x="5581" y="139598"/>
                  </a:lnTo>
                  <a:lnTo>
                    <a:pt x="0" y="179529"/>
                  </a:lnTo>
                  <a:lnTo>
                    <a:pt x="731" y="203528"/>
                  </a:lnTo>
                  <a:lnTo>
                    <a:pt x="10670" y="240292"/>
                  </a:lnTo>
                  <a:lnTo>
                    <a:pt x="18788" y="257594"/>
                  </a:lnTo>
                  <a:lnTo>
                    <a:pt x="49165" y="2727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5605"/>
            <p:cNvSpPr/>
            <p:nvPr>
              <p:custDataLst>
                <p:tags r:id="rId186"/>
              </p:custDataLst>
            </p:nvPr>
          </p:nvSpPr>
          <p:spPr>
            <a:xfrm>
              <a:off x="8902700" y="5359478"/>
              <a:ext cx="73760" cy="127402"/>
            </a:xfrm>
            <a:custGeom>
              <a:avLst/>
              <a:gdLst/>
              <a:ahLst/>
              <a:cxnLst/>
              <a:rect l="0" t="0" r="0" b="0"/>
              <a:pathLst>
                <a:path w="73760" h="127402">
                  <a:moveTo>
                    <a:pt x="6350" y="6272"/>
                  </a:moveTo>
                  <a:lnTo>
                    <a:pt x="6350" y="6272"/>
                  </a:lnTo>
                  <a:lnTo>
                    <a:pt x="883" y="6272"/>
                  </a:lnTo>
                  <a:lnTo>
                    <a:pt x="3632" y="2901"/>
                  </a:lnTo>
                  <a:lnTo>
                    <a:pt x="8905" y="1246"/>
                  </a:lnTo>
                  <a:lnTo>
                    <a:pt x="47068" y="0"/>
                  </a:lnTo>
                  <a:lnTo>
                    <a:pt x="56431" y="3719"/>
                  </a:lnTo>
                  <a:lnTo>
                    <a:pt x="70571" y="14234"/>
                  </a:lnTo>
                  <a:lnTo>
                    <a:pt x="71035" y="17224"/>
                  </a:lnTo>
                  <a:lnTo>
                    <a:pt x="67789" y="24310"/>
                  </a:lnTo>
                  <a:lnTo>
                    <a:pt x="42596" y="49778"/>
                  </a:lnTo>
                  <a:lnTo>
                    <a:pt x="39431" y="58282"/>
                  </a:lnTo>
                  <a:lnTo>
                    <a:pt x="38495" y="65270"/>
                  </a:lnTo>
                  <a:lnTo>
                    <a:pt x="39774" y="67476"/>
                  </a:lnTo>
                  <a:lnTo>
                    <a:pt x="48316" y="73952"/>
                  </a:lnTo>
                  <a:lnTo>
                    <a:pt x="67963" y="87953"/>
                  </a:lnTo>
                  <a:lnTo>
                    <a:pt x="72539" y="95726"/>
                  </a:lnTo>
                  <a:lnTo>
                    <a:pt x="73759" y="99775"/>
                  </a:lnTo>
                  <a:lnTo>
                    <a:pt x="73234" y="108036"/>
                  </a:lnTo>
                  <a:lnTo>
                    <a:pt x="72105" y="112215"/>
                  </a:lnTo>
                  <a:lnTo>
                    <a:pt x="65208" y="120620"/>
                  </a:lnTo>
                  <a:lnTo>
                    <a:pt x="60406" y="124838"/>
                  </a:lnTo>
                  <a:lnTo>
                    <a:pt x="55792" y="126944"/>
                  </a:lnTo>
                  <a:lnTo>
                    <a:pt x="46903" y="127401"/>
                  </a:lnTo>
                  <a:lnTo>
                    <a:pt x="0" y="1142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5606"/>
            <p:cNvSpPr/>
            <p:nvPr>
              <p:custDataLst>
                <p:tags r:id="rId187"/>
              </p:custDataLst>
            </p:nvPr>
          </p:nvSpPr>
          <p:spPr>
            <a:xfrm>
              <a:off x="8899628" y="5276850"/>
              <a:ext cx="111023" cy="19051"/>
            </a:xfrm>
            <a:custGeom>
              <a:avLst/>
              <a:gdLst/>
              <a:ahLst/>
              <a:cxnLst/>
              <a:rect l="0" t="0" r="0" b="0"/>
              <a:pathLst>
                <a:path w="111023" h="19051">
                  <a:moveTo>
                    <a:pt x="9422" y="0"/>
                  </a:moveTo>
                  <a:lnTo>
                    <a:pt x="9422" y="0"/>
                  </a:lnTo>
                  <a:lnTo>
                    <a:pt x="6051" y="6742"/>
                  </a:lnTo>
                  <a:lnTo>
                    <a:pt x="4353" y="8728"/>
                  </a:lnTo>
                  <a:lnTo>
                    <a:pt x="0" y="11523"/>
                  </a:lnTo>
                  <a:lnTo>
                    <a:pt x="319" y="11916"/>
                  </a:lnTo>
                  <a:lnTo>
                    <a:pt x="1238" y="12177"/>
                  </a:lnTo>
                  <a:lnTo>
                    <a:pt x="30460" y="10750"/>
                  </a:lnTo>
                  <a:lnTo>
                    <a:pt x="66103" y="7219"/>
                  </a:lnTo>
                  <a:lnTo>
                    <a:pt x="86580" y="9978"/>
                  </a:lnTo>
                  <a:lnTo>
                    <a:pt x="111022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5607"/>
            <p:cNvSpPr/>
            <p:nvPr>
              <p:custDataLst>
                <p:tags r:id="rId188"/>
              </p:custDataLst>
            </p:nvPr>
          </p:nvSpPr>
          <p:spPr>
            <a:xfrm>
              <a:off x="8972550" y="5105923"/>
              <a:ext cx="12617" cy="132828"/>
            </a:xfrm>
            <a:custGeom>
              <a:avLst/>
              <a:gdLst/>
              <a:ahLst/>
              <a:cxnLst/>
              <a:rect l="0" t="0" r="0" b="0"/>
              <a:pathLst>
                <a:path w="12617" h="132828">
                  <a:moveTo>
                    <a:pt x="0" y="12177"/>
                  </a:moveTo>
                  <a:lnTo>
                    <a:pt x="0" y="12177"/>
                  </a:lnTo>
                  <a:lnTo>
                    <a:pt x="5467" y="1242"/>
                  </a:lnTo>
                  <a:lnTo>
                    <a:pt x="6467" y="654"/>
                  </a:lnTo>
                  <a:lnTo>
                    <a:pt x="9459" y="0"/>
                  </a:lnTo>
                  <a:lnTo>
                    <a:pt x="10539" y="1942"/>
                  </a:lnTo>
                  <a:lnTo>
                    <a:pt x="12616" y="45546"/>
                  </a:lnTo>
                  <a:lnTo>
                    <a:pt x="7662" y="91455"/>
                  </a:lnTo>
                  <a:lnTo>
                    <a:pt x="6350" y="1328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5608"/>
            <p:cNvSpPr/>
            <p:nvPr>
              <p:custDataLst>
                <p:tags r:id="rId189"/>
              </p:custDataLst>
            </p:nvPr>
          </p:nvSpPr>
          <p:spPr>
            <a:xfrm>
              <a:off x="9290933" y="5302250"/>
              <a:ext cx="151518" cy="38101"/>
            </a:xfrm>
            <a:custGeom>
              <a:avLst/>
              <a:gdLst/>
              <a:ahLst/>
              <a:cxnLst/>
              <a:rect l="0" t="0" r="0" b="0"/>
              <a:pathLst>
                <a:path w="151518" h="38101">
                  <a:moveTo>
                    <a:pt x="5467" y="38100"/>
                  </a:moveTo>
                  <a:lnTo>
                    <a:pt x="5467" y="38100"/>
                  </a:lnTo>
                  <a:lnTo>
                    <a:pt x="2096" y="38100"/>
                  </a:lnTo>
                  <a:lnTo>
                    <a:pt x="1104" y="36688"/>
                  </a:lnTo>
                  <a:lnTo>
                    <a:pt x="0" y="31358"/>
                  </a:lnTo>
                  <a:lnTo>
                    <a:pt x="1116" y="28666"/>
                  </a:lnTo>
                  <a:lnTo>
                    <a:pt x="6120" y="23795"/>
                  </a:lnTo>
                  <a:lnTo>
                    <a:pt x="26984" y="17085"/>
                  </a:lnTo>
                  <a:lnTo>
                    <a:pt x="66345" y="12860"/>
                  </a:lnTo>
                  <a:lnTo>
                    <a:pt x="113123" y="7347"/>
                  </a:lnTo>
                  <a:lnTo>
                    <a:pt x="15151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5609"/>
            <p:cNvSpPr/>
            <p:nvPr>
              <p:custDataLst>
                <p:tags r:id="rId190"/>
              </p:custDataLst>
            </p:nvPr>
          </p:nvSpPr>
          <p:spPr>
            <a:xfrm>
              <a:off x="9474200" y="5302250"/>
              <a:ext cx="88901" cy="11917"/>
            </a:xfrm>
            <a:custGeom>
              <a:avLst/>
              <a:gdLst/>
              <a:ahLst/>
              <a:cxnLst/>
              <a:rect l="0" t="0" r="0" b="0"/>
              <a:pathLst>
                <a:path w="88901" h="11917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411" y="8728"/>
                  </a:lnTo>
                  <a:lnTo>
                    <a:pt x="3763" y="10051"/>
                  </a:lnTo>
                  <a:lnTo>
                    <a:pt x="17576" y="11916"/>
                  </a:lnTo>
                  <a:lnTo>
                    <a:pt x="37664" y="10587"/>
                  </a:lnTo>
                  <a:lnTo>
                    <a:pt x="8890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5610"/>
            <p:cNvSpPr/>
            <p:nvPr>
              <p:custDataLst>
                <p:tags r:id="rId191"/>
              </p:custDataLst>
            </p:nvPr>
          </p:nvSpPr>
          <p:spPr>
            <a:xfrm>
              <a:off x="9531350" y="5257800"/>
              <a:ext cx="25401" cy="120651"/>
            </a:xfrm>
            <a:custGeom>
              <a:avLst/>
              <a:gdLst/>
              <a:ahLst/>
              <a:cxnLst/>
              <a:rect l="0" t="0" r="0" b="0"/>
              <a:pathLst>
                <a:path w="25401" h="120651">
                  <a:moveTo>
                    <a:pt x="25400" y="0"/>
                  </a:moveTo>
                  <a:lnTo>
                    <a:pt x="25400" y="0"/>
                  </a:lnTo>
                  <a:lnTo>
                    <a:pt x="22029" y="0"/>
                  </a:lnTo>
                  <a:lnTo>
                    <a:pt x="18493" y="3763"/>
                  </a:lnTo>
                  <a:lnTo>
                    <a:pt x="10471" y="14305"/>
                  </a:lnTo>
                  <a:lnTo>
                    <a:pt x="3340" y="57357"/>
                  </a:lnTo>
                  <a:lnTo>
                    <a:pt x="292" y="101061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5611"/>
            <p:cNvSpPr/>
            <p:nvPr>
              <p:custDataLst>
                <p:tags r:id="rId192"/>
              </p:custDataLst>
            </p:nvPr>
          </p:nvSpPr>
          <p:spPr>
            <a:xfrm>
              <a:off x="9632950" y="5222392"/>
              <a:ext cx="19017" cy="137009"/>
            </a:xfrm>
            <a:custGeom>
              <a:avLst/>
              <a:gdLst/>
              <a:ahLst/>
              <a:cxnLst/>
              <a:rect l="0" t="0" r="0" b="0"/>
              <a:pathLst>
                <a:path w="19017" h="137009">
                  <a:moveTo>
                    <a:pt x="12700" y="3658"/>
                  </a:moveTo>
                  <a:lnTo>
                    <a:pt x="12700" y="3658"/>
                  </a:lnTo>
                  <a:lnTo>
                    <a:pt x="16070" y="287"/>
                  </a:lnTo>
                  <a:lnTo>
                    <a:pt x="17063" y="0"/>
                  </a:lnTo>
                  <a:lnTo>
                    <a:pt x="17726" y="514"/>
                  </a:lnTo>
                  <a:lnTo>
                    <a:pt x="18167" y="1562"/>
                  </a:lnTo>
                  <a:lnTo>
                    <a:pt x="19016" y="44053"/>
                  </a:lnTo>
                  <a:lnTo>
                    <a:pt x="15673" y="82819"/>
                  </a:lnTo>
                  <a:lnTo>
                    <a:pt x="0" y="1370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5" name="SMARTInkShape-Group1227"/>
          <p:cNvGrpSpPr/>
          <p:nvPr/>
        </p:nvGrpSpPr>
        <p:grpSpPr>
          <a:xfrm>
            <a:off x="6280415" y="4838700"/>
            <a:ext cx="2380986" cy="414307"/>
            <a:chOff x="6280415" y="4838700"/>
            <a:chExt cx="2380986" cy="414307"/>
          </a:xfrm>
        </p:grpSpPr>
        <p:sp>
          <p:nvSpPr>
            <p:cNvPr id="264" name="SMARTInkShape-5612"/>
            <p:cNvSpPr/>
            <p:nvPr>
              <p:custDataLst>
                <p:tags r:id="rId159"/>
              </p:custDataLst>
            </p:nvPr>
          </p:nvSpPr>
          <p:spPr>
            <a:xfrm>
              <a:off x="7046535" y="5111750"/>
              <a:ext cx="128966" cy="18324"/>
            </a:xfrm>
            <a:custGeom>
              <a:avLst/>
              <a:gdLst/>
              <a:ahLst/>
              <a:cxnLst/>
              <a:rect l="0" t="0" r="0" b="0"/>
              <a:pathLst>
                <a:path w="128966" h="18324">
                  <a:moveTo>
                    <a:pt x="21015" y="0"/>
                  </a:moveTo>
                  <a:lnTo>
                    <a:pt x="21015" y="0"/>
                  </a:lnTo>
                  <a:lnTo>
                    <a:pt x="6709" y="8839"/>
                  </a:lnTo>
                  <a:lnTo>
                    <a:pt x="0" y="14927"/>
                  </a:lnTo>
                  <a:lnTo>
                    <a:pt x="1360" y="15596"/>
                  </a:lnTo>
                  <a:lnTo>
                    <a:pt x="23822" y="15363"/>
                  </a:lnTo>
                  <a:lnTo>
                    <a:pt x="68919" y="18323"/>
                  </a:lnTo>
                  <a:lnTo>
                    <a:pt x="128965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5613"/>
            <p:cNvSpPr/>
            <p:nvPr>
              <p:custDataLst>
                <p:tags r:id="rId160"/>
              </p:custDataLst>
            </p:nvPr>
          </p:nvSpPr>
          <p:spPr>
            <a:xfrm>
              <a:off x="7312027" y="4902461"/>
              <a:ext cx="148080" cy="226710"/>
            </a:xfrm>
            <a:custGeom>
              <a:avLst/>
              <a:gdLst/>
              <a:ahLst/>
              <a:cxnLst/>
              <a:rect l="0" t="0" r="0" b="0"/>
              <a:pathLst>
                <a:path w="148080" h="226710">
                  <a:moveTo>
                    <a:pt x="136523" y="6089"/>
                  </a:moveTo>
                  <a:lnTo>
                    <a:pt x="136523" y="6089"/>
                  </a:lnTo>
                  <a:lnTo>
                    <a:pt x="139893" y="6089"/>
                  </a:lnTo>
                  <a:lnTo>
                    <a:pt x="143430" y="4207"/>
                  </a:lnTo>
                  <a:lnTo>
                    <a:pt x="148079" y="622"/>
                  </a:lnTo>
                  <a:lnTo>
                    <a:pt x="147755" y="327"/>
                  </a:lnTo>
                  <a:lnTo>
                    <a:pt x="145513" y="0"/>
                  </a:lnTo>
                  <a:lnTo>
                    <a:pt x="125428" y="8600"/>
                  </a:lnTo>
                  <a:lnTo>
                    <a:pt x="80722" y="35246"/>
                  </a:lnTo>
                  <a:lnTo>
                    <a:pt x="55650" y="52561"/>
                  </a:lnTo>
                  <a:lnTo>
                    <a:pt x="48133" y="61081"/>
                  </a:lnTo>
                  <a:lnTo>
                    <a:pt x="46552" y="64622"/>
                  </a:lnTo>
                  <a:lnTo>
                    <a:pt x="46203" y="67690"/>
                  </a:lnTo>
                  <a:lnTo>
                    <a:pt x="49084" y="77258"/>
                  </a:lnTo>
                  <a:lnTo>
                    <a:pt x="50714" y="81051"/>
                  </a:lnTo>
                  <a:lnTo>
                    <a:pt x="60052" y="87148"/>
                  </a:lnTo>
                  <a:lnTo>
                    <a:pt x="101386" y="103368"/>
                  </a:lnTo>
                  <a:lnTo>
                    <a:pt x="104631" y="106925"/>
                  </a:lnTo>
                  <a:lnTo>
                    <a:pt x="108237" y="116521"/>
                  </a:lnTo>
                  <a:lnTo>
                    <a:pt x="107082" y="122044"/>
                  </a:lnTo>
                  <a:lnTo>
                    <a:pt x="100155" y="133825"/>
                  </a:lnTo>
                  <a:lnTo>
                    <a:pt x="67543" y="164512"/>
                  </a:lnTo>
                  <a:lnTo>
                    <a:pt x="25603" y="191651"/>
                  </a:lnTo>
                  <a:lnTo>
                    <a:pt x="3971" y="210142"/>
                  </a:lnTo>
                  <a:lnTo>
                    <a:pt x="0" y="216254"/>
                  </a:lnTo>
                  <a:lnTo>
                    <a:pt x="352" y="218871"/>
                  </a:lnTo>
                  <a:lnTo>
                    <a:pt x="1999" y="221322"/>
                  </a:lnTo>
                  <a:lnTo>
                    <a:pt x="4507" y="223660"/>
                  </a:lnTo>
                  <a:lnTo>
                    <a:pt x="11056" y="226260"/>
                  </a:lnTo>
                  <a:lnTo>
                    <a:pt x="21493" y="226709"/>
                  </a:lnTo>
                  <a:lnTo>
                    <a:pt x="62688" y="223131"/>
                  </a:lnTo>
                  <a:lnTo>
                    <a:pt x="111123" y="2219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5614"/>
            <p:cNvSpPr/>
            <p:nvPr>
              <p:custDataLst>
                <p:tags r:id="rId161"/>
              </p:custDataLst>
            </p:nvPr>
          </p:nvSpPr>
          <p:spPr>
            <a:xfrm>
              <a:off x="7543800" y="5042783"/>
              <a:ext cx="6351" cy="75318"/>
            </a:xfrm>
            <a:custGeom>
              <a:avLst/>
              <a:gdLst/>
              <a:ahLst/>
              <a:cxnLst/>
              <a:rect l="0" t="0" r="0" b="0"/>
              <a:pathLst>
                <a:path w="6351" h="753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4363" y="411"/>
                  </a:lnTo>
                  <a:lnTo>
                    <a:pt x="5025" y="1391"/>
                  </a:lnTo>
                  <a:lnTo>
                    <a:pt x="5762" y="5066"/>
                  </a:lnTo>
                  <a:lnTo>
                    <a:pt x="6316" y="46788"/>
                  </a:lnTo>
                  <a:lnTo>
                    <a:pt x="6350" y="753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5615"/>
            <p:cNvSpPr/>
            <p:nvPr>
              <p:custDataLst>
                <p:tags r:id="rId162"/>
              </p:custDataLst>
            </p:nvPr>
          </p:nvSpPr>
          <p:spPr>
            <a:xfrm>
              <a:off x="7029450" y="502920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0"/>
                  </a:moveTo>
                  <a:lnTo>
                    <a:pt x="0" y="0"/>
                  </a:lnTo>
                  <a:lnTo>
                    <a:pt x="42063" y="0"/>
                  </a:lnTo>
                  <a:lnTo>
                    <a:pt x="10160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5616"/>
            <p:cNvSpPr/>
            <p:nvPr>
              <p:custDataLst>
                <p:tags r:id="rId163"/>
              </p:custDataLst>
            </p:nvPr>
          </p:nvSpPr>
          <p:spPr>
            <a:xfrm>
              <a:off x="6826250" y="4861553"/>
              <a:ext cx="121741" cy="349201"/>
            </a:xfrm>
            <a:custGeom>
              <a:avLst/>
              <a:gdLst/>
              <a:ahLst/>
              <a:cxnLst/>
              <a:rect l="0" t="0" r="0" b="0"/>
              <a:pathLst>
                <a:path w="121741" h="349201">
                  <a:moveTo>
                    <a:pt x="19050" y="40647"/>
                  </a:moveTo>
                  <a:lnTo>
                    <a:pt x="19050" y="40647"/>
                  </a:lnTo>
                  <a:lnTo>
                    <a:pt x="18345" y="30508"/>
                  </a:lnTo>
                  <a:lnTo>
                    <a:pt x="15391" y="19690"/>
                  </a:lnTo>
                  <a:lnTo>
                    <a:pt x="16952" y="14164"/>
                  </a:lnTo>
                  <a:lnTo>
                    <a:pt x="23761" y="9356"/>
                  </a:lnTo>
                  <a:lnTo>
                    <a:pt x="45382" y="521"/>
                  </a:lnTo>
                  <a:lnTo>
                    <a:pt x="57564" y="0"/>
                  </a:lnTo>
                  <a:lnTo>
                    <a:pt x="103456" y="9231"/>
                  </a:lnTo>
                  <a:lnTo>
                    <a:pt x="109187" y="11236"/>
                  </a:lnTo>
                  <a:lnTo>
                    <a:pt x="113713" y="15395"/>
                  </a:lnTo>
                  <a:lnTo>
                    <a:pt x="120625" y="27543"/>
                  </a:lnTo>
                  <a:lnTo>
                    <a:pt x="121740" y="56990"/>
                  </a:lnTo>
                  <a:lnTo>
                    <a:pt x="110727" y="99797"/>
                  </a:lnTo>
                  <a:lnTo>
                    <a:pt x="94194" y="142702"/>
                  </a:lnTo>
                  <a:lnTo>
                    <a:pt x="81218" y="178581"/>
                  </a:lnTo>
                  <a:lnTo>
                    <a:pt x="76860" y="224617"/>
                  </a:lnTo>
                  <a:lnTo>
                    <a:pt x="76330" y="271981"/>
                  </a:lnTo>
                  <a:lnTo>
                    <a:pt x="75504" y="314808"/>
                  </a:lnTo>
                  <a:lnTo>
                    <a:pt x="70427" y="332371"/>
                  </a:lnTo>
                  <a:lnTo>
                    <a:pt x="63992" y="342222"/>
                  </a:lnTo>
                  <a:lnTo>
                    <a:pt x="50784" y="347541"/>
                  </a:lnTo>
                  <a:lnTo>
                    <a:pt x="34565" y="349200"/>
                  </a:lnTo>
                  <a:lnTo>
                    <a:pt x="0" y="3390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5617"/>
            <p:cNvSpPr/>
            <p:nvPr>
              <p:custDataLst>
                <p:tags r:id="rId164"/>
              </p:custDataLst>
            </p:nvPr>
          </p:nvSpPr>
          <p:spPr>
            <a:xfrm>
              <a:off x="7689850" y="50736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6350"/>
                  </a:moveTo>
                  <a:lnTo>
                    <a:pt x="0" y="6350"/>
                  </a:lnTo>
                  <a:lnTo>
                    <a:pt x="3370" y="635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5618"/>
            <p:cNvSpPr/>
            <p:nvPr>
              <p:custDataLst>
                <p:tags r:id="rId165"/>
              </p:custDataLst>
            </p:nvPr>
          </p:nvSpPr>
          <p:spPr>
            <a:xfrm>
              <a:off x="7817611" y="4974215"/>
              <a:ext cx="111086" cy="278792"/>
            </a:xfrm>
            <a:custGeom>
              <a:avLst/>
              <a:gdLst/>
              <a:ahLst/>
              <a:cxnLst/>
              <a:rect l="0" t="0" r="0" b="0"/>
              <a:pathLst>
                <a:path w="111086" h="278792">
                  <a:moveTo>
                    <a:pt x="11939" y="80385"/>
                  </a:moveTo>
                  <a:lnTo>
                    <a:pt x="11939" y="80385"/>
                  </a:lnTo>
                  <a:lnTo>
                    <a:pt x="8568" y="80385"/>
                  </a:lnTo>
                  <a:lnTo>
                    <a:pt x="7575" y="81090"/>
                  </a:lnTo>
                  <a:lnTo>
                    <a:pt x="6913" y="82266"/>
                  </a:lnTo>
                  <a:lnTo>
                    <a:pt x="6472" y="83756"/>
                  </a:lnTo>
                  <a:lnTo>
                    <a:pt x="10731" y="122761"/>
                  </a:lnTo>
                  <a:lnTo>
                    <a:pt x="11700" y="170130"/>
                  </a:lnTo>
                  <a:lnTo>
                    <a:pt x="11186" y="215888"/>
                  </a:lnTo>
                  <a:lnTo>
                    <a:pt x="5022" y="259316"/>
                  </a:lnTo>
                  <a:lnTo>
                    <a:pt x="382" y="278791"/>
                  </a:lnTo>
                  <a:lnTo>
                    <a:pt x="0" y="278272"/>
                  </a:lnTo>
                  <a:lnTo>
                    <a:pt x="1271" y="254705"/>
                  </a:lnTo>
                  <a:lnTo>
                    <a:pt x="4309" y="217172"/>
                  </a:lnTo>
                  <a:lnTo>
                    <a:pt x="8707" y="173727"/>
                  </a:lnTo>
                  <a:lnTo>
                    <a:pt x="14353" y="138067"/>
                  </a:lnTo>
                  <a:lnTo>
                    <a:pt x="23864" y="96222"/>
                  </a:lnTo>
                  <a:lnTo>
                    <a:pt x="38840" y="51982"/>
                  </a:lnTo>
                  <a:lnTo>
                    <a:pt x="54568" y="18800"/>
                  </a:lnTo>
                  <a:lnTo>
                    <a:pt x="64752" y="8799"/>
                  </a:lnTo>
                  <a:lnTo>
                    <a:pt x="78623" y="1084"/>
                  </a:lnTo>
                  <a:lnTo>
                    <a:pt x="81794" y="0"/>
                  </a:lnTo>
                  <a:lnTo>
                    <a:pt x="85321" y="1395"/>
                  </a:lnTo>
                  <a:lnTo>
                    <a:pt x="93001" y="8589"/>
                  </a:lnTo>
                  <a:lnTo>
                    <a:pt x="105258" y="27911"/>
                  </a:lnTo>
                  <a:lnTo>
                    <a:pt x="111085" y="51510"/>
                  </a:lnTo>
                  <a:lnTo>
                    <a:pt x="106806" y="69903"/>
                  </a:lnTo>
                  <a:lnTo>
                    <a:pt x="97845" y="87721"/>
                  </a:lnTo>
                  <a:lnTo>
                    <a:pt x="86809" y="100343"/>
                  </a:lnTo>
                  <a:lnTo>
                    <a:pt x="43018" y="122517"/>
                  </a:lnTo>
                  <a:lnTo>
                    <a:pt x="31396" y="126626"/>
                  </a:lnTo>
                  <a:lnTo>
                    <a:pt x="21528" y="126102"/>
                  </a:lnTo>
                  <a:lnTo>
                    <a:pt x="19036" y="124974"/>
                  </a:lnTo>
                  <a:lnTo>
                    <a:pt x="18289" y="1184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5619"/>
            <p:cNvSpPr/>
            <p:nvPr>
              <p:custDataLst>
                <p:tags r:id="rId166"/>
              </p:custDataLst>
            </p:nvPr>
          </p:nvSpPr>
          <p:spPr>
            <a:xfrm>
              <a:off x="7577315" y="4946650"/>
              <a:ext cx="10936" cy="6351"/>
            </a:xfrm>
            <a:custGeom>
              <a:avLst/>
              <a:gdLst/>
              <a:ahLst/>
              <a:cxnLst/>
              <a:rect l="0" t="0" r="0" b="0"/>
              <a:pathLst>
                <a:path w="10936" h="635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3857" y="0"/>
                  </a:lnTo>
                  <a:lnTo>
                    <a:pt x="4585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5620"/>
            <p:cNvSpPr/>
            <p:nvPr>
              <p:custDataLst>
                <p:tags r:id="rId167"/>
              </p:custDataLst>
            </p:nvPr>
          </p:nvSpPr>
          <p:spPr>
            <a:xfrm>
              <a:off x="6280415" y="4838700"/>
              <a:ext cx="171186" cy="265708"/>
            </a:xfrm>
            <a:custGeom>
              <a:avLst/>
              <a:gdLst/>
              <a:ahLst/>
              <a:cxnLst/>
              <a:rect l="0" t="0" r="0" b="0"/>
              <a:pathLst>
                <a:path w="171186" h="265708">
                  <a:moveTo>
                    <a:pt x="171185" y="0"/>
                  </a:moveTo>
                  <a:lnTo>
                    <a:pt x="171185" y="0"/>
                  </a:lnTo>
                  <a:lnTo>
                    <a:pt x="124538" y="0"/>
                  </a:lnTo>
                  <a:lnTo>
                    <a:pt x="92868" y="0"/>
                  </a:lnTo>
                  <a:lnTo>
                    <a:pt x="88635" y="1881"/>
                  </a:lnTo>
                  <a:lnTo>
                    <a:pt x="84402" y="4364"/>
                  </a:lnTo>
                  <a:lnTo>
                    <a:pt x="75933" y="5958"/>
                  </a:lnTo>
                  <a:lnTo>
                    <a:pt x="73818" y="6088"/>
                  </a:lnTo>
                  <a:lnTo>
                    <a:pt x="69585" y="8115"/>
                  </a:lnTo>
                  <a:lnTo>
                    <a:pt x="67468" y="9644"/>
                  </a:lnTo>
                  <a:lnTo>
                    <a:pt x="65116" y="13223"/>
                  </a:lnTo>
                  <a:lnTo>
                    <a:pt x="64489" y="15165"/>
                  </a:lnTo>
                  <a:lnTo>
                    <a:pt x="63364" y="16460"/>
                  </a:lnTo>
                  <a:lnTo>
                    <a:pt x="60236" y="17899"/>
                  </a:lnTo>
                  <a:lnTo>
                    <a:pt x="59119" y="19694"/>
                  </a:lnTo>
                  <a:lnTo>
                    <a:pt x="55444" y="30831"/>
                  </a:lnTo>
                  <a:lnTo>
                    <a:pt x="52716" y="35575"/>
                  </a:lnTo>
                  <a:lnTo>
                    <a:pt x="51181" y="42918"/>
                  </a:lnTo>
                  <a:lnTo>
                    <a:pt x="50021" y="53716"/>
                  </a:lnTo>
                  <a:lnTo>
                    <a:pt x="39278" y="100290"/>
                  </a:lnTo>
                  <a:lnTo>
                    <a:pt x="36381" y="113912"/>
                  </a:lnTo>
                  <a:lnTo>
                    <a:pt x="33660" y="123299"/>
                  </a:lnTo>
                  <a:lnTo>
                    <a:pt x="28401" y="149378"/>
                  </a:lnTo>
                  <a:lnTo>
                    <a:pt x="20538" y="173212"/>
                  </a:lnTo>
                  <a:lnTo>
                    <a:pt x="17423" y="189140"/>
                  </a:lnTo>
                  <a:lnTo>
                    <a:pt x="7261" y="220054"/>
                  </a:lnTo>
                  <a:lnTo>
                    <a:pt x="5448" y="238931"/>
                  </a:lnTo>
                  <a:lnTo>
                    <a:pt x="1073" y="247600"/>
                  </a:lnTo>
                  <a:lnTo>
                    <a:pt x="0" y="256107"/>
                  </a:lnTo>
                  <a:lnTo>
                    <a:pt x="617" y="257521"/>
                  </a:lnTo>
                  <a:lnTo>
                    <a:pt x="1734" y="258464"/>
                  </a:lnTo>
                  <a:lnTo>
                    <a:pt x="3184" y="259093"/>
                  </a:lnTo>
                  <a:lnTo>
                    <a:pt x="4152" y="260218"/>
                  </a:lnTo>
                  <a:lnTo>
                    <a:pt x="5225" y="263348"/>
                  </a:lnTo>
                  <a:lnTo>
                    <a:pt x="6923" y="264466"/>
                  </a:lnTo>
                  <a:lnTo>
                    <a:pt x="12572" y="265707"/>
                  </a:lnTo>
                  <a:lnTo>
                    <a:pt x="52505" y="259661"/>
                  </a:lnTo>
                  <a:lnTo>
                    <a:pt x="114035" y="247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5621"/>
            <p:cNvSpPr/>
            <p:nvPr>
              <p:custDataLst>
                <p:tags r:id="rId168"/>
              </p:custDataLst>
            </p:nvPr>
          </p:nvSpPr>
          <p:spPr>
            <a:xfrm>
              <a:off x="6286500" y="5010150"/>
              <a:ext cx="127001" cy="25401"/>
            </a:xfrm>
            <a:custGeom>
              <a:avLst/>
              <a:gdLst/>
              <a:ahLst/>
              <a:cxnLst/>
              <a:rect l="0" t="0" r="0" b="0"/>
              <a:pathLst>
                <a:path w="12700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2029"/>
                  </a:lnTo>
                  <a:lnTo>
                    <a:pt x="15579" y="16562"/>
                  </a:lnTo>
                  <a:lnTo>
                    <a:pt x="54583" y="12757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5622"/>
            <p:cNvSpPr/>
            <p:nvPr>
              <p:custDataLst>
                <p:tags r:id="rId169"/>
              </p:custDataLst>
            </p:nvPr>
          </p:nvSpPr>
          <p:spPr>
            <a:xfrm>
              <a:off x="6498473" y="4846231"/>
              <a:ext cx="169028" cy="278058"/>
            </a:xfrm>
            <a:custGeom>
              <a:avLst/>
              <a:gdLst/>
              <a:ahLst/>
              <a:cxnLst/>
              <a:rect l="0" t="0" r="0" b="0"/>
              <a:pathLst>
                <a:path w="169028" h="278058">
                  <a:moveTo>
                    <a:pt x="169027" y="30569"/>
                  </a:moveTo>
                  <a:lnTo>
                    <a:pt x="169027" y="30569"/>
                  </a:lnTo>
                  <a:lnTo>
                    <a:pt x="169027" y="12925"/>
                  </a:lnTo>
                  <a:lnTo>
                    <a:pt x="151351" y="2804"/>
                  </a:lnTo>
                  <a:lnTo>
                    <a:pt x="139173" y="0"/>
                  </a:lnTo>
                  <a:lnTo>
                    <a:pt x="113689" y="4122"/>
                  </a:lnTo>
                  <a:lnTo>
                    <a:pt x="103040" y="7761"/>
                  </a:lnTo>
                  <a:lnTo>
                    <a:pt x="93603" y="15493"/>
                  </a:lnTo>
                  <a:lnTo>
                    <a:pt x="79419" y="34333"/>
                  </a:lnTo>
                  <a:lnTo>
                    <a:pt x="67611" y="78511"/>
                  </a:lnTo>
                  <a:lnTo>
                    <a:pt x="58997" y="123138"/>
                  </a:lnTo>
                  <a:lnTo>
                    <a:pt x="44725" y="162971"/>
                  </a:lnTo>
                  <a:lnTo>
                    <a:pt x="24137" y="208678"/>
                  </a:lnTo>
                  <a:lnTo>
                    <a:pt x="1442" y="255433"/>
                  </a:lnTo>
                  <a:lnTo>
                    <a:pt x="0" y="265270"/>
                  </a:lnTo>
                  <a:lnTo>
                    <a:pt x="1711" y="271993"/>
                  </a:lnTo>
                  <a:lnTo>
                    <a:pt x="3861" y="274068"/>
                  </a:lnTo>
                  <a:lnTo>
                    <a:pt x="10012" y="276374"/>
                  </a:lnTo>
                  <a:lnTo>
                    <a:pt x="40464" y="278057"/>
                  </a:lnTo>
                  <a:lnTo>
                    <a:pt x="73777" y="2718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5623"/>
            <p:cNvSpPr/>
            <p:nvPr>
              <p:custDataLst>
                <p:tags r:id="rId170"/>
              </p:custDataLst>
            </p:nvPr>
          </p:nvSpPr>
          <p:spPr>
            <a:xfrm>
              <a:off x="6661148" y="4966583"/>
              <a:ext cx="88903" cy="132468"/>
            </a:xfrm>
            <a:custGeom>
              <a:avLst/>
              <a:gdLst/>
              <a:ahLst/>
              <a:cxnLst/>
              <a:rect l="0" t="0" r="0" b="0"/>
              <a:pathLst>
                <a:path w="88903" h="132468">
                  <a:moveTo>
                    <a:pt x="2" y="5467"/>
                  </a:moveTo>
                  <a:lnTo>
                    <a:pt x="2" y="5467"/>
                  </a:lnTo>
                  <a:lnTo>
                    <a:pt x="0" y="2096"/>
                  </a:lnTo>
                  <a:lnTo>
                    <a:pt x="707" y="1103"/>
                  </a:lnTo>
                  <a:lnTo>
                    <a:pt x="1883" y="441"/>
                  </a:lnTo>
                  <a:lnTo>
                    <a:pt x="3372" y="0"/>
                  </a:lnTo>
                  <a:lnTo>
                    <a:pt x="5071" y="411"/>
                  </a:lnTo>
                  <a:lnTo>
                    <a:pt x="8840" y="2750"/>
                  </a:lnTo>
                  <a:lnTo>
                    <a:pt x="39900" y="44269"/>
                  </a:lnTo>
                  <a:lnTo>
                    <a:pt x="64714" y="87526"/>
                  </a:lnTo>
                  <a:lnTo>
                    <a:pt x="88902" y="1324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5624"/>
            <p:cNvSpPr/>
            <p:nvPr>
              <p:custDataLst>
                <p:tags r:id="rId171"/>
              </p:custDataLst>
            </p:nvPr>
          </p:nvSpPr>
          <p:spPr>
            <a:xfrm>
              <a:off x="6692900" y="4978400"/>
              <a:ext cx="114301" cy="146051"/>
            </a:xfrm>
            <a:custGeom>
              <a:avLst/>
              <a:gdLst/>
              <a:ahLst/>
              <a:cxnLst/>
              <a:rect l="0" t="0" r="0" b="0"/>
              <a:pathLst>
                <a:path w="114301" h="146051">
                  <a:moveTo>
                    <a:pt x="114300" y="0"/>
                  </a:moveTo>
                  <a:lnTo>
                    <a:pt x="114300" y="0"/>
                  </a:lnTo>
                  <a:lnTo>
                    <a:pt x="104187" y="3371"/>
                  </a:lnTo>
                  <a:lnTo>
                    <a:pt x="56812" y="45136"/>
                  </a:lnTo>
                  <a:lnTo>
                    <a:pt x="16815" y="89831"/>
                  </a:lnTo>
                  <a:lnTo>
                    <a:pt x="6768" y="102719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5625"/>
            <p:cNvSpPr/>
            <p:nvPr>
              <p:custDataLst>
                <p:tags r:id="rId172"/>
              </p:custDataLst>
            </p:nvPr>
          </p:nvSpPr>
          <p:spPr>
            <a:xfrm>
              <a:off x="8216900" y="50673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5626"/>
            <p:cNvSpPr/>
            <p:nvPr>
              <p:custDataLst>
                <p:tags r:id="rId173"/>
              </p:custDataLst>
            </p:nvPr>
          </p:nvSpPr>
          <p:spPr>
            <a:xfrm>
              <a:off x="8267700" y="5012842"/>
              <a:ext cx="64842" cy="206859"/>
            </a:xfrm>
            <a:custGeom>
              <a:avLst/>
              <a:gdLst/>
              <a:ahLst/>
              <a:cxnLst/>
              <a:rect l="0" t="0" r="0" b="0"/>
              <a:pathLst>
                <a:path w="64842" h="206859">
                  <a:moveTo>
                    <a:pt x="6350" y="3658"/>
                  </a:moveTo>
                  <a:lnTo>
                    <a:pt x="6350" y="3658"/>
                  </a:lnTo>
                  <a:lnTo>
                    <a:pt x="9720" y="287"/>
                  </a:lnTo>
                  <a:lnTo>
                    <a:pt x="11419" y="0"/>
                  </a:lnTo>
                  <a:lnTo>
                    <a:pt x="13257" y="514"/>
                  </a:lnTo>
                  <a:lnTo>
                    <a:pt x="18593" y="4377"/>
                  </a:lnTo>
                  <a:lnTo>
                    <a:pt x="41855" y="29989"/>
                  </a:lnTo>
                  <a:lnTo>
                    <a:pt x="54891" y="51755"/>
                  </a:lnTo>
                  <a:lnTo>
                    <a:pt x="64320" y="89562"/>
                  </a:lnTo>
                  <a:lnTo>
                    <a:pt x="64841" y="126399"/>
                  </a:lnTo>
                  <a:lnTo>
                    <a:pt x="56570" y="146874"/>
                  </a:lnTo>
                  <a:lnTo>
                    <a:pt x="28982" y="182234"/>
                  </a:lnTo>
                  <a:lnTo>
                    <a:pt x="0" y="2068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5627"/>
            <p:cNvSpPr/>
            <p:nvPr>
              <p:custDataLst>
                <p:tags r:id="rId174"/>
              </p:custDataLst>
            </p:nvPr>
          </p:nvSpPr>
          <p:spPr>
            <a:xfrm>
              <a:off x="8496300" y="5137150"/>
              <a:ext cx="133351" cy="12701"/>
            </a:xfrm>
            <a:custGeom>
              <a:avLst/>
              <a:gdLst/>
              <a:ahLst/>
              <a:cxnLst/>
              <a:rect l="0" t="0" r="0" b="0"/>
              <a:pathLst>
                <a:path w="133351" h="12701">
                  <a:moveTo>
                    <a:pt x="0" y="12700"/>
                  </a:moveTo>
                  <a:lnTo>
                    <a:pt x="0" y="12700"/>
                  </a:lnTo>
                  <a:lnTo>
                    <a:pt x="46397" y="10818"/>
                  </a:lnTo>
                  <a:lnTo>
                    <a:pt x="83127" y="767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5628"/>
            <p:cNvSpPr/>
            <p:nvPr>
              <p:custDataLst>
                <p:tags r:id="rId175"/>
              </p:custDataLst>
            </p:nvPr>
          </p:nvSpPr>
          <p:spPr>
            <a:xfrm>
              <a:off x="8539321" y="5200650"/>
              <a:ext cx="122080" cy="31751"/>
            </a:xfrm>
            <a:custGeom>
              <a:avLst/>
              <a:gdLst/>
              <a:ahLst/>
              <a:cxnLst/>
              <a:rect l="0" t="0" r="0" b="0"/>
              <a:pathLst>
                <a:path w="122080" h="31751">
                  <a:moveTo>
                    <a:pt x="14129" y="0"/>
                  </a:moveTo>
                  <a:lnTo>
                    <a:pt x="14129" y="0"/>
                  </a:lnTo>
                  <a:lnTo>
                    <a:pt x="5340" y="13815"/>
                  </a:lnTo>
                  <a:lnTo>
                    <a:pt x="345" y="20250"/>
                  </a:lnTo>
                  <a:lnTo>
                    <a:pt x="0" y="21966"/>
                  </a:lnTo>
                  <a:lnTo>
                    <a:pt x="476" y="23111"/>
                  </a:lnTo>
                  <a:lnTo>
                    <a:pt x="11259" y="28092"/>
                  </a:lnTo>
                  <a:lnTo>
                    <a:pt x="30913" y="31028"/>
                  </a:lnTo>
                  <a:lnTo>
                    <a:pt x="76607" y="31655"/>
                  </a:lnTo>
                  <a:lnTo>
                    <a:pt x="122079" y="31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5629"/>
            <p:cNvSpPr/>
            <p:nvPr>
              <p:custDataLst>
                <p:tags r:id="rId176"/>
              </p:custDataLst>
            </p:nvPr>
          </p:nvSpPr>
          <p:spPr>
            <a:xfrm>
              <a:off x="7937498" y="5137411"/>
              <a:ext cx="44453" cy="69590"/>
            </a:xfrm>
            <a:custGeom>
              <a:avLst/>
              <a:gdLst/>
              <a:ahLst/>
              <a:cxnLst/>
              <a:rect l="0" t="0" r="0" b="0"/>
              <a:pathLst>
                <a:path w="44453" h="69590">
                  <a:moveTo>
                    <a:pt x="2" y="6089"/>
                  </a:moveTo>
                  <a:lnTo>
                    <a:pt x="2" y="6089"/>
                  </a:lnTo>
                  <a:lnTo>
                    <a:pt x="0" y="0"/>
                  </a:lnTo>
                  <a:lnTo>
                    <a:pt x="11935" y="13589"/>
                  </a:lnTo>
                  <a:lnTo>
                    <a:pt x="44452" y="695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5630"/>
            <p:cNvSpPr/>
            <p:nvPr>
              <p:custDataLst>
                <p:tags r:id="rId177"/>
              </p:custDataLst>
            </p:nvPr>
          </p:nvSpPr>
          <p:spPr>
            <a:xfrm>
              <a:off x="7931150" y="5137411"/>
              <a:ext cx="101601" cy="88640"/>
            </a:xfrm>
            <a:custGeom>
              <a:avLst/>
              <a:gdLst/>
              <a:ahLst/>
              <a:cxnLst/>
              <a:rect l="0" t="0" r="0" b="0"/>
              <a:pathLst>
                <a:path w="101601" h="88640">
                  <a:moveTo>
                    <a:pt x="101600" y="6089"/>
                  </a:moveTo>
                  <a:lnTo>
                    <a:pt x="101600" y="6089"/>
                  </a:lnTo>
                  <a:lnTo>
                    <a:pt x="101598" y="622"/>
                  </a:lnTo>
                  <a:lnTo>
                    <a:pt x="94858" y="0"/>
                  </a:lnTo>
                  <a:lnTo>
                    <a:pt x="89667" y="1737"/>
                  </a:lnTo>
                  <a:lnTo>
                    <a:pt x="64334" y="24548"/>
                  </a:lnTo>
                  <a:lnTo>
                    <a:pt x="17188" y="71454"/>
                  </a:lnTo>
                  <a:lnTo>
                    <a:pt x="0" y="886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5631"/>
            <p:cNvSpPr/>
            <p:nvPr>
              <p:custDataLst>
                <p:tags r:id="rId178"/>
              </p:custDataLst>
            </p:nvPr>
          </p:nvSpPr>
          <p:spPr>
            <a:xfrm>
              <a:off x="8098501" y="5007669"/>
              <a:ext cx="61250" cy="173932"/>
            </a:xfrm>
            <a:custGeom>
              <a:avLst/>
              <a:gdLst/>
              <a:ahLst/>
              <a:cxnLst/>
              <a:rect l="0" t="0" r="0" b="0"/>
              <a:pathLst>
                <a:path w="61250" h="173932">
                  <a:moveTo>
                    <a:pt x="61249" y="15181"/>
                  </a:moveTo>
                  <a:lnTo>
                    <a:pt x="61249" y="15181"/>
                  </a:lnTo>
                  <a:lnTo>
                    <a:pt x="61249" y="875"/>
                  </a:lnTo>
                  <a:lnTo>
                    <a:pt x="59837" y="0"/>
                  </a:lnTo>
                  <a:lnTo>
                    <a:pt x="54507" y="908"/>
                  </a:lnTo>
                  <a:lnTo>
                    <a:pt x="43573" y="8757"/>
                  </a:lnTo>
                  <a:lnTo>
                    <a:pt x="23577" y="34190"/>
                  </a:lnTo>
                  <a:lnTo>
                    <a:pt x="5576" y="81463"/>
                  </a:lnTo>
                  <a:lnTo>
                    <a:pt x="0" y="127913"/>
                  </a:lnTo>
                  <a:lnTo>
                    <a:pt x="23149" y="1739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5632"/>
            <p:cNvSpPr/>
            <p:nvPr>
              <p:custDataLst>
                <p:tags r:id="rId179"/>
              </p:custDataLst>
            </p:nvPr>
          </p:nvSpPr>
          <p:spPr>
            <a:xfrm>
              <a:off x="8191500" y="512445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706"/>
                  </a:lnTo>
                  <a:lnTo>
                    <a:pt x="1323" y="1881"/>
                  </a:lnTo>
                  <a:lnTo>
                    <a:pt x="392" y="8788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1" name="SMARTInkShape-Group1228"/>
          <p:cNvGrpSpPr/>
          <p:nvPr/>
        </p:nvGrpSpPr>
        <p:grpSpPr>
          <a:xfrm>
            <a:off x="9423400" y="6356350"/>
            <a:ext cx="457201" cy="209551"/>
            <a:chOff x="9423400" y="6356350"/>
            <a:chExt cx="457201" cy="209551"/>
          </a:xfrm>
        </p:grpSpPr>
        <p:sp>
          <p:nvSpPr>
            <p:cNvPr id="286" name="SMARTInkShape-5633"/>
            <p:cNvSpPr/>
            <p:nvPr>
              <p:custDataLst>
                <p:tags r:id="rId154"/>
              </p:custDataLst>
            </p:nvPr>
          </p:nvSpPr>
          <p:spPr>
            <a:xfrm>
              <a:off x="9423400" y="6445250"/>
              <a:ext cx="23913" cy="76201"/>
            </a:xfrm>
            <a:custGeom>
              <a:avLst/>
              <a:gdLst/>
              <a:ahLst/>
              <a:cxnLst/>
              <a:rect l="0" t="0" r="0" b="0"/>
              <a:pathLst>
                <a:path w="23913" h="762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1881"/>
                  </a:lnTo>
                  <a:lnTo>
                    <a:pt x="8839" y="3371"/>
                  </a:lnTo>
                  <a:lnTo>
                    <a:pt x="10985" y="6907"/>
                  </a:lnTo>
                  <a:lnTo>
                    <a:pt x="12642" y="10832"/>
                  </a:lnTo>
                  <a:lnTo>
                    <a:pt x="17543" y="19123"/>
                  </a:lnTo>
                  <a:lnTo>
                    <a:pt x="23639" y="44255"/>
                  </a:lnTo>
                  <a:lnTo>
                    <a:pt x="23912" y="56358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5634"/>
            <p:cNvSpPr/>
            <p:nvPr>
              <p:custDataLst>
                <p:tags r:id="rId155"/>
              </p:custDataLst>
            </p:nvPr>
          </p:nvSpPr>
          <p:spPr>
            <a:xfrm>
              <a:off x="9447195" y="6356350"/>
              <a:ext cx="14306" cy="25401"/>
            </a:xfrm>
            <a:custGeom>
              <a:avLst/>
              <a:gdLst/>
              <a:ahLst/>
              <a:cxnLst/>
              <a:rect l="0" t="0" r="0" b="0"/>
              <a:pathLst>
                <a:path w="14306" h="25401">
                  <a:moveTo>
                    <a:pt x="14305" y="25400"/>
                  </a:moveTo>
                  <a:lnTo>
                    <a:pt x="14305" y="25400"/>
                  </a:lnTo>
                  <a:lnTo>
                    <a:pt x="14303" y="14465"/>
                  </a:lnTo>
                  <a:lnTo>
                    <a:pt x="7562" y="6481"/>
                  </a:lnTo>
                  <a:lnTo>
                    <a:pt x="2372" y="2880"/>
                  </a:lnTo>
                  <a:lnTo>
                    <a:pt x="0" y="1920"/>
                  </a:lnTo>
                  <a:lnTo>
                    <a:pt x="535" y="1279"/>
                  </a:lnTo>
                  <a:lnTo>
                    <a:pt x="143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5635"/>
            <p:cNvSpPr/>
            <p:nvPr>
              <p:custDataLst>
                <p:tags r:id="rId156"/>
              </p:custDataLst>
            </p:nvPr>
          </p:nvSpPr>
          <p:spPr>
            <a:xfrm>
              <a:off x="9583033" y="6438900"/>
              <a:ext cx="56268" cy="25401"/>
            </a:xfrm>
            <a:custGeom>
              <a:avLst/>
              <a:gdLst/>
              <a:ahLst/>
              <a:cxnLst/>
              <a:rect l="0" t="0" r="0" b="0"/>
              <a:pathLst>
                <a:path w="56268" h="25401">
                  <a:moveTo>
                    <a:pt x="5467" y="25400"/>
                  </a:moveTo>
                  <a:lnTo>
                    <a:pt x="5467" y="25400"/>
                  </a:lnTo>
                  <a:lnTo>
                    <a:pt x="2096" y="22029"/>
                  </a:lnTo>
                  <a:lnTo>
                    <a:pt x="1104" y="21743"/>
                  </a:lnTo>
                  <a:lnTo>
                    <a:pt x="440" y="22255"/>
                  </a:lnTo>
                  <a:lnTo>
                    <a:pt x="0" y="23302"/>
                  </a:lnTo>
                  <a:lnTo>
                    <a:pt x="562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5636"/>
            <p:cNvSpPr/>
            <p:nvPr>
              <p:custDataLst>
                <p:tags r:id="rId157"/>
              </p:custDataLst>
            </p:nvPr>
          </p:nvSpPr>
          <p:spPr>
            <a:xfrm>
              <a:off x="9602837" y="6496050"/>
              <a:ext cx="36464" cy="69851"/>
            </a:xfrm>
            <a:custGeom>
              <a:avLst/>
              <a:gdLst/>
              <a:ahLst/>
              <a:cxnLst/>
              <a:rect l="0" t="0" r="0" b="0"/>
              <a:pathLst>
                <a:path w="36464" h="69851">
                  <a:moveTo>
                    <a:pt x="36463" y="0"/>
                  </a:moveTo>
                  <a:lnTo>
                    <a:pt x="36463" y="0"/>
                  </a:lnTo>
                  <a:lnTo>
                    <a:pt x="3892" y="42030"/>
                  </a:lnTo>
                  <a:lnTo>
                    <a:pt x="0" y="54944"/>
                  </a:lnTo>
                  <a:lnTo>
                    <a:pt x="865" y="58500"/>
                  </a:lnTo>
                  <a:lnTo>
                    <a:pt x="5590" y="64336"/>
                  </a:lnTo>
                  <a:lnTo>
                    <a:pt x="17413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5637"/>
            <p:cNvSpPr/>
            <p:nvPr>
              <p:custDataLst>
                <p:tags r:id="rId158"/>
              </p:custDataLst>
            </p:nvPr>
          </p:nvSpPr>
          <p:spPr>
            <a:xfrm>
              <a:off x="9855200" y="6381750"/>
              <a:ext cx="25401" cy="171451"/>
            </a:xfrm>
            <a:custGeom>
              <a:avLst/>
              <a:gdLst/>
              <a:ahLst/>
              <a:cxnLst/>
              <a:rect l="0" t="0" r="0" b="0"/>
              <a:pathLst>
                <a:path w="25401" h="171451">
                  <a:moveTo>
                    <a:pt x="25400" y="0"/>
                  </a:moveTo>
                  <a:lnTo>
                    <a:pt x="25400" y="0"/>
                  </a:lnTo>
                  <a:lnTo>
                    <a:pt x="15274" y="21661"/>
                  </a:lnTo>
                  <a:lnTo>
                    <a:pt x="12926" y="64066"/>
                  </a:lnTo>
                  <a:lnTo>
                    <a:pt x="9360" y="102206"/>
                  </a:lnTo>
                  <a:lnTo>
                    <a:pt x="3872" y="142153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6" name="SMARTInkShape-Group1229"/>
          <p:cNvGrpSpPr/>
          <p:nvPr/>
        </p:nvGrpSpPr>
        <p:grpSpPr>
          <a:xfrm>
            <a:off x="8915739" y="6259194"/>
            <a:ext cx="177462" cy="294007"/>
            <a:chOff x="8915739" y="6259194"/>
            <a:chExt cx="177462" cy="294007"/>
          </a:xfrm>
        </p:grpSpPr>
        <p:sp>
          <p:nvSpPr>
            <p:cNvPr id="292" name="SMARTInkShape-5638"/>
            <p:cNvSpPr/>
            <p:nvPr>
              <p:custDataLst>
                <p:tags r:id="rId150"/>
              </p:custDataLst>
            </p:nvPr>
          </p:nvSpPr>
          <p:spPr>
            <a:xfrm>
              <a:off x="8915739" y="6445250"/>
              <a:ext cx="12362" cy="76201"/>
            </a:xfrm>
            <a:custGeom>
              <a:avLst/>
              <a:gdLst/>
              <a:ahLst/>
              <a:cxnLst/>
              <a:rect l="0" t="0" r="0" b="0"/>
              <a:pathLst>
                <a:path w="12362" h="76201">
                  <a:moveTo>
                    <a:pt x="12361" y="0"/>
                  </a:moveTo>
                  <a:lnTo>
                    <a:pt x="12361" y="0"/>
                  </a:lnTo>
                  <a:lnTo>
                    <a:pt x="8990" y="3371"/>
                  </a:lnTo>
                  <a:lnTo>
                    <a:pt x="5454" y="5026"/>
                  </a:lnTo>
                  <a:lnTo>
                    <a:pt x="804" y="6088"/>
                  </a:lnTo>
                  <a:lnTo>
                    <a:pt x="424" y="6881"/>
                  </a:lnTo>
                  <a:lnTo>
                    <a:pt x="0" y="9644"/>
                  </a:lnTo>
                  <a:lnTo>
                    <a:pt x="5841" y="57201"/>
                  </a:lnTo>
                  <a:lnTo>
                    <a:pt x="6011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5639"/>
            <p:cNvSpPr/>
            <p:nvPr>
              <p:custDataLst>
                <p:tags r:id="rId151"/>
              </p:custDataLst>
            </p:nvPr>
          </p:nvSpPr>
          <p:spPr>
            <a:xfrm>
              <a:off x="8947150" y="63119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2979" y="6348"/>
                  </a:lnTo>
                  <a:lnTo>
                    <a:pt x="1987" y="5645"/>
                  </a:lnTo>
                  <a:lnTo>
                    <a:pt x="1324" y="446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5640"/>
            <p:cNvSpPr/>
            <p:nvPr>
              <p:custDataLst>
                <p:tags r:id="rId152"/>
              </p:custDataLst>
            </p:nvPr>
          </p:nvSpPr>
          <p:spPr>
            <a:xfrm>
              <a:off x="9023350" y="6259194"/>
              <a:ext cx="69851" cy="281307"/>
            </a:xfrm>
            <a:custGeom>
              <a:avLst/>
              <a:gdLst/>
              <a:ahLst/>
              <a:cxnLst/>
              <a:rect l="0" t="0" r="0" b="0"/>
              <a:pathLst>
                <a:path w="69851" h="281307">
                  <a:moveTo>
                    <a:pt x="69850" y="40006"/>
                  </a:moveTo>
                  <a:lnTo>
                    <a:pt x="69850" y="40006"/>
                  </a:lnTo>
                  <a:lnTo>
                    <a:pt x="66479" y="36635"/>
                  </a:lnTo>
                  <a:lnTo>
                    <a:pt x="51553" y="10774"/>
                  </a:lnTo>
                  <a:lnTo>
                    <a:pt x="39813" y="1163"/>
                  </a:lnTo>
                  <a:lnTo>
                    <a:pt x="35713" y="0"/>
                  </a:lnTo>
                  <a:lnTo>
                    <a:pt x="27397" y="588"/>
                  </a:lnTo>
                  <a:lnTo>
                    <a:pt x="23909" y="3144"/>
                  </a:lnTo>
                  <a:lnTo>
                    <a:pt x="18153" y="11628"/>
                  </a:lnTo>
                  <a:lnTo>
                    <a:pt x="8708" y="42214"/>
                  </a:lnTo>
                  <a:lnTo>
                    <a:pt x="2894" y="81191"/>
                  </a:lnTo>
                  <a:lnTo>
                    <a:pt x="572" y="128601"/>
                  </a:lnTo>
                  <a:lnTo>
                    <a:pt x="170" y="169502"/>
                  </a:lnTo>
                  <a:lnTo>
                    <a:pt x="51" y="207728"/>
                  </a:lnTo>
                  <a:lnTo>
                    <a:pt x="0" y="281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5641"/>
            <p:cNvSpPr/>
            <p:nvPr>
              <p:custDataLst>
                <p:tags r:id="rId153"/>
              </p:custDataLst>
            </p:nvPr>
          </p:nvSpPr>
          <p:spPr>
            <a:xfrm>
              <a:off x="8989111" y="6451600"/>
              <a:ext cx="72340" cy="101601"/>
            </a:xfrm>
            <a:custGeom>
              <a:avLst/>
              <a:gdLst/>
              <a:ahLst/>
              <a:cxnLst/>
              <a:rect l="0" t="0" r="0" b="0"/>
              <a:pathLst>
                <a:path w="72340" h="101601">
                  <a:moveTo>
                    <a:pt x="8839" y="101600"/>
                  </a:moveTo>
                  <a:lnTo>
                    <a:pt x="8839" y="101600"/>
                  </a:lnTo>
                  <a:lnTo>
                    <a:pt x="5468" y="98229"/>
                  </a:lnTo>
                  <a:lnTo>
                    <a:pt x="0" y="75906"/>
                  </a:lnTo>
                  <a:lnTo>
                    <a:pt x="1617" y="59843"/>
                  </a:lnTo>
                  <a:lnTo>
                    <a:pt x="4025" y="52594"/>
                  </a:lnTo>
                  <a:lnTo>
                    <a:pt x="16107" y="38896"/>
                  </a:lnTo>
                  <a:lnTo>
                    <a:pt x="723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0" name="SMARTInkShape-Group1230"/>
          <p:cNvGrpSpPr/>
          <p:nvPr/>
        </p:nvGrpSpPr>
        <p:grpSpPr>
          <a:xfrm>
            <a:off x="8172450" y="6304122"/>
            <a:ext cx="188431" cy="369729"/>
            <a:chOff x="8172450" y="6304122"/>
            <a:chExt cx="188431" cy="369729"/>
          </a:xfrm>
        </p:grpSpPr>
        <p:sp>
          <p:nvSpPr>
            <p:cNvPr id="297" name="SMARTInkShape-5642"/>
            <p:cNvSpPr/>
            <p:nvPr>
              <p:custDataLst>
                <p:tags r:id="rId147"/>
              </p:custDataLst>
            </p:nvPr>
          </p:nvSpPr>
          <p:spPr>
            <a:xfrm>
              <a:off x="8172450" y="6304122"/>
              <a:ext cx="12701" cy="166529"/>
            </a:xfrm>
            <a:custGeom>
              <a:avLst/>
              <a:gdLst/>
              <a:ahLst/>
              <a:cxnLst/>
              <a:rect l="0" t="0" r="0" b="0"/>
              <a:pathLst>
                <a:path w="12701" h="166529">
                  <a:moveTo>
                    <a:pt x="0" y="14128"/>
                  </a:moveTo>
                  <a:lnTo>
                    <a:pt x="0" y="14128"/>
                  </a:lnTo>
                  <a:lnTo>
                    <a:pt x="0" y="0"/>
                  </a:lnTo>
                  <a:lnTo>
                    <a:pt x="0" y="476"/>
                  </a:lnTo>
                  <a:lnTo>
                    <a:pt x="5025" y="25788"/>
                  </a:lnTo>
                  <a:lnTo>
                    <a:pt x="11259" y="71893"/>
                  </a:lnTo>
                  <a:lnTo>
                    <a:pt x="11805" y="106323"/>
                  </a:lnTo>
                  <a:lnTo>
                    <a:pt x="12700" y="1665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5643"/>
            <p:cNvSpPr/>
            <p:nvPr>
              <p:custDataLst>
                <p:tags r:id="rId148"/>
              </p:custDataLst>
            </p:nvPr>
          </p:nvSpPr>
          <p:spPr>
            <a:xfrm>
              <a:off x="8242300" y="6362700"/>
              <a:ext cx="50801" cy="171451"/>
            </a:xfrm>
            <a:custGeom>
              <a:avLst/>
              <a:gdLst/>
              <a:ahLst/>
              <a:cxnLst/>
              <a:rect l="0" t="0" r="0" b="0"/>
              <a:pathLst>
                <a:path w="50801" h="171451">
                  <a:moveTo>
                    <a:pt x="50800" y="0"/>
                  </a:moveTo>
                  <a:lnTo>
                    <a:pt x="50800" y="0"/>
                  </a:lnTo>
                  <a:lnTo>
                    <a:pt x="45773" y="22605"/>
                  </a:lnTo>
                  <a:lnTo>
                    <a:pt x="39555" y="56782"/>
                  </a:lnTo>
                  <a:lnTo>
                    <a:pt x="26176" y="95593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5644"/>
            <p:cNvSpPr/>
            <p:nvPr>
              <p:custDataLst>
                <p:tags r:id="rId149"/>
              </p:custDataLst>
            </p:nvPr>
          </p:nvSpPr>
          <p:spPr>
            <a:xfrm>
              <a:off x="8312150" y="6509352"/>
              <a:ext cx="48731" cy="164499"/>
            </a:xfrm>
            <a:custGeom>
              <a:avLst/>
              <a:gdLst/>
              <a:ahLst/>
              <a:cxnLst/>
              <a:rect l="0" t="0" r="0" b="0"/>
              <a:pathLst>
                <a:path w="48731" h="164499">
                  <a:moveTo>
                    <a:pt x="0" y="24798"/>
                  </a:moveTo>
                  <a:lnTo>
                    <a:pt x="0" y="24798"/>
                  </a:lnTo>
                  <a:lnTo>
                    <a:pt x="0" y="19331"/>
                  </a:lnTo>
                  <a:lnTo>
                    <a:pt x="705" y="19036"/>
                  </a:lnTo>
                  <a:lnTo>
                    <a:pt x="3370" y="18710"/>
                  </a:lnTo>
                  <a:lnTo>
                    <a:pt x="3657" y="17917"/>
                  </a:lnTo>
                  <a:lnTo>
                    <a:pt x="2096" y="15154"/>
                  </a:lnTo>
                  <a:lnTo>
                    <a:pt x="2808" y="12724"/>
                  </a:lnTo>
                  <a:lnTo>
                    <a:pt x="7363" y="6262"/>
                  </a:lnTo>
                  <a:lnTo>
                    <a:pt x="12209" y="2447"/>
                  </a:lnTo>
                  <a:lnTo>
                    <a:pt x="18904" y="302"/>
                  </a:lnTo>
                  <a:lnTo>
                    <a:pt x="21070" y="0"/>
                  </a:lnTo>
                  <a:lnTo>
                    <a:pt x="27239" y="3429"/>
                  </a:lnTo>
                  <a:lnTo>
                    <a:pt x="42697" y="17128"/>
                  </a:lnTo>
                  <a:lnTo>
                    <a:pt x="47198" y="25151"/>
                  </a:lnTo>
                  <a:lnTo>
                    <a:pt x="48399" y="29267"/>
                  </a:lnTo>
                  <a:lnTo>
                    <a:pt x="47851" y="37603"/>
                  </a:lnTo>
                  <a:lnTo>
                    <a:pt x="39829" y="62336"/>
                  </a:lnTo>
                  <a:lnTo>
                    <a:pt x="26639" y="85973"/>
                  </a:lnTo>
                  <a:lnTo>
                    <a:pt x="26932" y="87453"/>
                  </a:lnTo>
                  <a:lnTo>
                    <a:pt x="30589" y="94899"/>
                  </a:lnTo>
                  <a:lnTo>
                    <a:pt x="30976" y="96932"/>
                  </a:lnTo>
                  <a:lnTo>
                    <a:pt x="34892" y="103164"/>
                  </a:lnTo>
                  <a:lnTo>
                    <a:pt x="43890" y="112851"/>
                  </a:lnTo>
                  <a:lnTo>
                    <a:pt x="47730" y="122493"/>
                  </a:lnTo>
                  <a:lnTo>
                    <a:pt x="48730" y="132424"/>
                  </a:lnTo>
                  <a:lnTo>
                    <a:pt x="45152" y="146964"/>
                  </a:lnTo>
                  <a:lnTo>
                    <a:pt x="37916" y="157108"/>
                  </a:lnTo>
                  <a:lnTo>
                    <a:pt x="25400" y="164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7" name="SMARTInkShape-Group1231"/>
          <p:cNvGrpSpPr/>
          <p:nvPr/>
        </p:nvGrpSpPr>
        <p:grpSpPr>
          <a:xfrm>
            <a:off x="9452078" y="5913094"/>
            <a:ext cx="619023" cy="233707"/>
            <a:chOff x="9452078" y="5913094"/>
            <a:chExt cx="619023" cy="233707"/>
          </a:xfrm>
        </p:grpSpPr>
        <p:sp>
          <p:nvSpPr>
            <p:cNvPr id="301" name="SMARTInkShape-5645"/>
            <p:cNvSpPr/>
            <p:nvPr>
              <p:custDataLst>
                <p:tags r:id="rId141"/>
              </p:custDataLst>
            </p:nvPr>
          </p:nvSpPr>
          <p:spPr>
            <a:xfrm>
              <a:off x="9455150" y="5981700"/>
              <a:ext cx="6299" cy="82551"/>
            </a:xfrm>
            <a:custGeom>
              <a:avLst/>
              <a:gdLst/>
              <a:ahLst/>
              <a:cxnLst/>
              <a:rect l="0" t="0" r="0" b="0"/>
              <a:pathLst>
                <a:path w="6299" h="825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6" y="8789"/>
                  </a:lnTo>
                  <a:lnTo>
                    <a:pt x="6298" y="51143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5646"/>
            <p:cNvSpPr/>
            <p:nvPr>
              <p:custDataLst>
                <p:tags r:id="rId142"/>
              </p:custDataLst>
            </p:nvPr>
          </p:nvSpPr>
          <p:spPr>
            <a:xfrm>
              <a:off x="9452078" y="5918200"/>
              <a:ext cx="9423" cy="12701"/>
            </a:xfrm>
            <a:custGeom>
              <a:avLst/>
              <a:gdLst/>
              <a:ahLst/>
              <a:cxnLst/>
              <a:rect l="0" t="0" r="0" b="0"/>
              <a:pathLst>
                <a:path w="9423" h="12701">
                  <a:moveTo>
                    <a:pt x="9422" y="12700"/>
                  </a:moveTo>
                  <a:lnTo>
                    <a:pt x="9422" y="12700"/>
                  </a:lnTo>
                  <a:lnTo>
                    <a:pt x="583" y="3861"/>
                  </a:lnTo>
                  <a:lnTo>
                    <a:pt x="0" y="2574"/>
                  </a:lnTo>
                  <a:lnTo>
                    <a:pt x="319" y="1716"/>
                  </a:lnTo>
                  <a:lnTo>
                    <a:pt x="1238" y="1144"/>
                  </a:lnTo>
                  <a:lnTo>
                    <a:pt x="94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5647"/>
            <p:cNvSpPr/>
            <p:nvPr>
              <p:custDataLst>
                <p:tags r:id="rId143"/>
              </p:custDataLst>
            </p:nvPr>
          </p:nvSpPr>
          <p:spPr>
            <a:xfrm>
              <a:off x="9582150" y="5988050"/>
              <a:ext cx="82551" cy="31751"/>
            </a:xfrm>
            <a:custGeom>
              <a:avLst/>
              <a:gdLst/>
              <a:ahLst/>
              <a:cxnLst/>
              <a:rect l="0" t="0" r="0" b="0"/>
              <a:pathLst>
                <a:path w="82551" h="31751">
                  <a:moveTo>
                    <a:pt x="0" y="31750"/>
                  </a:moveTo>
                  <a:lnTo>
                    <a:pt x="0" y="31750"/>
                  </a:lnTo>
                  <a:lnTo>
                    <a:pt x="5774" y="26680"/>
                  </a:lnTo>
                  <a:lnTo>
                    <a:pt x="49040" y="4787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5648"/>
            <p:cNvSpPr/>
            <p:nvPr>
              <p:custDataLst>
                <p:tags r:id="rId144"/>
              </p:custDataLst>
            </p:nvPr>
          </p:nvSpPr>
          <p:spPr>
            <a:xfrm>
              <a:off x="9585428" y="6051550"/>
              <a:ext cx="130073" cy="30607"/>
            </a:xfrm>
            <a:custGeom>
              <a:avLst/>
              <a:gdLst/>
              <a:ahLst/>
              <a:cxnLst/>
              <a:rect l="0" t="0" r="0" b="0"/>
              <a:pathLst>
                <a:path w="130073" h="30607">
                  <a:moveTo>
                    <a:pt x="9422" y="19050"/>
                  </a:moveTo>
                  <a:lnTo>
                    <a:pt x="9422" y="19050"/>
                  </a:lnTo>
                  <a:lnTo>
                    <a:pt x="583" y="27889"/>
                  </a:lnTo>
                  <a:lnTo>
                    <a:pt x="0" y="29176"/>
                  </a:lnTo>
                  <a:lnTo>
                    <a:pt x="319" y="30034"/>
                  </a:lnTo>
                  <a:lnTo>
                    <a:pt x="1238" y="30606"/>
                  </a:lnTo>
                  <a:lnTo>
                    <a:pt x="45006" y="19440"/>
                  </a:lnTo>
                  <a:lnTo>
                    <a:pt x="1300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5649"/>
            <p:cNvSpPr/>
            <p:nvPr>
              <p:custDataLst>
                <p:tags r:id="rId145"/>
              </p:custDataLst>
            </p:nvPr>
          </p:nvSpPr>
          <p:spPr>
            <a:xfrm>
              <a:off x="9867900" y="5913094"/>
              <a:ext cx="131172" cy="233707"/>
            </a:xfrm>
            <a:custGeom>
              <a:avLst/>
              <a:gdLst/>
              <a:ahLst/>
              <a:cxnLst/>
              <a:rect l="0" t="0" r="0" b="0"/>
              <a:pathLst>
                <a:path w="131172" h="233707">
                  <a:moveTo>
                    <a:pt x="0" y="24156"/>
                  </a:moveTo>
                  <a:lnTo>
                    <a:pt x="0" y="24156"/>
                  </a:lnTo>
                  <a:lnTo>
                    <a:pt x="14746" y="11291"/>
                  </a:lnTo>
                  <a:lnTo>
                    <a:pt x="29770" y="5058"/>
                  </a:lnTo>
                  <a:lnTo>
                    <a:pt x="60130" y="0"/>
                  </a:lnTo>
                  <a:lnTo>
                    <a:pt x="104859" y="802"/>
                  </a:lnTo>
                  <a:lnTo>
                    <a:pt x="112239" y="2237"/>
                  </a:lnTo>
                  <a:lnTo>
                    <a:pt x="117865" y="6016"/>
                  </a:lnTo>
                  <a:lnTo>
                    <a:pt x="125998" y="17740"/>
                  </a:lnTo>
                  <a:lnTo>
                    <a:pt x="131171" y="36836"/>
                  </a:lnTo>
                  <a:lnTo>
                    <a:pt x="125962" y="72755"/>
                  </a:lnTo>
                  <a:lnTo>
                    <a:pt x="115482" y="119145"/>
                  </a:lnTo>
                  <a:lnTo>
                    <a:pt x="103439" y="158526"/>
                  </a:lnTo>
                  <a:lnTo>
                    <a:pt x="82366" y="201322"/>
                  </a:lnTo>
                  <a:lnTo>
                    <a:pt x="63500" y="233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5650"/>
            <p:cNvSpPr/>
            <p:nvPr>
              <p:custDataLst>
                <p:tags r:id="rId146"/>
              </p:custDataLst>
            </p:nvPr>
          </p:nvSpPr>
          <p:spPr>
            <a:xfrm>
              <a:off x="9913723" y="6057900"/>
              <a:ext cx="157378" cy="19051"/>
            </a:xfrm>
            <a:custGeom>
              <a:avLst/>
              <a:gdLst/>
              <a:ahLst/>
              <a:cxnLst/>
              <a:rect l="0" t="0" r="0" b="0"/>
              <a:pathLst>
                <a:path w="157378" h="19051">
                  <a:moveTo>
                    <a:pt x="17677" y="19050"/>
                  </a:moveTo>
                  <a:lnTo>
                    <a:pt x="17677" y="19050"/>
                  </a:lnTo>
                  <a:lnTo>
                    <a:pt x="0" y="10211"/>
                  </a:lnTo>
                  <a:lnTo>
                    <a:pt x="953" y="8924"/>
                  </a:lnTo>
                  <a:lnTo>
                    <a:pt x="40518" y="6689"/>
                  </a:lnTo>
                  <a:lnTo>
                    <a:pt x="79321" y="6451"/>
                  </a:lnTo>
                  <a:lnTo>
                    <a:pt x="125469" y="3009"/>
                  </a:lnTo>
                  <a:lnTo>
                    <a:pt x="1573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2" name="SMARTInkShape-Group1232"/>
          <p:cNvGrpSpPr/>
          <p:nvPr/>
        </p:nvGrpSpPr>
        <p:grpSpPr>
          <a:xfrm>
            <a:off x="8940800" y="5752364"/>
            <a:ext cx="190501" cy="312225"/>
            <a:chOff x="8940800" y="5752364"/>
            <a:chExt cx="190501" cy="312225"/>
          </a:xfrm>
        </p:grpSpPr>
        <p:sp>
          <p:nvSpPr>
            <p:cNvPr id="308" name="SMARTInkShape-5651"/>
            <p:cNvSpPr/>
            <p:nvPr>
              <p:custDataLst>
                <p:tags r:id="rId137"/>
              </p:custDataLst>
            </p:nvPr>
          </p:nvSpPr>
          <p:spPr>
            <a:xfrm>
              <a:off x="8940800" y="59436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0"/>
                  </a:lnTo>
                  <a:lnTo>
                    <a:pt x="11995" y="10139"/>
                  </a:lnTo>
                  <a:lnTo>
                    <a:pt x="1143" y="5123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5652"/>
            <p:cNvSpPr/>
            <p:nvPr>
              <p:custDataLst>
                <p:tags r:id="rId138"/>
              </p:custDataLst>
            </p:nvPr>
          </p:nvSpPr>
          <p:spPr>
            <a:xfrm>
              <a:off x="8966198" y="5835650"/>
              <a:ext cx="6353" cy="12701"/>
            </a:xfrm>
            <a:custGeom>
              <a:avLst/>
              <a:gdLst/>
              <a:ahLst/>
              <a:cxnLst/>
              <a:rect l="0" t="0" r="0" b="0"/>
              <a:pathLst>
                <a:path w="6353" h="12701">
                  <a:moveTo>
                    <a:pt x="2" y="12700"/>
                  </a:moveTo>
                  <a:lnTo>
                    <a:pt x="2" y="12700"/>
                  </a:lnTo>
                  <a:lnTo>
                    <a:pt x="0" y="9329"/>
                  </a:lnTo>
                  <a:lnTo>
                    <a:pt x="63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5653"/>
            <p:cNvSpPr/>
            <p:nvPr>
              <p:custDataLst>
                <p:tags r:id="rId139"/>
              </p:custDataLst>
            </p:nvPr>
          </p:nvSpPr>
          <p:spPr>
            <a:xfrm>
              <a:off x="9029700" y="5752364"/>
              <a:ext cx="69851" cy="312225"/>
            </a:xfrm>
            <a:custGeom>
              <a:avLst/>
              <a:gdLst/>
              <a:ahLst/>
              <a:cxnLst/>
              <a:rect l="0" t="0" r="0" b="0"/>
              <a:pathLst>
                <a:path w="69851" h="312225">
                  <a:moveTo>
                    <a:pt x="69850" y="45186"/>
                  </a:moveTo>
                  <a:lnTo>
                    <a:pt x="69850" y="45186"/>
                  </a:lnTo>
                  <a:lnTo>
                    <a:pt x="67969" y="17575"/>
                  </a:lnTo>
                  <a:lnTo>
                    <a:pt x="62943" y="3844"/>
                  </a:lnTo>
                  <a:lnTo>
                    <a:pt x="61011" y="691"/>
                  </a:lnTo>
                  <a:lnTo>
                    <a:pt x="58313" y="0"/>
                  </a:lnTo>
                  <a:lnTo>
                    <a:pt x="55104" y="951"/>
                  </a:lnTo>
                  <a:lnTo>
                    <a:pt x="39813" y="12616"/>
                  </a:lnTo>
                  <a:lnTo>
                    <a:pt x="27395" y="41259"/>
                  </a:lnTo>
                  <a:lnTo>
                    <a:pt x="21522" y="77654"/>
                  </a:lnTo>
                  <a:lnTo>
                    <a:pt x="19784" y="115248"/>
                  </a:lnTo>
                  <a:lnTo>
                    <a:pt x="19195" y="157150"/>
                  </a:lnTo>
                  <a:lnTo>
                    <a:pt x="19079" y="199085"/>
                  </a:lnTo>
                  <a:lnTo>
                    <a:pt x="22427" y="238490"/>
                  </a:lnTo>
                  <a:lnTo>
                    <a:pt x="20448" y="284218"/>
                  </a:lnTo>
                  <a:lnTo>
                    <a:pt x="19672" y="298648"/>
                  </a:lnTo>
                  <a:lnTo>
                    <a:pt x="18052" y="303767"/>
                  </a:lnTo>
                  <a:lnTo>
                    <a:pt x="12491" y="311335"/>
                  </a:lnTo>
                  <a:lnTo>
                    <a:pt x="9739" y="312224"/>
                  </a:lnTo>
                  <a:lnTo>
                    <a:pt x="0" y="305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5654"/>
            <p:cNvSpPr/>
            <p:nvPr>
              <p:custDataLst>
                <p:tags r:id="rId140"/>
              </p:custDataLst>
            </p:nvPr>
          </p:nvSpPr>
          <p:spPr>
            <a:xfrm>
              <a:off x="8998212" y="5949950"/>
              <a:ext cx="133089" cy="69851"/>
            </a:xfrm>
            <a:custGeom>
              <a:avLst/>
              <a:gdLst/>
              <a:ahLst/>
              <a:cxnLst/>
              <a:rect l="0" t="0" r="0" b="0"/>
              <a:pathLst>
                <a:path w="133089" h="69851">
                  <a:moveTo>
                    <a:pt x="6088" y="69850"/>
                  </a:moveTo>
                  <a:lnTo>
                    <a:pt x="6088" y="69850"/>
                  </a:lnTo>
                  <a:lnTo>
                    <a:pt x="2717" y="66479"/>
                  </a:lnTo>
                  <a:lnTo>
                    <a:pt x="1062" y="61061"/>
                  </a:lnTo>
                  <a:lnTo>
                    <a:pt x="0" y="49456"/>
                  </a:lnTo>
                  <a:lnTo>
                    <a:pt x="3617" y="42911"/>
                  </a:lnTo>
                  <a:lnTo>
                    <a:pt x="6557" y="39191"/>
                  </a:lnTo>
                  <a:lnTo>
                    <a:pt x="20807" y="30584"/>
                  </a:lnTo>
                  <a:lnTo>
                    <a:pt x="64866" y="20648"/>
                  </a:lnTo>
                  <a:lnTo>
                    <a:pt x="1330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6" name="SMARTInkShape-Group1233"/>
          <p:cNvGrpSpPr/>
          <p:nvPr/>
        </p:nvGrpSpPr>
        <p:grpSpPr>
          <a:xfrm>
            <a:off x="8107321" y="5724216"/>
            <a:ext cx="271603" cy="344967"/>
            <a:chOff x="8107321" y="5724216"/>
            <a:chExt cx="271603" cy="344967"/>
          </a:xfrm>
        </p:grpSpPr>
        <p:sp>
          <p:nvSpPr>
            <p:cNvPr id="313" name="SMARTInkShape-5655"/>
            <p:cNvSpPr/>
            <p:nvPr>
              <p:custDataLst>
                <p:tags r:id="rId134"/>
              </p:custDataLst>
            </p:nvPr>
          </p:nvSpPr>
          <p:spPr>
            <a:xfrm>
              <a:off x="8286750" y="5915168"/>
              <a:ext cx="92174" cy="154015"/>
            </a:xfrm>
            <a:custGeom>
              <a:avLst/>
              <a:gdLst/>
              <a:ahLst/>
              <a:cxnLst/>
              <a:rect l="0" t="0" r="0" b="0"/>
              <a:pathLst>
                <a:path w="92174" h="154015">
                  <a:moveTo>
                    <a:pt x="44450" y="15732"/>
                  </a:moveTo>
                  <a:lnTo>
                    <a:pt x="44450" y="15732"/>
                  </a:lnTo>
                  <a:lnTo>
                    <a:pt x="44450" y="4176"/>
                  </a:lnTo>
                  <a:lnTo>
                    <a:pt x="54563" y="0"/>
                  </a:lnTo>
                  <a:lnTo>
                    <a:pt x="63291" y="38"/>
                  </a:lnTo>
                  <a:lnTo>
                    <a:pt x="80392" y="5812"/>
                  </a:lnTo>
                  <a:lnTo>
                    <a:pt x="89750" y="11695"/>
                  </a:lnTo>
                  <a:lnTo>
                    <a:pt x="90172" y="14452"/>
                  </a:lnTo>
                  <a:lnTo>
                    <a:pt x="80461" y="33054"/>
                  </a:lnTo>
                  <a:lnTo>
                    <a:pt x="74330" y="39423"/>
                  </a:lnTo>
                  <a:lnTo>
                    <a:pt x="67608" y="45310"/>
                  </a:lnTo>
                  <a:lnTo>
                    <a:pt x="55294" y="61316"/>
                  </a:lnTo>
                  <a:lnTo>
                    <a:pt x="54502" y="63055"/>
                  </a:lnTo>
                  <a:lnTo>
                    <a:pt x="54679" y="64214"/>
                  </a:lnTo>
                  <a:lnTo>
                    <a:pt x="57463" y="66207"/>
                  </a:lnTo>
                  <a:lnTo>
                    <a:pt x="84865" y="84790"/>
                  </a:lnTo>
                  <a:lnTo>
                    <a:pt x="90634" y="92520"/>
                  </a:lnTo>
                  <a:lnTo>
                    <a:pt x="92173" y="96558"/>
                  </a:lnTo>
                  <a:lnTo>
                    <a:pt x="90967" y="115724"/>
                  </a:lnTo>
                  <a:lnTo>
                    <a:pt x="82293" y="131199"/>
                  </a:lnTo>
                  <a:lnTo>
                    <a:pt x="69735" y="144661"/>
                  </a:lnTo>
                  <a:lnTo>
                    <a:pt x="57099" y="150645"/>
                  </a:lnTo>
                  <a:lnTo>
                    <a:pt x="38084" y="154014"/>
                  </a:lnTo>
                  <a:lnTo>
                    <a:pt x="25393" y="149158"/>
                  </a:lnTo>
                  <a:lnTo>
                    <a:pt x="14108" y="140650"/>
                  </a:lnTo>
                  <a:lnTo>
                    <a:pt x="0" y="123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5656"/>
            <p:cNvSpPr/>
            <p:nvPr>
              <p:custDataLst>
                <p:tags r:id="rId135"/>
              </p:custDataLst>
            </p:nvPr>
          </p:nvSpPr>
          <p:spPr>
            <a:xfrm>
              <a:off x="8229600" y="5772150"/>
              <a:ext cx="119768" cy="209551"/>
            </a:xfrm>
            <a:custGeom>
              <a:avLst/>
              <a:gdLst/>
              <a:ahLst/>
              <a:cxnLst/>
              <a:rect l="0" t="0" r="0" b="0"/>
              <a:pathLst>
                <a:path w="119768" h="209551">
                  <a:moveTo>
                    <a:pt x="114300" y="0"/>
                  </a:moveTo>
                  <a:lnTo>
                    <a:pt x="114300" y="0"/>
                  </a:lnTo>
                  <a:lnTo>
                    <a:pt x="119767" y="0"/>
                  </a:lnTo>
                  <a:lnTo>
                    <a:pt x="106719" y="19459"/>
                  </a:lnTo>
                  <a:lnTo>
                    <a:pt x="82441" y="66741"/>
                  </a:lnTo>
                  <a:lnTo>
                    <a:pt x="60663" y="108115"/>
                  </a:lnTo>
                  <a:lnTo>
                    <a:pt x="34747" y="150470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5657"/>
            <p:cNvSpPr/>
            <p:nvPr>
              <p:custDataLst>
                <p:tags r:id="rId136"/>
              </p:custDataLst>
            </p:nvPr>
          </p:nvSpPr>
          <p:spPr>
            <a:xfrm>
              <a:off x="8107321" y="5724216"/>
              <a:ext cx="115930" cy="154184"/>
            </a:xfrm>
            <a:custGeom>
              <a:avLst/>
              <a:gdLst/>
              <a:ahLst/>
              <a:cxnLst/>
              <a:rect l="0" t="0" r="0" b="0"/>
              <a:pathLst>
                <a:path w="115930" h="154184">
                  <a:moveTo>
                    <a:pt x="20679" y="16184"/>
                  </a:moveTo>
                  <a:lnTo>
                    <a:pt x="20679" y="16184"/>
                  </a:lnTo>
                  <a:lnTo>
                    <a:pt x="14351" y="9856"/>
                  </a:lnTo>
                  <a:lnTo>
                    <a:pt x="26265" y="4810"/>
                  </a:lnTo>
                  <a:lnTo>
                    <a:pt x="47651" y="0"/>
                  </a:lnTo>
                  <a:lnTo>
                    <a:pt x="59477" y="1465"/>
                  </a:lnTo>
                  <a:lnTo>
                    <a:pt x="69908" y="6349"/>
                  </a:lnTo>
                  <a:lnTo>
                    <a:pt x="74665" y="9627"/>
                  </a:lnTo>
                  <a:lnTo>
                    <a:pt x="79950" y="17033"/>
                  </a:lnTo>
                  <a:lnTo>
                    <a:pt x="81359" y="20983"/>
                  </a:lnTo>
                  <a:lnTo>
                    <a:pt x="79972" y="43398"/>
                  </a:lnTo>
                  <a:lnTo>
                    <a:pt x="71722" y="69011"/>
                  </a:lnTo>
                  <a:lnTo>
                    <a:pt x="51927" y="100833"/>
                  </a:lnTo>
                  <a:lnTo>
                    <a:pt x="4863" y="147278"/>
                  </a:lnTo>
                  <a:lnTo>
                    <a:pt x="243" y="152059"/>
                  </a:lnTo>
                  <a:lnTo>
                    <a:pt x="0" y="153335"/>
                  </a:lnTo>
                  <a:lnTo>
                    <a:pt x="542" y="154183"/>
                  </a:lnTo>
                  <a:lnTo>
                    <a:pt x="44902" y="144248"/>
                  </a:lnTo>
                  <a:lnTo>
                    <a:pt x="90427" y="132576"/>
                  </a:lnTo>
                  <a:lnTo>
                    <a:pt x="115929" y="124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SMARTInkShape-Group1234"/>
          <p:cNvGrpSpPr/>
          <p:nvPr/>
        </p:nvGrpSpPr>
        <p:grpSpPr>
          <a:xfrm>
            <a:off x="7594760" y="5949950"/>
            <a:ext cx="95091" cy="109656"/>
            <a:chOff x="7594760" y="5949950"/>
            <a:chExt cx="95091" cy="109656"/>
          </a:xfrm>
        </p:grpSpPr>
        <p:sp>
          <p:nvSpPr>
            <p:cNvPr id="317" name="SMARTInkShape-5658"/>
            <p:cNvSpPr/>
            <p:nvPr>
              <p:custDataLst>
                <p:tags r:id="rId132"/>
              </p:custDataLst>
            </p:nvPr>
          </p:nvSpPr>
          <p:spPr>
            <a:xfrm>
              <a:off x="7594760" y="6032500"/>
              <a:ext cx="95091" cy="27106"/>
            </a:xfrm>
            <a:custGeom>
              <a:avLst/>
              <a:gdLst/>
              <a:ahLst/>
              <a:cxnLst/>
              <a:rect l="0" t="0" r="0" b="0"/>
              <a:pathLst>
                <a:path w="95091" h="27106">
                  <a:moveTo>
                    <a:pt x="25240" y="0"/>
                  </a:moveTo>
                  <a:lnTo>
                    <a:pt x="25240" y="0"/>
                  </a:lnTo>
                  <a:lnTo>
                    <a:pt x="0" y="19774"/>
                  </a:lnTo>
                  <a:lnTo>
                    <a:pt x="652" y="22354"/>
                  </a:lnTo>
                  <a:lnTo>
                    <a:pt x="8902" y="27105"/>
                  </a:lnTo>
                  <a:lnTo>
                    <a:pt x="39529" y="27003"/>
                  </a:lnTo>
                  <a:lnTo>
                    <a:pt x="9509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5659"/>
            <p:cNvSpPr/>
            <p:nvPr>
              <p:custDataLst>
                <p:tags r:id="rId133"/>
              </p:custDataLst>
            </p:nvPr>
          </p:nvSpPr>
          <p:spPr>
            <a:xfrm>
              <a:off x="7607300" y="5949950"/>
              <a:ext cx="82551" cy="10008"/>
            </a:xfrm>
            <a:custGeom>
              <a:avLst/>
              <a:gdLst/>
              <a:ahLst/>
              <a:cxnLst/>
              <a:rect l="0" t="0" r="0" b="0"/>
              <a:pathLst>
                <a:path w="82551" h="10008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705" y="10007"/>
                  </a:lnTo>
                  <a:lnTo>
                    <a:pt x="6480" y="7747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7" name="SMARTInkShape-Group1235"/>
          <p:cNvGrpSpPr/>
          <p:nvPr/>
        </p:nvGrpSpPr>
        <p:grpSpPr>
          <a:xfrm>
            <a:off x="6483350" y="5744269"/>
            <a:ext cx="861457" cy="391254"/>
            <a:chOff x="6483350" y="5744269"/>
            <a:chExt cx="861457" cy="391254"/>
          </a:xfrm>
        </p:grpSpPr>
        <p:sp>
          <p:nvSpPr>
            <p:cNvPr id="320" name="SMARTInkShape-5660"/>
            <p:cNvSpPr/>
            <p:nvPr>
              <p:custDataLst>
                <p:tags r:id="rId125"/>
              </p:custDataLst>
            </p:nvPr>
          </p:nvSpPr>
          <p:spPr>
            <a:xfrm>
              <a:off x="6483350" y="5744269"/>
              <a:ext cx="154047" cy="391254"/>
            </a:xfrm>
            <a:custGeom>
              <a:avLst/>
              <a:gdLst/>
              <a:ahLst/>
              <a:cxnLst/>
              <a:rect l="0" t="0" r="0" b="0"/>
              <a:pathLst>
                <a:path w="154047" h="391254">
                  <a:moveTo>
                    <a:pt x="12700" y="123131"/>
                  </a:moveTo>
                  <a:lnTo>
                    <a:pt x="12700" y="123131"/>
                  </a:lnTo>
                  <a:lnTo>
                    <a:pt x="17726" y="164558"/>
                  </a:lnTo>
                  <a:lnTo>
                    <a:pt x="22159" y="207593"/>
                  </a:lnTo>
                  <a:lnTo>
                    <a:pt x="24439" y="244347"/>
                  </a:lnTo>
                  <a:lnTo>
                    <a:pt x="25116" y="285420"/>
                  </a:lnTo>
                  <a:lnTo>
                    <a:pt x="25343" y="326090"/>
                  </a:lnTo>
                  <a:lnTo>
                    <a:pt x="27270" y="371229"/>
                  </a:lnTo>
                  <a:lnTo>
                    <a:pt x="30865" y="391253"/>
                  </a:lnTo>
                  <a:lnTo>
                    <a:pt x="31488" y="381238"/>
                  </a:lnTo>
                  <a:lnTo>
                    <a:pt x="31699" y="341724"/>
                  </a:lnTo>
                  <a:lnTo>
                    <a:pt x="31734" y="303453"/>
                  </a:lnTo>
                  <a:lnTo>
                    <a:pt x="32451" y="269772"/>
                  </a:lnTo>
                  <a:lnTo>
                    <a:pt x="36113" y="224671"/>
                  </a:lnTo>
                  <a:lnTo>
                    <a:pt x="38922" y="189749"/>
                  </a:lnTo>
                  <a:lnTo>
                    <a:pt x="47358" y="149063"/>
                  </a:lnTo>
                  <a:lnTo>
                    <a:pt x="56052" y="106433"/>
                  </a:lnTo>
                  <a:lnTo>
                    <a:pt x="73475" y="59390"/>
                  </a:lnTo>
                  <a:lnTo>
                    <a:pt x="87500" y="29088"/>
                  </a:lnTo>
                  <a:lnTo>
                    <a:pt x="103066" y="9188"/>
                  </a:lnTo>
                  <a:lnTo>
                    <a:pt x="114952" y="1935"/>
                  </a:lnTo>
                  <a:lnTo>
                    <a:pt x="121084" y="0"/>
                  </a:lnTo>
                  <a:lnTo>
                    <a:pt x="126584" y="2238"/>
                  </a:lnTo>
                  <a:lnTo>
                    <a:pt x="136458" y="14132"/>
                  </a:lnTo>
                  <a:lnTo>
                    <a:pt x="146579" y="50774"/>
                  </a:lnTo>
                  <a:lnTo>
                    <a:pt x="154046" y="87268"/>
                  </a:lnTo>
                  <a:lnTo>
                    <a:pt x="150614" y="130534"/>
                  </a:lnTo>
                  <a:lnTo>
                    <a:pt x="140660" y="165620"/>
                  </a:lnTo>
                  <a:lnTo>
                    <a:pt x="125402" y="190518"/>
                  </a:lnTo>
                  <a:lnTo>
                    <a:pt x="115471" y="198942"/>
                  </a:lnTo>
                  <a:lnTo>
                    <a:pt x="87485" y="207720"/>
                  </a:lnTo>
                  <a:lnTo>
                    <a:pt x="58220" y="210754"/>
                  </a:lnTo>
                  <a:lnTo>
                    <a:pt x="0" y="199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5661"/>
            <p:cNvSpPr/>
            <p:nvPr>
              <p:custDataLst>
                <p:tags r:id="rId126"/>
              </p:custDataLst>
            </p:nvPr>
          </p:nvSpPr>
          <p:spPr>
            <a:xfrm>
              <a:off x="6711950" y="5981700"/>
              <a:ext cx="101601" cy="95251"/>
            </a:xfrm>
            <a:custGeom>
              <a:avLst/>
              <a:gdLst/>
              <a:ahLst/>
              <a:cxnLst/>
              <a:rect l="0" t="0" r="0" b="0"/>
              <a:pathLst>
                <a:path w="101601" h="9525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9433" y="11950"/>
                  </a:lnTo>
                  <a:lnTo>
                    <a:pt x="54074" y="58193"/>
                  </a:lnTo>
                  <a:lnTo>
                    <a:pt x="1016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5662"/>
            <p:cNvSpPr/>
            <p:nvPr>
              <p:custDataLst>
                <p:tags r:id="rId127"/>
              </p:custDataLst>
            </p:nvPr>
          </p:nvSpPr>
          <p:spPr>
            <a:xfrm>
              <a:off x="6711950" y="5982583"/>
              <a:ext cx="133351" cy="119768"/>
            </a:xfrm>
            <a:custGeom>
              <a:avLst/>
              <a:gdLst/>
              <a:ahLst/>
              <a:cxnLst/>
              <a:rect l="0" t="0" r="0" b="0"/>
              <a:pathLst>
                <a:path w="133351" h="119768">
                  <a:moveTo>
                    <a:pt x="133350" y="5467"/>
                  </a:moveTo>
                  <a:lnTo>
                    <a:pt x="133350" y="5467"/>
                  </a:lnTo>
                  <a:lnTo>
                    <a:pt x="129979" y="2096"/>
                  </a:lnTo>
                  <a:lnTo>
                    <a:pt x="124561" y="441"/>
                  </a:lnTo>
                  <a:lnTo>
                    <a:pt x="121140" y="0"/>
                  </a:lnTo>
                  <a:lnTo>
                    <a:pt x="111697" y="3273"/>
                  </a:lnTo>
                  <a:lnTo>
                    <a:pt x="77843" y="25901"/>
                  </a:lnTo>
                  <a:lnTo>
                    <a:pt x="30930" y="73275"/>
                  </a:lnTo>
                  <a:lnTo>
                    <a:pt x="3691" y="106496"/>
                  </a:lnTo>
                  <a:lnTo>
                    <a:pt x="0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5663"/>
            <p:cNvSpPr/>
            <p:nvPr>
              <p:custDataLst>
                <p:tags r:id="rId128"/>
              </p:custDataLst>
            </p:nvPr>
          </p:nvSpPr>
          <p:spPr>
            <a:xfrm>
              <a:off x="7270750" y="5831993"/>
              <a:ext cx="74057" cy="219558"/>
            </a:xfrm>
            <a:custGeom>
              <a:avLst/>
              <a:gdLst/>
              <a:ahLst/>
              <a:cxnLst/>
              <a:rect l="0" t="0" r="0" b="0"/>
              <a:pathLst>
                <a:path w="74057" h="219558">
                  <a:moveTo>
                    <a:pt x="0" y="3657"/>
                  </a:moveTo>
                  <a:lnTo>
                    <a:pt x="0" y="3657"/>
                  </a:lnTo>
                  <a:lnTo>
                    <a:pt x="3370" y="3657"/>
                  </a:lnTo>
                  <a:lnTo>
                    <a:pt x="4364" y="2952"/>
                  </a:lnTo>
                  <a:lnTo>
                    <a:pt x="5026" y="1775"/>
                  </a:lnTo>
                  <a:lnTo>
                    <a:pt x="5467" y="286"/>
                  </a:lnTo>
                  <a:lnTo>
                    <a:pt x="7172" y="0"/>
                  </a:lnTo>
                  <a:lnTo>
                    <a:pt x="12831" y="1559"/>
                  </a:lnTo>
                  <a:lnTo>
                    <a:pt x="33030" y="14089"/>
                  </a:lnTo>
                  <a:lnTo>
                    <a:pt x="51179" y="31677"/>
                  </a:lnTo>
                  <a:lnTo>
                    <a:pt x="67845" y="57192"/>
                  </a:lnTo>
                  <a:lnTo>
                    <a:pt x="73724" y="80902"/>
                  </a:lnTo>
                  <a:lnTo>
                    <a:pt x="74056" y="114504"/>
                  </a:lnTo>
                  <a:lnTo>
                    <a:pt x="65139" y="152604"/>
                  </a:lnTo>
                  <a:lnTo>
                    <a:pt x="34109" y="199608"/>
                  </a:lnTo>
                  <a:lnTo>
                    <a:pt x="19050" y="2195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5664"/>
            <p:cNvSpPr/>
            <p:nvPr>
              <p:custDataLst>
                <p:tags r:id="rId129"/>
              </p:custDataLst>
            </p:nvPr>
          </p:nvSpPr>
          <p:spPr>
            <a:xfrm>
              <a:off x="7143750" y="5899150"/>
              <a:ext cx="31751" cy="1"/>
            </a:xfrm>
            <a:custGeom>
              <a:avLst/>
              <a:gdLst/>
              <a:ahLst/>
              <a:cxnLst/>
              <a:rect l="0" t="0" r="0" b="0"/>
              <a:pathLst>
                <a:path w="31751" h="1">
                  <a:moveTo>
                    <a:pt x="31750" y="0"/>
                  </a:moveTo>
                  <a:lnTo>
                    <a:pt x="317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5665"/>
            <p:cNvSpPr/>
            <p:nvPr>
              <p:custDataLst>
                <p:tags r:id="rId130"/>
              </p:custDataLst>
            </p:nvPr>
          </p:nvSpPr>
          <p:spPr>
            <a:xfrm>
              <a:off x="7143750" y="59690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0"/>
                  </a:lnTo>
                  <a:lnTo>
                    <a:pt x="5793" y="19459"/>
                  </a:lnTo>
                  <a:lnTo>
                    <a:pt x="226" y="64432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5666"/>
            <p:cNvSpPr/>
            <p:nvPr>
              <p:custDataLst>
                <p:tags r:id="rId131"/>
              </p:custDataLst>
            </p:nvPr>
          </p:nvSpPr>
          <p:spPr>
            <a:xfrm>
              <a:off x="6999370" y="5786072"/>
              <a:ext cx="97238" cy="278179"/>
            </a:xfrm>
            <a:custGeom>
              <a:avLst/>
              <a:gdLst/>
              <a:ahLst/>
              <a:cxnLst/>
              <a:rect l="0" t="0" r="0" b="0"/>
              <a:pathLst>
                <a:path w="97238" h="278179">
                  <a:moveTo>
                    <a:pt x="93580" y="17828"/>
                  </a:moveTo>
                  <a:lnTo>
                    <a:pt x="93580" y="17828"/>
                  </a:lnTo>
                  <a:lnTo>
                    <a:pt x="96950" y="14457"/>
                  </a:lnTo>
                  <a:lnTo>
                    <a:pt x="97237" y="12759"/>
                  </a:lnTo>
                  <a:lnTo>
                    <a:pt x="96725" y="10921"/>
                  </a:lnTo>
                  <a:lnTo>
                    <a:pt x="90830" y="2900"/>
                  </a:lnTo>
                  <a:lnTo>
                    <a:pt x="85067" y="610"/>
                  </a:lnTo>
                  <a:lnTo>
                    <a:pt x="81554" y="0"/>
                  </a:lnTo>
                  <a:lnTo>
                    <a:pt x="77802" y="1003"/>
                  </a:lnTo>
                  <a:lnTo>
                    <a:pt x="69869" y="5882"/>
                  </a:lnTo>
                  <a:lnTo>
                    <a:pt x="54099" y="23304"/>
                  </a:lnTo>
                  <a:lnTo>
                    <a:pt x="34170" y="64614"/>
                  </a:lnTo>
                  <a:lnTo>
                    <a:pt x="14347" y="109777"/>
                  </a:lnTo>
                  <a:lnTo>
                    <a:pt x="3219" y="153034"/>
                  </a:lnTo>
                  <a:lnTo>
                    <a:pt x="0" y="200228"/>
                  </a:lnTo>
                  <a:lnTo>
                    <a:pt x="2131" y="217428"/>
                  </a:lnTo>
                  <a:lnTo>
                    <a:pt x="14037" y="245754"/>
                  </a:lnTo>
                  <a:lnTo>
                    <a:pt x="30971" y="266375"/>
                  </a:lnTo>
                  <a:lnTo>
                    <a:pt x="61830" y="2781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0" name="SMARTInkShape-Group1236"/>
          <p:cNvGrpSpPr/>
          <p:nvPr/>
        </p:nvGrpSpPr>
        <p:grpSpPr>
          <a:xfrm>
            <a:off x="4324350" y="5556767"/>
            <a:ext cx="256544" cy="450089"/>
            <a:chOff x="4324350" y="5556767"/>
            <a:chExt cx="256544" cy="450089"/>
          </a:xfrm>
        </p:grpSpPr>
        <p:sp>
          <p:nvSpPr>
            <p:cNvPr id="328" name="SMARTInkShape-5667"/>
            <p:cNvSpPr/>
            <p:nvPr>
              <p:custDataLst>
                <p:tags r:id="rId123"/>
              </p:custDataLst>
            </p:nvPr>
          </p:nvSpPr>
          <p:spPr>
            <a:xfrm>
              <a:off x="4324350" y="5664200"/>
              <a:ext cx="25401" cy="247651"/>
            </a:xfrm>
            <a:custGeom>
              <a:avLst/>
              <a:gdLst/>
              <a:ahLst/>
              <a:cxnLst/>
              <a:rect l="0" t="0" r="0" b="0"/>
              <a:pathLst>
                <a:path w="25401" h="2476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11537" y="6481"/>
                  </a:lnTo>
                  <a:lnTo>
                    <a:pt x="18298" y="15580"/>
                  </a:lnTo>
                  <a:lnTo>
                    <a:pt x="20362" y="28561"/>
                  </a:lnTo>
                  <a:lnTo>
                    <a:pt x="19222" y="76172"/>
                  </a:lnTo>
                  <a:lnTo>
                    <a:pt x="19084" y="114216"/>
                  </a:lnTo>
                  <a:lnTo>
                    <a:pt x="19057" y="154972"/>
                  </a:lnTo>
                  <a:lnTo>
                    <a:pt x="23416" y="198613"/>
                  </a:lnTo>
                  <a:lnTo>
                    <a:pt x="2540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5668"/>
            <p:cNvSpPr/>
            <p:nvPr>
              <p:custDataLst>
                <p:tags r:id="rId124"/>
              </p:custDataLst>
            </p:nvPr>
          </p:nvSpPr>
          <p:spPr>
            <a:xfrm>
              <a:off x="4489450" y="5556767"/>
              <a:ext cx="91444" cy="450089"/>
            </a:xfrm>
            <a:custGeom>
              <a:avLst/>
              <a:gdLst/>
              <a:ahLst/>
              <a:cxnLst/>
              <a:rect l="0" t="0" r="0" b="0"/>
              <a:pathLst>
                <a:path w="91444" h="450089">
                  <a:moveTo>
                    <a:pt x="0" y="31233"/>
                  </a:moveTo>
                  <a:lnTo>
                    <a:pt x="0" y="31233"/>
                  </a:lnTo>
                  <a:lnTo>
                    <a:pt x="705" y="11674"/>
                  </a:lnTo>
                  <a:lnTo>
                    <a:pt x="3371" y="5372"/>
                  </a:lnTo>
                  <a:lnTo>
                    <a:pt x="6479" y="3410"/>
                  </a:lnTo>
                  <a:lnTo>
                    <a:pt x="20970" y="646"/>
                  </a:lnTo>
                  <a:lnTo>
                    <a:pt x="32603" y="0"/>
                  </a:lnTo>
                  <a:lnTo>
                    <a:pt x="42948" y="3475"/>
                  </a:lnTo>
                  <a:lnTo>
                    <a:pt x="47682" y="6378"/>
                  </a:lnTo>
                  <a:lnTo>
                    <a:pt x="61086" y="30689"/>
                  </a:lnTo>
                  <a:lnTo>
                    <a:pt x="67253" y="68074"/>
                  </a:lnTo>
                  <a:lnTo>
                    <a:pt x="59198" y="115520"/>
                  </a:lnTo>
                  <a:lnTo>
                    <a:pt x="45900" y="161163"/>
                  </a:lnTo>
                  <a:lnTo>
                    <a:pt x="42271" y="180702"/>
                  </a:lnTo>
                  <a:lnTo>
                    <a:pt x="47395" y="225746"/>
                  </a:lnTo>
                  <a:lnTo>
                    <a:pt x="64165" y="271459"/>
                  </a:lnTo>
                  <a:lnTo>
                    <a:pt x="77194" y="312929"/>
                  </a:lnTo>
                  <a:lnTo>
                    <a:pt x="86561" y="353159"/>
                  </a:lnTo>
                  <a:lnTo>
                    <a:pt x="91443" y="394764"/>
                  </a:lnTo>
                  <a:lnTo>
                    <a:pt x="85890" y="419052"/>
                  </a:lnTo>
                  <a:lnTo>
                    <a:pt x="78390" y="434313"/>
                  </a:lnTo>
                  <a:lnTo>
                    <a:pt x="68001" y="445799"/>
                  </a:lnTo>
                  <a:lnTo>
                    <a:pt x="61561" y="448722"/>
                  </a:lnTo>
                  <a:lnTo>
                    <a:pt x="46881" y="450088"/>
                  </a:lnTo>
                  <a:lnTo>
                    <a:pt x="41132" y="448053"/>
                  </a:lnTo>
                  <a:lnTo>
                    <a:pt x="25400" y="431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4" name="SMARTInkShape-Group1237"/>
          <p:cNvGrpSpPr/>
          <p:nvPr/>
        </p:nvGrpSpPr>
        <p:grpSpPr>
          <a:xfrm>
            <a:off x="3632461" y="5667573"/>
            <a:ext cx="393440" cy="403028"/>
            <a:chOff x="3632461" y="5667573"/>
            <a:chExt cx="393440" cy="403028"/>
          </a:xfrm>
        </p:grpSpPr>
        <p:sp>
          <p:nvSpPr>
            <p:cNvPr id="331" name="SMARTInkShape-5669"/>
            <p:cNvSpPr/>
            <p:nvPr>
              <p:custDataLst>
                <p:tags r:id="rId120"/>
              </p:custDataLst>
            </p:nvPr>
          </p:nvSpPr>
          <p:spPr>
            <a:xfrm>
              <a:off x="3632461" y="5667573"/>
              <a:ext cx="241166" cy="307778"/>
            </a:xfrm>
            <a:custGeom>
              <a:avLst/>
              <a:gdLst/>
              <a:ahLst/>
              <a:cxnLst/>
              <a:rect l="0" t="0" r="0" b="0"/>
              <a:pathLst>
                <a:path w="241166" h="307778">
                  <a:moveTo>
                    <a:pt x="6089" y="41077"/>
                  </a:moveTo>
                  <a:lnTo>
                    <a:pt x="6089" y="41077"/>
                  </a:lnTo>
                  <a:lnTo>
                    <a:pt x="622" y="41077"/>
                  </a:lnTo>
                  <a:lnTo>
                    <a:pt x="327" y="40372"/>
                  </a:lnTo>
                  <a:lnTo>
                    <a:pt x="0" y="37706"/>
                  </a:lnTo>
                  <a:lnTo>
                    <a:pt x="619" y="36713"/>
                  </a:lnTo>
                  <a:lnTo>
                    <a:pt x="1737" y="36051"/>
                  </a:lnTo>
                  <a:lnTo>
                    <a:pt x="44558" y="20500"/>
                  </a:lnTo>
                  <a:lnTo>
                    <a:pt x="81301" y="13735"/>
                  </a:lnTo>
                  <a:lnTo>
                    <a:pt x="119802" y="5833"/>
                  </a:lnTo>
                  <a:lnTo>
                    <a:pt x="165977" y="1660"/>
                  </a:lnTo>
                  <a:lnTo>
                    <a:pt x="195750" y="0"/>
                  </a:lnTo>
                  <a:lnTo>
                    <a:pt x="221823" y="5760"/>
                  </a:lnTo>
                  <a:lnTo>
                    <a:pt x="232734" y="15268"/>
                  </a:lnTo>
                  <a:lnTo>
                    <a:pt x="237619" y="21754"/>
                  </a:lnTo>
                  <a:lnTo>
                    <a:pt x="241165" y="36487"/>
                  </a:lnTo>
                  <a:lnTo>
                    <a:pt x="237313" y="66293"/>
                  </a:lnTo>
                  <a:lnTo>
                    <a:pt x="229116" y="104523"/>
                  </a:lnTo>
                  <a:lnTo>
                    <a:pt x="218456" y="142660"/>
                  </a:lnTo>
                  <a:lnTo>
                    <a:pt x="202633" y="183361"/>
                  </a:lnTo>
                  <a:lnTo>
                    <a:pt x="180426" y="228432"/>
                  </a:lnTo>
                  <a:lnTo>
                    <a:pt x="163677" y="267983"/>
                  </a:lnTo>
                  <a:lnTo>
                    <a:pt x="158489" y="307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5670"/>
            <p:cNvSpPr/>
            <p:nvPr>
              <p:custDataLst>
                <p:tags r:id="rId121"/>
              </p:custDataLst>
            </p:nvPr>
          </p:nvSpPr>
          <p:spPr>
            <a:xfrm>
              <a:off x="3721983" y="5842000"/>
              <a:ext cx="176918" cy="50801"/>
            </a:xfrm>
            <a:custGeom>
              <a:avLst/>
              <a:gdLst/>
              <a:ahLst/>
              <a:cxnLst/>
              <a:rect l="0" t="0" r="0" b="0"/>
              <a:pathLst>
                <a:path w="176918" h="50801">
                  <a:moveTo>
                    <a:pt x="5467" y="50800"/>
                  </a:moveTo>
                  <a:lnTo>
                    <a:pt x="5467" y="50800"/>
                  </a:lnTo>
                  <a:lnTo>
                    <a:pt x="0" y="50800"/>
                  </a:lnTo>
                  <a:lnTo>
                    <a:pt x="2749" y="44059"/>
                  </a:lnTo>
                  <a:lnTo>
                    <a:pt x="21517" y="33124"/>
                  </a:lnTo>
                  <a:lnTo>
                    <a:pt x="59463" y="21151"/>
                  </a:lnTo>
                  <a:lnTo>
                    <a:pt x="102811" y="7809"/>
                  </a:lnTo>
                  <a:lnTo>
                    <a:pt x="149284" y="1028"/>
                  </a:lnTo>
                  <a:lnTo>
                    <a:pt x="1769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5671"/>
            <p:cNvSpPr/>
            <p:nvPr>
              <p:custDataLst>
                <p:tags r:id="rId122"/>
              </p:custDataLst>
            </p:nvPr>
          </p:nvSpPr>
          <p:spPr>
            <a:xfrm>
              <a:off x="3975100" y="5956300"/>
              <a:ext cx="50801" cy="114301"/>
            </a:xfrm>
            <a:custGeom>
              <a:avLst/>
              <a:gdLst/>
              <a:ahLst/>
              <a:cxnLst/>
              <a:rect l="0" t="0" r="0" b="0"/>
              <a:pathLst>
                <a:path w="50801" h="114301">
                  <a:moveTo>
                    <a:pt x="50800" y="0"/>
                  </a:moveTo>
                  <a:lnTo>
                    <a:pt x="50800" y="0"/>
                  </a:lnTo>
                  <a:lnTo>
                    <a:pt x="38590" y="38724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8" name="SMARTInkShape-Group1238"/>
          <p:cNvGrpSpPr/>
          <p:nvPr/>
        </p:nvGrpSpPr>
        <p:grpSpPr>
          <a:xfrm>
            <a:off x="2997200" y="5684526"/>
            <a:ext cx="387351" cy="360675"/>
            <a:chOff x="2997200" y="5684526"/>
            <a:chExt cx="387351" cy="360675"/>
          </a:xfrm>
        </p:grpSpPr>
        <p:sp>
          <p:nvSpPr>
            <p:cNvPr id="335" name="SMARTInkShape-5672"/>
            <p:cNvSpPr/>
            <p:nvPr>
              <p:custDataLst>
                <p:tags r:id="rId117"/>
              </p:custDataLst>
            </p:nvPr>
          </p:nvSpPr>
          <p:spPr>
            <a:xfrm>
              <a:off x="3333750" y="5937250"/>
              <a:ext cx="50801" cy="107951"/>
            </a:xfrm>
            <a:custGeom>
              <a:avLst/>
              <a:gdLst/>
              <a:ahLst/>
              <a:cxnLst/>
              <a:rect l="0" t="0" r="0" b="0"/>
              <a:pathLst>
                <a:path w="50801" h="107951">
                  <a:moveTo>
                    <a:pt x="50800" y="0"/>
                  </a:moveTo>
                  <a:lnTo>
                    <a:pt x="50800" y="0"/>
                  </a:lnTo>
                  <a:lnTo>
                    <a:pt x="47429" y="33258"/>
                  </a:lnTo>
                  <a:lnTo>
                    <a:pt x="34194" y="67613"/>
                  </a:lnTo>
                  <a:lnTo>
                    <a:pt x="18598" y="90981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5673"/>
            <p:cNvSpPr/>
            <p:nvPr>
              <p:custDataLst>
                <p:tags r:id="rId118"/>
              </p:custDataLst>
            </p:nvPr>
          </p:nvSpPr>
          <p:spPr>
            <a:xfrm>
              <a:off x="2997200" y="5684526"/>
              <a:ext cx="205252" cy="265425"/>
            </a:xfrm>
            <a:custGeom>
              <a:avLst/>
              <a:gdLst/>
              <a:ahLst/>
              <a:cxnLst/>
              <a:rect l="0" t="0" r="0" b="0"/>
              <a:pathLst>
                <a:path w="205252" h="265425">
                  <a:moveTo>
                    <a:pt x="0" y="49524"/>
                  </a:moveTo>
                  <a:lnTo>
                    <a:pt x="0" y="49524"/>
                  </a:lnTo>
                  <a:lnTo>
                    <a:pt x="0" y="42782"/>
                  </a:lnTo>
                  <a:lnTo>
                    <a:pt x="1411" y="40796"/>
                  </a:lnTo>
                  <a:lnTo>
                    <a:pt x="3763" y="39472"/>
                  </a:lnTo>
                  <a:lnTo>
                    <a:pt x="40164" y="28268"/>
                  </a:lnTo>
                  <a:lnTo>
                    <a:pt x="85937" y="16475"/>
                  </a:lnTo>
                  <a:lnTo>
                    <a:pt x="131196" y="7352"/>
                  </a:lnTo>
                  <a:lnTo>
                    <a:pt x="171698" y="0"/>
                  </a:lnTo>
                  <a:lnTo>
                    <a:pt x="187788" y="3054"/>
                  </a:lnTo>
                  <a:lnTo>
                    <a:pt x="195042" y="5844"/>
                  </a:lnTo>
                  <a:lnTo>
                    <a:pt x="199878" y="11937"/>
                  </a:lnTo>
                  <a:lnTo>
                    <a:pt x="205251" y="29997"/>
                  </a:lnTo>
                  <a:lnTo>
                    <a:pt x="204905" y="60593"/>
                  </a:lnTo>
                  <a:lnTo>
                    <a:pt x="194104" y="107606"/>
                  </a:lnTo>
                  <a:lnTo>
                    <a:pt x="186325" y="152013"/>
                  </a:lnTo>
                  <a:lnTo>
                    <a:pt x="177838" y="191908"/>
                  </a:lnTo>
                  <a:lnTo>
                    <a:pt x="168347" y="237732"/>
                  </a:lnTo>
                  <a:lnTo>
                    <a:pt x="165100" y="265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5674"/>
            <p:cNvSpPr/>
            <p:nvPr>
              <p:custDataLst>
                <p:tags r:id="rId119"/>
              </p:custDataLst>
            </p:nvPr>
          </p:nvSpPr>
          <p:spPr>
            <a:xfrm>
              <a:off x="3093333" y="5842000"/>
              <a:ext cx="170568" cy="44451"/>
            </a:xfrm>
            <a:custGeom>
              <a:avLst/>
              <a:gdLst/>
              <a:ahLst/>
              <a:cxnLst/>
              <a:rect l="0" t="0" r="0" b="0"/>
              <a:pathLst>
                <a:path w="170568" h="44451">
                  <a:moveTo>
                    <a:pt x="5467" y="44450"/>
                  </a:moveTo>
                  <a:lnTo>
                    <a:pt x="5467" y="44450"/>
                  </a:lnTo>
                  <a:lnTo>
                    <a:pt x="2096" y="44450"/>
                  </a:lnTo>
                  <a:lnTo>
                    <a:pt x="1103" y="43745"/>
                  </a:lnTo>
                  <a:lnTo>
                    <a:pt x="441" y="42569"/>
                  </a:lnTo>
                  <a:lnTo>
                    <a:pt x="0" y="41079"/>
                  </a:lnTo>
                  <a:lnTo>
                    <a:pt x="7035" y="37543"/>
                  </a:lnTo>
                  <a:lnTo>
                    <a:pt x="51927" y="23079"/>
                  </a:lnTo>
                  <a:lnTo>
                    <a:pt x="98109" y="13077"/>
                  </a:lnTo>
                  <a:lnTo>
                    <a:pt x="144301" y="6531"/>
                  </a:lnTo>
                  <a:lnTo>
                    <a:pt x="1705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4" name="SMARTInkShape-Group1239"/>
          <p:cNvGrpSpPr/>
          <p:nvPr/>
        </p:nvGrpSpPr>
        <p:grpSpPr>
          <a:xfrm>
            <a:off x="1879600" y="5627367"/>
            <a:ext cx="863601" cy="442095"/>
            <a:chOff x="1879600" y="5627367"/>
            <a:chExt cx="863601" cy="442095"/>
          </a:xfrm>
        </p:grpSpPr>
        <p:sp>
          <p:nvSpPr>
            <p:cNvPr id="339" name="SMARTInkShape-5675"/>
            <p:cNvSpPr/>
            <p:nvPr>
              <p:custDataLst>
                <p:tags r:id="rId112"/>
              </p:custDataLst>
            </p:nvPr>
          </p:nvSpPr>
          <p:spPr>
            <a:xfrm>
              <a:off x="1885950" y="5734933"/>
              <a:ext cx="31751" cy="240418"/>
            </a:xfrm>
            <a:custGeom>
              <a:avLst/>
              <a:gdLst/>
              <a:ahLst/>
              <a:cxnLst/>
              <a:rect l="0" t="0" r="0" b="0"/>
              <a:pathLst>
                <a:path w="31751" h="24041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15111" y="25710"/>
                  </a:lnTo>
                  <a:lnTo>
                    <a:pt x="18531" y="72121"/>
                  </a:lnTo>
                  <a:lnTo>
                    <a:pt x="18947" y="110277"/>
                  </a:lnTo>
                  <a:lnTo>
                    <a:pt x="19030" y="154948"/>
                  </a:lnTo>
                  <a:lnTo>
                    <a:pt x="19047" y="196114"/>
                  </a:lnTo>
                  <a:lnTo>
                    <a:pt x="31750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5676"/>
            <p:cNvSpPr/>
            <p:nvPr>
              <p:custDataLst>
                <p:tags r:id="rId113"/>
              </p:custDataLst>
            </p:nvPr>
          </p:nvSpPr>
          <p:spPr>
            <a:xfrm>
              <a:off x="1879600" y="5653686"/>
              <a:ext cx="200946" cy="309729"/>
            </a:xfrm>
            <a:custGeom>
              <a:avLst/>
              <a:gdLst/>
              <a:ahLst/>
              <a:cxnLst/>
              <a:rect l="0" t="0" r="0" b="0"/>
              <a:pathLst>
                <a:path w="200946" h="309729">
                  <a:moveTo>
                    <a:pt x="38100" y="181964"/>
                  </a:moveTo>
                  <a:lnTo>
                    <a:pt x="38100" y="181964"/>
                  </a:lnTo>
                  <a:lnTo>
                    <a:pt x="27974" y="134967"/>
                  </a:lnTo>
                  <a:lnTo>
                    <a:pt x="25908" y="89216"/>
                  </a:lnTo>
                  <a:lnTo>
                    <a:pt x="28871" y="43150"/>
                  </a:lnTo>
                  <a:lnTo>
                    <a:pt x="36115" y="26430"/>
                  </a:lnTo>
                  <a:lnTo>
                    <a:pt x="51270" y="5191"/>
                  </a:lnTo>
                  <a:lnTo>
                    <a:pt x="62063" y="1092"/>
                  </a:lnTo>
                  <a:lnTo>
                    <a:pt x="68892" y="0"/>
                  </a:lnTo>
                  <a:lnTo>
                    <a:pt x="102100" y="8574"/>
                  </a:lnTo>
                  <a:lnTo>
                    <a:pt x="145312" y="34093"/>
                  </a:lnTo>
                  <a:lnTo>
                    <a:pt x="181213" y="68791"/>
                  </a:lnTo>
                  <a:lnTo>
                    <a:pt x="195588" y="101629"/>
                  </a:lnTo>
                  <a:lnTo>
                    <a:pt x="200945" y="128058"/>
                  </a:lnTo>
                  <a:lnTo>
                    <a:pt x="195790" y="159407"/>
                  </a:lnTo>
                  <a:lnTo>
                    <a:pt x="178583" y="195506"/>
                  </a:lnTo>
                  <a:lnTo>
                    <a:pt x="152240" y="233014"/>
                  </a:lnTo>
                  <a:lnTo>
                    <a:pt x="112439" y="275721"/>
                  </a:lnTo>
                  <a:lnTo>
                    <a:pt x="74787" y="295760"/>
                  </a:lnTo>
                  <a:lnTo>
                    <a:pt x="40330" y="309728"/>
                  </a:lnTo>
                  <a:lnTo>
                    <a:pt x="0" y="3089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5677"/>
            <p:cNvSpPr/>
            <p:nvPr>
              <p:custDataLst>
                <p:tags r:id="rId114"/>
              </p:custDataLst>
            </p:nvPr>
          </p:nvSpPr>
          <p:spPr>
            <a:xfrm>
              <a:off x="2228850" y="5816600"/>
              <a:ext cx="146051" cy="24518"/>
            </a:xfrm>
            <a:custGeom>
              <a:avLst/>
              <a:gdLst/>
              <a:ahLst/>
              <a:cxnLst/>
              <a:rect l="0" t="0" r="0" b="0"/>
              <a:pathLst>
                <a:path w="146051" h="24518">
                  <a:moveTo>
                    <a:pt x="0" y="19050"/>
                  </a:moveTo>
                  <a:lnTo>
                    <a:pt x="0" y="19050"/>
                  </a:lnTo>
                  <a:lnTo>
                    <a:pt x="0" y="22421"/>
                  </a:lnTo>
                  <a:lnTo>
                    <a:pt x="1411" y="23414"/>
                  </a:lnTo>
                  <a:lnTo>
                    <a:pt x="6742" y="24517"/>
                  </a:lnTo>
                  <a:lnTo>
                    <a:pt x="52176" y="16484"/>
                  </a:lnTo>
                  <a:lnTo>
                    <a:pt x="92679" y="10451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5678"/>
            <p:cNvSpPr/>
            <p:nvPr>
              <p:custDataLst>
                <p:tags r:id="rId115"/>
              </p:custDataLst>
            </p:nvPr>
          </p:nvSpPr>
          <p:spPr>
            <a:xfrm>
              <a:off x="2247053" y="5905500"/>
              <a:ext cx="178648" cy="36646"/>
            </a:xfrm>
            <a:custGeom>
              <a:avLst/>
              <a:gdLst/>
              <a:ahLst/>
              <a:cxnLst/>
              <a:rect l="0" t="0" r="0" b="0"/>
              <a:pathLst>
                <a:path w="178648" h="36646">
                  <a:moveTo>
                    <a:pt x="45297" y="0"/>
                  </a:moveTo>
                  <a:lnTo>
                    <a:pt x="45297" y="0"/>
                  </a:lnTo>
                  <a:lnTo>
                    <a:pt x="635" y="34828"/>
                  </a:lnTo>
                  <a:lnTo>
                    <a:pt x="0" y="35919"/>
                  </a:lnTo>
                  <a:lnTo>
                    <a:pt x="282" y="36645"/>
                  </a:lnTo>
                  <a:lnTo>
                    <a:pt x="40336" y="31000"/>
                  </a:lnTo>
                  <a:lnTo>
                    <a:pt x="84926" y="19765"/>
                  </a:lnTo>
                  <a:lnTo>
                    <a:pt x="125321" y="11422"/>
                  </a:lnTo>
                  <a:lnTo>
                    <a:pt x="1786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5679"/>
            <p:cNvSpPr/>
            <p:nvPr>
              <p:custDataLst>
                <p:tags r:id="rId116"/>
              </p:custDataLst>
            </p:nvPr>
          </p:nvSpPr>
          <p:spPr>
            <a:xfrm>
              <a:off x="2608108" y="5627367"/>
              <a:ext cx="135093" cy="442095"/>
            </a:xfrm>
            <a:custGeom>
              <a:avLst/>
              <a:gdLst/>
              <a:ahLst/>
              <a:cxnLst/>
              <a:rect l="0" t="0" r="0" b="0"/>
              <a:pathLst>
                <a:path w="135093" h="442095">
                  <a:moveTo>
                    <a:pt x="128742" y="30483"/>
                  </a:moveTo>
                  <a:lnTo>
                    <a:pt x="128742" y="30483"/>
                  </a:lnTo>
                  <a:lnTo>
                    <a:pt x="87142" y="7301"/>
                  </a:lnTo>
                  <a:lnTo>
                    <a:pt x="53057" y="0"/>
                  </a:lnTo>
                  <a:lnTo>
                    <a:pt x="30274" y="5851"/>
                  </a:lnTo>
                  <a:lnTo>
                    <a:pt x="17715" y="14596"/>
                  </a:lnTo>
                  <a:lnTo>
                    <a:pt x="8135" y="25538"/>
                  </a:lnTo>
                  <a:lnTo>
                    <a:pt x="1526" y="37457"/>
                  </a:lnTo>
                  <a:lnTo>
                    <a:pt x="0" y="53573"/>
                  </a:lnTo>
                  <a:lnTo>
                    <a:pt x="4769" y="89293"/>
                  </a:lnTo>
                  <a:lnTo>
                    <a:pt x="21233" y="121409"/>
                  </a:lnTo>
                  <a:lnTo>
                    <a:pt x="46528" y="161859"/>
                  </a:lnTo>
                  <a:lnTo>
                    <a:pt x="55228" y="186767"/>
                  </a:lnTo>
                  <a:lnTo>
                    <a:pt x="58168" y="214145"/>
                  </a:lnTo>
                  <a:lnTo>
                    <a:pt x="56999" y="219247"/>
                  </a:lnTo>
                  <a:lnTo>
                    <a:pt x="51936" y="226797"/>
                  </a:lnTo>
                  <a:lnTo>
                    <a:pt x="44982" y="230622"/>
                  </a:lnTo>
                  <a:lnTo>
                    <a:pt x="35762" y="233080"/>
                  </a:lnTo>
                  <a:lnTo>
                    <a:pt x="35005" y="232575"/>
                  </a:lnTo>
                  <a:lnTo>
                    <a:pt x="34164" y="230133"/>
                  </a:lnTo>
                  <a:lnTo>
                    <a:pt x="34646" y="228494"/>
                  </a:lnTo>
                  <a:lnTo>
                    <a:pt x="37062" y="224792"/>
                  </a:lnTo>
                  <a:lnTo>
                    <a:pt x="44251" y="222676"/>
                  </a:lnTo>
                  <a:lnTo>
                    <a:pt x="54502" y="222441"/>
                  </a:lnTo>
                  <a:lnTo>
                    <a:pt x="70762" y="226276"/>
                  </a:lnTo>
                  <a:lnTo>
                    <a:pt x="77808" y="229921"/>
                  </a:lnTo>
                  <a:lnTo>
                    <a:pt x="79969" y="233997"/>
                  </a:lnTo>
                  <a:lnTo>
                    <a:pt x="82371" y="246052"/>
                  </a:lnTo>
                  <a:lnTo>
                    <a:pt x="80352" y="268706"/>
                  </a:lnTo>
                  <a:lnTo>
                    <a:pt x="63209" y="307420"/>
                  </a:lnTo>
                  <a:lnTo>
                    <a:pt x="41322" y="353219"/>
                  </a:lnTo>
                  <a:lnTo>
                    <a:pt x="26572" y="396446"/>
                  </a:lnTo>
                  <a:lnTo>
                    <a:pt x="27124" y="415853"/>
                  </a:lnTo>
                  <a:lnTo>
                    <a:pt x="29247" y="424979"/>
                  </a:lnTo>
                  <a:lnTo>
                    <a:pt x="32778" y="431769"/>
                  </a:lnTo>
                  <a:lnTo>
                    <a:pt x="42347" y="441196"/>
                  </a:lnTo>
                  <a:lnTo>
                    <a:pt x="61181" y="442094"/>
                  </a:lnTo>
                  <a:lnTo>
                    <a:pt x="135092" y="424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7" name="SMARTInkShape-Group1240"/>
          <p:cNvGrpSpPr/>
          <p:nvPr/>
        </p:nvGrpSpPr>
        <p:grpSpPr>
          <a:xfrm>
            <a:off x="1021354" y="5664200"/>
            <a:ext cx="510842" cy="417376"/>
            <a:chOff x="1021354" y="5664200"/>
            <a:chExt cx="510842" cy="417376"/>
          </a:xfrm>
        </p:grpSpPr>
        <p:sp>
          <p:nvSpPr>
            <p:cNvPr id="345" name="SMARTInkShape-5680"/>
            <p:cNvSpPr/>
            <p:nvPr>
              <p:custDataLst>
                <p:tags r:id="rId110"/>
              </p:custDataLst>
            </p:nvPr>
          </p:nvSpPr>
          <p:spPr>
            <a:xfrm>
              <a:off x="1168500" y="5745435"/>
              <a:ext cx="172223" cy="212251"/>
            </a:xfrm>
            <a:custGeom>
              <a:avLst/>
              <a:gdLst/>
              <a:ahLst/>
              <a:cxnLst/>
              <a:rect l="0" t="0" r="0" b="0"/>
              <a:pathLst>
                <a:path w="172223" h="212251">
                  <a:moveTo>
                    <a:pt x="12600" y="58465"/>
                  </a:moveTo>
                  <a:lnTo>
                    <a:pt x="12600" y="58465"/>
                  </a:lnTo>
                  <a:lnTo>
                    <a:pt x="9229" y="58463"/>
                  </a:lnTo>
                  <a:lnTo>
                    <a:pt x="5693" y="56583"/>
                  </a:lnTo>
                  <a:lnTo>
                    <a:pt x="3762" y="55094"/>
                  </a:lnTo>
                  <a:lnTo>
                    <a:pt x="1616" y="51558"/>
                  </a:lnTo>
                  <a:lnTo>
                    <a:pt x="0" y="40637"/>
                  </a:lnTo>
                  <a:lnTo>
                    <a:pt x="3301" y="36405"/>
                  </a:lnTo>
                  <a:lnTo>
                    <a:pt x="50183" y="10214"/>
                  </a:lnTo>
                  <a:lnTo>
                    <a:pt x="87549" y="581"/>
                  </a:lnTo>
                  <a:lnTo>
                    <a:pt x="116416" y="0"/>
                  </a:lnTo>
                  <a:lnTo>
                    <a:pt x="131633" y="4297"/>
                  </a:lnTo>
                  <a:lnTo>
                    <a:pt x="133583" y="7536"/>
                  </a:lnTo>
                  <a:lnTo>
                    <a:pt x="133868" y="16780"/>
                  </a:lnTo>
                  <a:lnTo>
                    <a:pt x="127597" y="39961"/>
                  </a:lnTo>
                  <a:lnTo>
                    <a:pt x="110492" y="67424"/>
                  </a:lnTo>
                  <a:lnTo>
                    <a:pt x="105967" y="72559"/>
                  </a:lnTo>
                  <a:lnTo>
                    <a:pt x="105183" y="74917"/>
                  </a:lnTo>
                  <a:lnTo>
                    <a:pt x="105367" y="77194"/>
                  </a:lnTo>
                  <a:lnTo>
                    <a:pt x="106195" y="79418"/>
                  </a:lnTo>
                  <a:lnTo>
                    <a:pt x="114101" y="89289"/>
                  </a:lnTo>
                  <a:lnTo>
                    <a:pt x="130827" y="100903"/>
                  </a:lnTo>
                  <a:lnTo>
                    <a:pt x="157799" y="116770"/>
                  </a:lnTo>
                  <a:lnTo>
                    <a:pt x="169608" y="133910"/>
                  </a:lnTo>
                  <a:lnTo>
                    <a:pt x="172222" y="147029"/>
                  </a:lnTo>
                  <a:lnTo>
                    <a:pt x="170327" y="161327"/>
                  </a:lnTo>
                  <a:lnTo>
                    <a:pt x="164780" y="179441"/>
                  </a:lnTo>
                  <a:lnTo>
                    <a:pt x="153849" y="193605"/>
                  </a:lnTo>
                  <a:lnTo>
                    <a:pt x="133709" y="207632"/>
                  </a:lnTo>
                  <a:lnTo>
                    <a:pt x="122165" y="212250"/>
                  </a:lnTo>
                  <a:lnTo>
                    <a:pt x="114683" y="211951"/>
                  </a:lnTo>
                  <a:lnTo>
                    <a:pt x="111700" y="210177"/>
                  </a:lnTo>
                  <a:lnTo>
                    <a:pt x="101500" y="198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5681"/>
            <p:cNvSpPr/>
            <p:nvPr>
              <p:custDataLst>
                <p:tags r:id="rId111"/>
              </p:custDataLst>
            </p:nvPr>
          </p:nvSpPr>
          <p:spPr>
            <a:xfrm>
              <a:off x="1021354" y="5664200"/>
              <a:ext cx="510842" cy="417376"/>
            </a:xfrm>
            <a:custGeom>
              <a:avLst/>
              <a:gdLst/>
              <a:ahLst/>
              <a:cxnLst/>
              <a:rect l="0" t="0" r="0" b="0"/>
              <a:pathLst>
                <a:path w="510842" h="417376">
                  <a:moveTo>
                    <a:pt x="407396" y="50800"/>
                  </a:moveTo>
                  <a:lnTo>
                    <a:pt x="407396" y="50800"/>
                  </a:lnTo>
                  <a:lnTo>
                    <a:pt x="380881" y="24285"/>
                  </a:lnTo>
                  <a:lnTo>
                    <a:pt x="349132" y="9391"/>
                  </a:lnTo>
                  <a:lnTo>
                    <a:pt x="311816" y="2782"/>
                  </a:lnTo>
                  <a:lnTo>
                    <a:pt x="270577" y="4195"/>
                  </a:lnTo>
                  <a:lnTo>
                    <a:pt x="223708" y="15824"/>
                  </a:lnTo>
                  <a:lnTo>
                    <a:pt x="184185" y="29305"/>
                  </a:lnTo>
                  <a:lnTo>
                    <a:pt x="143590" y="51571"/>
                  </a:lnTo>
                  <a:lnTo>
                    <a:pt x="104213" y="76352"/>
                  </a:lnTo>
                  <a:lnTo>
                    <a:pt x="61181" y="108676"/>
                  </a:lnTo>
                  <a:lnTo>
                    <a:pt x="26796" y="148541"/>
                  </a:lnTo>
                  <a:lnTo>
                    <a:pt x="7464" y="187162"/>
                  </a:lnTo>
                  <a:lnTo>
                    <a:pt x="343" y="220061"/>
                  </a:lnTo>
                  <a:lnTo>
                    <a:pt x="0" y="255144"/>
                  </a:lnTo>
                  <a:lnTo>
                    <a:pt x="9255" y="289551"/>
                  </a:lnTo>
                  <a:lnTo>
                    <a:pt x="29465" y="332989"/>
                  </a:lnTo>
                  <a:lnTo>
                    <a:pt x="51216" y="357994"/>
                  </a:lnTo>
                  <a:lnTo>
                    <a:pt x="95586" y="387805"/>
                  </a:lnTo>
                  <a:lnTo>
                    <a:pt x="143166" y="403165"/>
                  </a:lnTo>
                  <a:lnTo>
                    <a:pt x="188465" y="413281"/>
                  </a:lnTo>
                  <a:lnTo>
                    <a:pt x="228698" y="417375"/>
                  </a:lnTo>
                  <a:lnTo>
                    <a:pt x="267430" y="415217"/>
                  </a:lnTo>
                  <a:lnTo>
                    <a:pt x="305717" y="406739"/>
                  </a:lnTo>
                  <a:lnTo>
                    <a:pt x="343873" y="391919"/>
                  </a:lnTo>
                  <a:lnTo>
                    <a:pt x="389622" y="371607"/>
                  </a:lnTo>
                  <a:lnTo>
                    <a:pt x="430748" y="341881"/>
                  </a:lnTo>
                  <a:lnTo>
                    <a:pt x="469790" y="296070"/>
                  </a:lnTo>
                  <a:lnTo>
                    <a:pt x="499129" y="248757"/>
                  </a:lnTo>
                  <a:lnTo>
                    <a:pt x="509444" y="217718"/>
                  </a:lnTo>
                  <a:lnTo>
                    <a:pt x="510841" y="187310"/>
                  </a:lnTo>
                  <a:lnTo>
                    <a:pt x="507661" y="141812"/>
                  </a:lnTo>
                  <a:lnTo>
                    <a:pt x="501347" y="117356"/>
                  </a:lnTo>
                  <a:lnTo>
                    <a:pt x="479370" y="75380"/>
                  </a:lnTo>
                  <a:lnTo>
                    <a:pt x="465490" y="56080"/>
                  </a:lnTo>
                  <a:lnTo>
                    <a:pt x="428921" y="29944"/>
                  </a:lnTo>
                  <a:lnTo>
                    <a:pt x="396502" y="16600"/>
                  </a:lnTo>
                  <a:lnTo>
                    <a:pt x="350075" y="4918"/>
                  </a:lnTo>
                  <a:lnTo>
                    <a:pt x="2740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8" name="SMARTInkShape-5682"/>
          <p:cNvSpPr/>
          <p:nvPr>
            <p:custDataLst>
              <p:tags r:id="rId6"/>
            </p:custDataLst>
          </p:nvPr>
        </p:nvSpPr>
        <p:spPr>
          <a:xfrm>
            <a:off x="1949450" y="5219733"/>
            <a:ext cx="9499601" cy="704818"/>
          </a:xfrm>
          <a:custGeom>
            <a:avLst/>
            <a:gdLst/>
            <a:ahLst/>
            <a:cxnLst/>
            <a:rect l="0" t="0" r="0" b="0"/>
            <a:pathLst>
              <a:path w="9499601" h="704818">
                <a:moveTo>
                  <a:pt x="0" y="69817"/>
                </a:moveTo>
                <a:lnTo>
                  <a:pt x="0" y="69817"/>
                </a:lnTo>
                <a:lnTo>
                  <a:pt x="705" y="92342"/>
                </a:lnTo>
                <a:lnTo>
                  <a:pt x="3371" y="100524"/>
                </a:lnTo>
                <a:lnTo>
                  <a:pt x="15580" y="115839"/>
                </a:lnTo>
                <a:lnTo>
                  <a:pt x="34206" y="122022"/>
                </a:lnTo>
                <a:lnTo>
                  <a:pt x="62475" y="124063"/>
                </a:lnTo>
                <a:lnTo>
                  <a:pt x="103261" y="122619"/>
                </a:lnTo>
                <a:lnTo>
                  <a:pt x="140203" y="121506"/>
                </a:lnTo>
                <a:lnTo>
                  <a:pt x="175201" y="121012"/>
                </a:lnTo>
                <a:lnTo>
                  <a:pt x="214275" y="120793"/>
                </a:lnTo>
                <a:lnTo>
                  <a:pt x="255159" y="118814"/>
                </a:lnTo>
                <a:lnTo>
                  <a:pt x="298260" y="116287"/>
                </a:lnTo>
                <a:lnTo>
                  <a:pt x="345638" y="115165"/>
                </a:lnTo>
                <a:lnTo>
                  <a:pt x="370830" y="114160"/>
                </a:lnTo>
                <a:lnTo>
                  <a:pt x="396798" y="112785"/>
                </a:lnTo>
                <a:lnTo>
                  <a:pt x="423282" y="111163"/>
                </a:lnTo>
                <a:lnTo>
                  <a:pt x="452227" y="109375"/>
                </a:lnTo>
                <a:lnTo>
                  <a:pt x="482813" y="107478"/>
                </a:lnTo>
                <a:lnTo>
                  <a:pt x="514492" y="105507"/>
                </a:lnTo>
                <a:lnTo>
                  <a:pt x="546195" y="103489"/>
                </a:lnTo>
                <a:lnTo>
                  <a:pt x="577913" y="101438"/>
                </a:lnTo>
                <a:lnTo>
                  <a:pt x="609642" y="99364"/>
                </a:lnTo>
                <a:lnTo>
                  <a:pt x="642789" y="96570"/>
                </a:lnTo>
                <a:lnTo>
                  <a:pt x="676882" y="93297"/>
                </a:lnTo>
                <a:lnTo>
                  <a:pt x="711604" y="89703"/>
                </a:lnTo>
                <a:lnTo>
                  <a:pt x="747453" y="86602"/>
                </a:lnTo>
                <a:lnTo>
                  <a:pt x="784052" y="83829"/>
                </a:lnTo>
                <a:lnTo>
                  <a:pt x="821151" y="81275"/>
                </a:lnTo>
                <a:lnTo>
                  <a:pt x="859290" y="78161"/>
                </a:lnTo>
                <a:lnTo>
                  <a:pt x="898121" y="74674"/>
                </a:lnTo>
                <a:lnTo>
                  <a:pt x="937414" y="70939"/>
                </a:lnTo>
                <a:lnTo>
                  <a:pt x="977721" y="67742"/>
                </a:lnTo>
                <a:lnTo>
                  <a:pt x="1018703" y="64906"/>
                </a:lnTo>
                <a:lnTo>
                  <a:pt x="1060135" y="62310"/>
                </a:lnTo>
                <a:lnTo>
                  <a:pt x="1103985" y="59167"/>
                </a:lnTo>
                <a:lnTo>
                  <a:pt x="1149445" y="55662"/>
                </a:lnTo>
                <a:lnTo>
                  <a:pt x="1195980" y="51913"/>
                </a:lnTo>
                <a:lnTo>
                  <a:pt x="1242525" y="48709"/>
                </a:lnTo>
                <a:lnTo>
                  <a:pt x="1289078" y="45868"/>
                </a:lnTo>
                <a:lnTo>
                  <a:pt x="1335635" y="43267"/>
                </a:lnTo>
                <a:lnTo>
                  <a:pt x="1382901" y="40123"/>
                </a:lnTo>
                <a:lnTo>
                  <a:pt x="1430640" y="36615"/>
                </a:lnTo>
                <a:lnTo>
                  <a:pt x="1478693" y="32866"/>
                </a:lnTo>
                <a:lnTo>
                  <a:pt x="1527662" y="29661"/>
                </a:lnTo>
                <a:lnTo>
                  <a:pt x="1577241" y="26819"/>
                </a:lnTo>
                <a:lnTo>
                  <a:pt x="1627227" y="24218"/>
                </a:lnTo>
                <a:lnTo>
                  <a:pt x="1678190" y="21778"/>
                </a:lnTo>
                <a:lnTo>
                  <a:pt x="1729804" y="19447"/>
                </a:lnTo>
                <a:lnTo>
                  <a:pt x="1781853" y="17186"/>
                </a:lnTo>
                <a:lnTo>
                  <a:pt x="1835602" y="14975"/>
                </a:lnTo>
                <a:lnTo>
                  <a:pt x="1890484" y="12795"/>
                </a:lnTo>
                <a:lnTo>
                  <a:pt x="1946123" y="10635"/>
                </a:lnTo>
                <a:lnTo>
                  <a:pt x="2000854" y="8491"/>
                </a:lnTo>
                <a:lnTo>
                  <a:pt x="2054981" y="6355"/>
                </a:lnTo>
                <a:lnTo>
                  <a:pt x="2108703" y="4225"/>
                </a:lnTo>
                <a:lnTo>
                  <a:pt x="2163569" y="2806"/>
                </a:lnTo>
                <a:lnTo>
                  <a:pt x="2219196" y="1860"/>
                </a:lnTo>
                <a:lnTo>
                  <a:pt x="2275330" y="1229"/>
                </a:lnTo>
                <a:lnTo>
                  <a:pt x="2329686" y="808"/>
                </a:lnTo>
                <a:lnTo>
                  <a:pt x="2382858" y="528"/>
                </a:lnTo>
                <a:lnTo>
                  <a:pt x="2435239" y="341"/>
                </a:lnTo>
                <a:lnTo>
                  <a:pt x="2489915" y="216"/>
                </a:lnTo>
                <a:lnTo>
                  <a:pt x="2546121" y="133"/>
                </a:lnTo>
                <a:lnTo>
                  <a:pt x="2603347" y="77"/>
                </a:lnTo>
                <a:lnTo>
                  <a:pt x="2659137" y="41"/>
                </a:lnTo>
                <a:lnTo>
                  <a:pt x="2713969" y="15"/>
                </a:lnTo>
                <a:lnTo>
                  <a:pt x="2768163" y="0"/>
                </a:lnTo>
                <a:lnTo>
                  <a:pt x="2825459" y="694"/>
                </a:lnTo>
                <a:lnTo>
                  <a:pt x="2884822" y="1863"/>
                </a:lnTo>
                <a:lnTo>
                  <a:pt x="2945565" y="3347"/>
                </a:lnTo>
                <a:lnTo>
                  <a:pt x="3006522" y="4337"/>
                </a:lnTo>
                <a:lnTo>
                  <a:pt x="3067619" y="4997"/>
                </a:lnTo>
                <a:lnTo>
                  <a:pt x="3128813" y="5437"/>
                </a:lnTo>
                <a:lnTo>
                  <a:pt x="3189364" y="6436"/>
                </a:lnTo>
                <a:lnTo>
                  <a:pt x="3249487" y="7808"/>
                </a:lnTo>
                <a:lnTo>
                  <a:pt x="3309325" y="9427"/>
                </a:lnTo>
                <a:lnTo>
                  <a:pt x="3370383" y="11213"/>
                </a:lnTo>
                <a:lnTo>
                  <a:pt x="3432256" y="13108"/>
                </a:lnTo>
                <a:lnTo>
                  <a:pt x="3494670" y="15078"/>
                </a:lnTo>
                <a:lnTo>
                  <a:pt x="3556741" y="17802"/>
                </a:lnTo>
                <a:lnTo>
                  <a:pt x="3618583" y="21030"/>
                </a:lnTo>
                <a:lnTo>
                  <a:pt x="3680272" y="24592"/>
                </a:lnTo>
                <a:lnTo>
                  <a:pt x="3743270" y="27673"/>
                </a:lnTo>
                <a:lnTo>
                  <a:pt x="3807140" y="30432"/>
                </a:lnTo>
                <a:lnTo>
                  <a:pt x="3871594" y="32977"/>
                </a:lnTo>
                <a:lnTo>
                  <a:pt x="3935730" y="36085"/>
                </a:lnTo>
                <a:lnTo>
                  <a:pt x="3999653" y="39567"/>
                </a:lnTo>
                <a:lnTo>
                  <a:pt x="4063434" y="43302"/>
                </a:lnTo>
                <a:lnTo>
                  <a:pt x="4129945" y="47201"/>
                </a:lnTo>
                <a:lnTo>
                  <a:pt x="4198275" y="51212"/>
                </a:lnTo>
                <a:lnTo>
                  <a:pt x="4267816" y="55297"/>
                </a:lnTo>
                <a:lnTo>
                  <a:pt x="4334639" y="59431"/>
                </a:lnTo>
                <a:lnTo>
                  <a:pt x="4399649" y="63598"/>
                </a:lnTo>
                <a:lnTo>
                  <a:pt x="4463449" y="67788"/>
                </a:lnTo>
                <a:lnTo>
                  <a:pt x="4527149" y="72698"/>
                </a:lnTo>
                <a:lnTo>
                  <a:pt x="4590783" y="78088"/>
                </a:lnTo>
                <a:lnTo>
                  <a:pt x="4654372" y="83797"/>
                </a:lnTo>
                <a:lnTo>
                  <a:pt x="4717226" y="89720"/>
                </a:lnTo>
                <a:lnTo>
                  <a:pt x="4779589" y="95786"/>
                </a:lnTo>
                <a:lnTo>
                  <a:pt x="4841625" y="101946"/>
                </a:lnTo>
                <a:lnTo>
                  <a:pt x="4906973" y="108875"/>
                </a:lnTo>
                <a:lnTo>
                  <a:pt x="4974527" y="116317"/>
                </a:lnTo>
                <a:lnTo>
                  <a:pt x="5043551" y="124100"/>
                </a:lnTo>
                <a:lnTo>
                  <a:pt x="5112145" y="131406"/>
                </a:lnTo>
                <a:lnTo>
                  <a:pt x="5180452" y="138393"/>
                </a:lnTo>
                <a:lnTo>
                  <a:pt x="5248569" y="145168"/>
                </a:lnTo>
                <a:lnTo>
                  <a:pt x="5315145" y="152507"/>
                </a:lnTo>
                <a:lnTo>
                  <a:pt x="5380696" y="160221"/>
                </a:lnTo>
                <a:lnTo>
                  <a:pt x="5445564" y="168186"/>
                </a:lnTo>
                <a:lnTo>
                  <a:pt x="5509975" y="175614"/>
                </a:lnTo>
                <a:lnTo>
                  <a:pt x="5574083" y="182681"/>
                </a:lnTo>
                <a:lnTo>
                  <a:pt x="5637989" y="189510"/>
                </a:lnTo>
                <a:lnTo>
                  <a:pt x="5698937" y="196884"/>
                </a:lnTo>
                <a:lnTo>
                  <a:pt x="5757914" y="204623"/>
                </a:lnTo>
                <a:lnTo>
                  <a:pt x="5815576" y="212604"/>
                </a:lnTo>
                <a:lnTo>
                  <a:pt x="5875889" y="221453"/>
                </a:lnTo>
                <a:lnTo>
                  <a:pt x="5937971" y="230880"/>
                </a:lnTo>
                <a:lnTo>
                  <a:pt x="6001231" y="240692"/>
                </a:lnTo>
                <a:lnTo>
                  <a:pt x="6062454" y="250056"/>
                </a:lnTo>
                <a:lnTo>
                  <a:pt x="6122319" y="259121"/>
                </a:lnTo>
                <a:lnTo>
                  <a:pt x="6181280" y="267986"/>
                </a:lnTo>
                <a:lnTo>
                  <a:pt x="6242459" y="276718"/>
                </a:lnTo>
                <a:lnTo>
                  <a:pt x="6305117" y="285362"/>
                </a:lnTo>
                <a:lnTo>
                  <a:pt x="6368761" y="293947"/>
                </a:lnTo>
                <a:lnTo>
                  <a:pt x="6431652" y="302493"/>
                </a:lnTo>
                <a:lnTo>
                  <a:pt x="6494039" y="311011"/>
                </a:lnTo>
                <a:lnTo>
                  <a:pt x="6556093" y="319513"/>
                </a:lnTo>
                <a:lnTo>
                  <a:pt x="6617923" y="328004"/>
                </a:lnTo>
                <a:lnTo>
                  <a:pt x="6679605" y="336486"/>
                </a:lnTo>
                <a:lnTo>
                  <a:pt x="6741186" y="344963"/>
                </a:lnTo>
                <a:lnTo>
                  <a:pt x="6802702" y="353437"/>
                </a:lnTo>
                <a:lnTo>
                  <a:pt x="6864172" y="361908"/>
                </a:lnTo>
                <a:lnTo>
                  <a:pt x="6925615" y="370377"/>
                </a:lnTo>
                <a:lnTo>
                  <a:pt x="6987037" y="378845"/>
                </a:lnTo>
                <a:lnTo>
                  <a:pt x="7048447" y="387314"/>
                </a:lnTo>
                <a:lnTo>
                  <a:pt x="7109848" y="395782"/>
                </a:lnTo>
                <a:lnTo>
                  <a:pt x="7171242" y="404955"/>
                </a:lnTo>
                <a:lnTo>
                  <a:pt x="7232634" y="414598"/>
                </a:lnTo>
                <a:lnTo>
                  <a:pt x="7294023" y="424554"/>
                </a:lnTo>
                <a:lnTo>
                  <a:pt x="7355410" y="434014"/>
                </a:lnTo>
                <a:lnTo>
                  <a:pt x="7416796" y="443143"/>
                </a:lnTo>
                <a:lnTo>
                  <a:pt x="7478179" y="452051"/>
                </a:lnTo>
                <a:lnTo>
                  <a:pt x="7538153" y="460106"/>
                </a:lnTo>
                <a:lnTo>
                  <a:pt x="7597186" y="467593"/>
                </a:lnTo>
                <a:lnTo>
                  <a:pt x="7655591" y="474701"/>
                </a:lnTo>
                <a:lnTo>
                  <a:pt x="7713576" y="482262"/>
                </a:lnTo>
                <a:lnTo>
                  <a:pt x="7771286" y="490125"/>
                </a:lnTo>
                <a:lnTo>
                  <a:pt x="7828807" y="498189"/>
                </a:lnTo>
                <a:lnTo>
                  <a:pt x="7884087" y="505681"/>
                </a:lnTo>
                <a:lnTo>
                  <a:pt x="7937875" y="512793"/>
                </a:lnTo>
                <a:lnTo>
                  <a:pt x="7990667" y="519651"/>
                </a:lnTo>
                <a:lnTo>
                  <a:pt x="8042794" y="527045"/>
                </a:lnTo>
                <a:lnTo>
                  <a:pt x="8094480" y="534798"/>
                </a:lnTo>
                <a:lnTo>
                  <a:pt x="8145869" y="542787"/>
                </a:lnTo>
                <a:lnTo>
                  <a:pt x="8198474" y="550230"/>
                </a:lnTo>
                <a:lnTo>
                  <a:pt x="8251889" y="557309"/>
                </a:lnTo>
                <a:lnTo>
                  <a:pt x="8305843" y="564145"/>
                </a:lnTo>
                <a:lnTo>
                  <a:pt x="8356628" y="570819"/>
                </a:lnTo>
                <a:lnTo>
                  <a:pt x="8405302" y="577385"/>
                </a:lnTo>
                <a:lnTo>
                  <a:pt x="8452569" y="583879"/>
                </a:lnTo>
                <a:lnTo>
                  <a:pt x="8501013" y="589619"/>
                </a:lnTo>
                <a:lnTo>
                  <a:pt x="8550242" y="594856"/>
                </a:lnTo>
                <a:lnTo>
                  <a:pt x="8599994" y="599761"/>
                </a:lnTo>
                <a:lnTo>
                  <a:pt x="8646569" y="605146"/>
                </a:lnTo>
                <a:lnTo>
                  <a:pt x="8691024" y="610853"/>
                </a:lnTo>
                <a:lnTo>
                  <a:pt x="8734067" y="616774"/>
                </a:lnTo>
                <a:lnTo>
                  <a:pt x="8777577" y="622133"/>
                </a:lnTo>
                <a:lnTo>
                  <a:pt x="8821401" y="627116"/>
                </a:lnTo>
                <a:lnTo>
                  <a:pt x="8865434" y="631850"/>
                </a:lnTo>
                <a:lnTo>
                  <a:pt x="8905373" y="636417"/>
                </a:lnTo>
                <a:lnTo>
                  <a:pt x="8942582" y="640872"/>
                </a:lnTo>
                <a:lnTo>
                  <a:pt x="8977972" y="645253"/>
                </a:lnTo>
                <a:lnTo>
                  <a:pt x="9013558" y="649586"/>
                </a:lnTo>
                <a:lnTo>
                  <a:pt x="9049279" y="653885"/>
                </a:lnTo>
                <a:lnTo>
                  <a:pt x="9085086" y="658162"/>
                </a:lnTo>
                <a:lnTo>
                  <a:pt x="9118834" y="662424"/>
                </a:lnTo>
                <a:lnTo>
                  <a:pt x="9151212" y="666678"/>
                </a:lnTo>
                <a:lnTo>
                  <a:pt x="9182674" y="670924"/>
                </a:lnTo>
                <a:lnTo>
                  <a:pt x="9214232" y="674461"/>
                </a:lnTo>
                <a:lnTo>
                  <a:pt x="9245855" y="677524"/>
                </a:lnTo>
                <a:lnTo>
                  <a:pt x="9277521" y="680271"/>
                </a:lnTo>
                <a:lnTo>
                  <a:pt x="9308508" y="683514"/>
                </a:lnTo>
                <a:lnTo>
                  <a:pt x="9339045" y="687087"/>
                </a:lnTo>
                <a:lnTo>
                  <a:pt x="9369280" y="690881"/>
                </a:lnTo>
                <a:lnTo>
                  <a:pt x="9397197" y="694115"/>
                </a:lnTo>
                <a:lnTo>
                  <a:pt x="9499600" y="7048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9" name="SMARTInkShape-Group1242"/>
          <p:cNvGrpSpPr/>
          <p:nvPr/>
        </p:nvGrpSpPr>
        <p:grpSpPr>
          <a:xfrm>
            <a:off x="9850435" y="4568160"/>
            <a:ext cx="1135066" cy="327691"/>
            <a:chOff x="9850435" y="4568160"/>
            <a:chExt cx="1135066" cy="327691"/>
          </a:xfrm>
        </p:grpSpPr>
        <p:sp>
          <p:nvSpPr>
            <p:cNvPr id="349" name="SMARTInkShape-5683"/>
            <p:cNvSpPr/>
            <p:nvPr>
              <p:custDataLst>
                <p:tags r:id="rId100"/>
              </p:custDataLst>
            </p:nvPr>
          </p:nvSpPr>
          <p:spPr>
            <a:xfrm>
              <a:off x="9850435" y="4712583"/>
              <a:ext cx="55566" cy="104915"/>
            </a:xfrm>
            <a:custGeom>
              <a:avLst/>
              <a:gdLst/>
              <a:ahLst/>
              <a:cxnLst/>
              <a:rect l="0" t="0" r="0" b="0"/>
              <a:pathLst>
                <a:path w="55566" h="104915">
                  <a:moveTo>
                    <a:pt x="42865" y="5467"/>
                  </a:moveTo>
                  <a:lnTo>
                    <a:pt x="42865" y="5467"/>
                  </a:lnTo>
                  <a:lnTo>
                    <a:pt x="39494" y="5467"/>
                  </a:lnTo>
                  <a:lnTo>
                    <a:pt x="38502" y="4761"/>
                  </a:lnTo>
                  <a:lnTo>
                    <a:pt x="37839" y="3585"/>
                  </a:lnTo>
                  <a:lnTo>
                    <a:pt x="37398" y="2096"/>
                  </a:lnTo>
                  <a:lnTo>
                    <a:pt x="36397" y="1103"/>
                  </a:lnTo>
                  <a:lnTo>
                    <a:pt x="33406" y="0"/>
                  </a:lnTo>
                  <a:lnTo>
                    <a:pt x="24383" y="2749"/>
                  </a:lnTo>
                  <a:lnTo>
                    <a:pt x="12773" y="18146"/>
                  </a:lnTo>
                  <a:lnTo>
                    <a:pt x="3767" y="37212"/>
                  </a:lnTo>
                  <a:lnTo>
                    <a:pt x="0" y="63007"/>
                  </a:lnTo>
                  <a:lnTo>
                    <a:pt x="2257" y="86251"/>
                  </a:lnTo>
                  <a:lnTo>
                    <a:pt x="5209" y="91778"/>
                  </a:lnTo>
                  <a:lnTo>
                    <a:pt x="14135" y="99802"/>
                  </a:lnTo>
                  <a:lnTo>
                    <a:pt x="23276" y="103838"/>
                  </a:lnTo>
                  <a:lnTo>
                    <a:pt x="27688" y="104914"/>
                  </a:lnTo>
                  <a:lnTo>
                    <a:pt x="32748" y="103515"/>
                  </a:lnTo>
                  <a:lnTo>
                    <a:pt x="44013" y="96316"/>
                  </a:lnTo>
                  <a:lnTo>
                    <a:pt x="47863" y="90022"/>
                  </a:lnTo>
                  <a:lnTo>
                    <a:pt x="54043" y="60216"/>
                  </a:lnTo>
                  <a:lnTo>
                    <a:pt x="54184" y="49556"/>
                  </a:lnTo>
                  <a:lnTo>
                    <a:pt x="50007" y="26865"/>
                  </a:lnTo>
                  <a:lnTo>
                    <a:pt x="50450" y="23965"/>
                  </a:lnTo>
                  <a:lnTo>
                    <a:pt x="55565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5684"/>
            <p:cNvSpPr/>
            <p:nvPr>
              <p:custDataLst>
                <p:tags r:id="rId101"/>
              </p:custDataLst>
            </p:nvPr>
          </p:nvSpPr>
          <p:spPr>
            <a:xfrm>
              <a:off x="10003995" y="4568160"/>
              <a:ext cx="29006" cy="272822"/>
            </a:xfrm>
            <a:custGeom>
              <a:avLst/>
              <a:gdLst/>
              <a:ahLst/>
              <a:cxnLst/>
              <a:rect l="0" t="0" r="0" b="0"/>
              <a:pathLst>
                <a:path w="29006" h="272822">
                  <a:moveTo>
                    <a:pt x="29005" y="41940"/>
                  </a:moveTo>
                  <a:lnTo>
                    <a:pt x="29005" y="41940"/>
                  </a:lnTo>
                  <a:lnTo>
                    <a:pt x="28300" y="31095"/>
                  </a:lnTo>
                  <a:lnTo>
                    <a:pt x="17449" y="195"/>
                  </a:lnTo>
                  <a:lnTo>
                    <a:pt x="17068" y="0"/>
                  </a:lnTo>
                  <a:lnTo>
                    <a:pt x="16812" y="574"/>
                  </a:lnTo>
                  <a:lnTo>
                    <a:pt x="12965" y="47840"/>
                  </a:lnTo>
                  <a:lnTo>
                    <a:pt x="10846" y="85159"/>
                  </a:lnTo>
                  <a:lnTo>
                    <a:pt x="9426" y="124561"/>
                  </a:lnTo>
                  <a:lnTo>
                    <a:pt x="5643" y="163004"/>
                  </a:lnTo>
                  <a:lnTo>
                    <a:pt x="4209" y="202145"/>
                  </a:lnTo>
                  <a:lnTo>
                    <a:pt x="0" y="249166"/>
                  </a:lnTo>
                  <a:lnTo>
                    <a:pt x="1531" y="263158"/>
                  </a:lnTo>
                  <a:lnTo>
                    <a:pt x="3634" y="267735"/>
                  </a:lnTo>
                  <a:lnTo>
                    <a:pt x="6447" y="270787"/>
                  </a:lnTo>
                  <a:lnTo>
                    <a:pt x="9734" y="272821"/>
                  </a:lnTo>
                  <a:lnTo>
                    <a:pt x="12630" y="272061"/>
                  </a:lnTo>
                  <a:lnTo>
                    <a:pt x="22655" y="257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5685"/>
            <p:cNvSpPr/>
            <p:nvPr>
              <p:custDataLst>
                <p:tags r:id="rId102"/>
              </p:custDataLst>
            </p:nvPr>
          </p:nvSpPr>
          <p:spPr>
            <a:xfrm>
              <a:off x="9944309" y="4598104"/>
              <a:ext cx="228392" cy="215197"/>
            </a:xfrm>
            <a:custGeom>
              <a:avLst/>
              <a:gdLst/>
              <a:ahLst/>
              <a:cxnLst/>
              <a:rect l="0" t="0" r="0" b="0"/>
              <a:pathLst>
                <a:path w="228392" h="215197">
                  <a:moveTo>
                    <a:pt x="18841" y="113596"/>
                  </a:moveTo>
                  <a:lnTo>
                    <a:pt x="18841" y="113596"/>
                  </a:lnTo>
                  <a:lnTo>
                    <a:pt x="1164" y="113596"/>
                  </a:lnTo>
                  <a:lnTo>
                    <a:pt x="0" y="114301"/>
                  </a:lnTo>
                  <a:lnTo>
                    <a:pt x="637" y="115477"/>
                  </a:lnTo>
                  <a:lnTo>
                    <a:pt x="2471" y="116967"/>
                  </a:lnTo>
                  <a:lnTo>
                    <a:pt x="10154" y="116740"/>
                  </a:lnTo>
                  <a:lnTo>
                    <a:pt x="57286" y="99507"/>
                  </a:lnTo>
                  <a:lnTo>
                    <a:pt x="101041" y="80109"/>
                  </a:lnTo>
                  <a:lnTo>
                    <a:pt x="143417" y="50573"/>
                  </a:lnTo>
                  <a:lnTo>
                    <a:pt x="172959" y="17738"/>
                  </a:lnTo>
                  <a:lnTo>
                    <a:pt x="184529" y="1938"/>
                  </a:lnTo>
                  <a:lnTo>
                    <a:pt x="186449" y="351"/>
                  </a:lnTo>
                  <a:lnTo>
                    <a:pt x="187729" y="0"/>
                  </a:lnTo>
                  <a:lnTo>
                    <a:pt x="187878" y="1882"/>
                  </a:lnTo>
                  <a:lnTo>
                    <a:pt x="181229" y="39356"/>
                  </a:lnTo>
                  <a:lnTo>
                    <a:pt x="173240" y="84219"/>
                  </a:lnTo>
                  <a:lnTo>
                    <a:pt x="164868" y="127470"/>
                  </a:lnTo>
                  <a:lnTo>
                    <a:pt x="156418" y="167137"/>
                  </a:lnTo>
                  <a:lnTo>
                    <a:pt x="147094" y="204209"/>
                  </a:lnTo>
                  <a:lnTo>
                    <a:pt x="154789" y="188665"/>
                  </a:lnTo>
                  <a:lnTo>
                    <a:pt x="167542" y="178251"/>
                  </a:lnTo>
                  <a:lnTo>
                    <a:pt x="172302" y="176455"/>
                  </a:lnTo>
                  <a:lnTo>
                    <a:pt x="181355" y="176341"/>
                  </a:lnTo>
                  <a:lnTo>
                    <a:pt x="197755" y="180243"/>
                  </a:lnTo>
                  <a:lnTo>
                    <a:pt x="207956" y="187667"/>
                  </a:lnTo>
                  <a:lnTo>
                    <a:pt x="228391" y="215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5686"/>
            <p:cNvSpPr/>
            <p:nvPr>
              <p:custDataLst>
                <p:tags r:id="rId103"/>
              </p:custDataLst>
            </p:nvPr>
          </p:nvSpPr>
          <p:spPr>
            <a:xfrm>
              <a:off x="10226118" y="4739496"/>
              <a:ext cx="52997" cy="81868"/>
            </a:xfrm>
            <a:custGeom>
              <a:avLst/>
              <a:gdLst/>
              <a:ahLst/>
              <a:cxnLst/>
              <a:rect l="0" t="0" r="0" b="0"/>
              <a:pathLst>
                <a:path w="52997" h="81868">
                  <a:moveTo>
                    <a:pt x="10082" y="48404"/>
                  </a:moveTo>
                  <a:lnTo>
                    <a:pt x="10082" y="48404"/>
                  </a:lnTo>
                  <a:lnTo>
                    <a:pt x="10080" y="45033"/>
                  </a:lnTo>
                  <a:lnTo>
                    <a:pt x="10787" y="44040"/>
                  </a:lnTo>
                  <a:lnTo>
                    <a:pt x="11963" y="43378"/>
                  </a:lnTo>
                  <a:lnTo>
                    <a:pt x="22291" y="38944"/>
                  </a:lnTo>
                  <a:lnTo>
                    <a:pt x="43926" y="24357"/>
                  </a:lnTo>
                  <a:lnTo>
                    <a:pt x="49348" y="17490"/>
                  </a:lnTo>
                  <a:lnTo>
                    <a:pt x="52227" y="9735"/>
                  </a:lnTo>
                  <a:lnTo>
                    <a:pt x="52996" y="5691"/>
                  </a:lnTo>
                  <a:lnTo>
                    <a:pt x="52803" y="2996"/>
                  </a:lnTo>
                  <a:lnTo>
                    <a:pt x="51967" y="1198"/>
                  </a:lnTo>
                  <a:lnTo>
                    <a:pt x="50706" y="0"/>
                  </a:lnTo>
                  <a:lnTo>
                    <a:pt x="41779" y="2432"/>
                  </a:lnTo>
                  <a:lnTo>
                    <a:pt x="24646" y="11735"/>
                  </a:lnTo>
                  <a:lnTo>
                    <a:pt x="15144" y="20817"/>
                  </a:lnTo>
                  <a:lnTo>
                    <a:pt x="3272" y="41092"/>
                  </a:lnTo>
                  <a:lnTo>
                    <a:pt x="0" y="54327"/>
                  </a:lnTo>
                  <a:lnTo>
                    <a:pt x="539" y="60113"/>
                  </a:lnTo>
                  <a:lnTo>
                    <a:pt x="7333" y="74294"/>
                  </a:lnTo>
                  <a:lnTo>
                    <a:pt x="11919" y="80607"/>
                  </a:lnTo>
                  <a:lnTo>
                    <a:pt x="15539" y="81867"/>
                  </a:lnTo>
                  <a:lnTo>
                    <a:pt x="41832" y="801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5687"/>
            <p:cNvSpPr/>
            <p:nvPr>
              <p:custDataLst>
                <p:tags r:id="rId104"/>
              </p:custDataLst>
            </p:nvPr>
          </p:nvSpPr>
          <p:spPr>
            <a:xfrm>
              <a:off x="10344150" y="4711700"/>
              <a:ext cx="69851" cy="114141"/>
            </a:xfrm>
            <a:custGeom>
              <a:avLst/>
              <a:gdLst/>
              <a:ahLst/>
              <a:cxnLst/>
              <a:rect l="0" t="0" r="0" b="0"/>
              <a:pathLst>
                <a:path w="69851" h="114141">
                  <a:moveTo>
                    <a:pt x="0" y="25400"/>
                  </a:moveTo>
                  <a:lnTo>
                    <a:pt x="0" y="25400"/>
                  </a:lnTo>
                  <a:lnTo>
                    <a:pt x="0" y="19933"/>
                  </a:lnTo>
                  <a:lnTo>
                    <a:pt x="6743" y="19311"/>
                  </a:lnTo>
                  <a:lnTo>
                    <a:pt x="13814" y="26692"/>
                  </a:lnTo>
                  <a:lnTo>
                    <a:pt x="26483" y="51055"/>
                  </a:lnTo>
                  <a:lnTo>
                    <a:pt x="30190" y="69926"/>
                  </a:lnTo>
                  <a:lnTo>
                    <a:pt x="27916" y="92293"/>
                  </a:lnTo>
                  <a:lnTo>
                    <a:pt x="22755" y="104754"/>
                  </a:lnTo>
                  <a:lnTo>
                    <a:pt x="19403" y="110053"/>
                  </a:lnTo>
                  <a:lnTo>
                    <a:pt x="16463" y="112880"/>
                  </a:lnTo>
                  <a:lnTo>
                    <a:pt x="13798" y="114059"/>
                  </a:lnTo>
                  <a:lnTo>
                    <a:pt x="11316" y="114140"/>
                  </a:lnTo>
                  <a:lnTo>
                    <a:pt x="9659" y="112076"/>
                  </a:lnTo>
                  <a:lnTo>
                    <a:pt x="7822" y="104139"/>
                  </a:lnTo>
                  <a:lnTo>
                    <a:pt x="10155" y="87771"/>
                  </a:lnTo>
                  <a:lnTo>
                    <a:pt x="32249" y="43137"/>
                  </a:lnTo>
                  <a:lnTo>
                    <a:pt x="51446" y="15839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5688"/>
            <p:cNvSpPr/>
            <p:nvPr>
              <p:custDataLst>
                <p:tags r:id="rId105"/>
              </p:custDataLst>
            </p:nvPr>
          </p:nvSpPr>
          <p:spPr>
            <a:xfrm>
              <a:off x="10471738" y="4743450"/>
              <a:ext cx="151813" cy="110555"/>
            </a:xfrm>
            <a:custGeom>
              <a:avLst/>
              <a:gdLst/>
              <a:ahLst/>
              <a:cxnLst/>
              <a:rect l="0" t="0" r="0" b="0"/>
              <a:pathLst>
                <a:path w="151813" h="110555">
                  <a:moveTo>
                    <a:pt x="5762" y="0"/>
                  </a:moveTo>
                  <a:lnTo>
                    <a:pt x="5762" y="0"/>
                  </a:lnTo>
                  <a:lnTo>
                    <a:pt x="5057" y="12242"/>
                  </a:lnTo>
                  <a:lnTo>
                    <a:pt x="0" y="44967"/>
                  </a:lnTo>
                  <a:lnTo>
                    <a:pt x="170" y="77526"/>
                  </a:lnTo>
                  <a:lnTo>
                    <a:pt x="2806" y="86432"/>
                  </a:lnTo>
                  <a:lnTo>
                    <a:pt x="5909" y="89371"/>
                  </a:lnTo>
                  <a:lnTo>
                    <a:pt x="14999" y="92637"/>
                  </a:lnTo>
                  <a:lnTo>
                    <a:pt x="19681" y="92097"/>
                  </a:lnTo>
                  <a:lnTo>
                    <a:pt x="41627" y="80715"/>
                  </a:lnTo>
                  <a:lnTo>
                    <a:pt x="46396" y="76325"/>
                  </a:lnTo>
                  <a:lnTo>
                    <a:pt x="47667" y="74166"/>
                  </a:lnTo>
                  <a:lnTo>
                    <a:pt x="49222" y="72729"/>
                  </a:lnTo>
                  <a:lnTo>
                    <a:pt x="52830" y="71129"/>
                  </a:lnTo>
                  <a:lnTo>
                    <a:pt x="54780" y="71408"/>
                  </a:lnTo>
                  <a:lnTo>
                    <a:pt x="58828" y="73600"/>
                  </a:lnTo>
                  <a:lnTo>
                    <a:pt x="71538" y="85825"/>
                  </a:lnTo>
                  <a:lnTo>
                    <a:pt x="78560" y="97005"/>
                  </a:lnTo>
                  <a:lnTo>
                    <a:pt x="83171" y="107460"/>
                  </a:lnTo>
                  <a:lnTo>
                    <a:pt x="84885" y="109740"/>
                  </a:lnTo>
                  <a:lnTo>
                    <a:pt x="87438" y="110554"/>
                  </a:lnTo>
                  <a:lnTo>
                    <a:pt x="94038" y="109578"/>
                  </a:lnTo>
                  <a:lnTo>
                    <a:pt x="105686" y="105061"/>
                  </a:lnTo>
                  <a:lnTo>
                    <a:pt x="126630" y="82710"/>
                  </a:lnTo>
                  <a:lnTo>
                    <a:pt x="139961" y="62137"/>
                  </a:lnTo>
                  <a:lnTo>
                    <a:pt x="149261" y="26176"/>
                  </a:lnTo>
                  <a:lnTo>
                    <a:pt x="1518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5689"/>
            <p:cNvSpPr/>
            <p:nvPr>
              <p:custDataLst>
                <p:tags r:id="rId106"/>
              </p:custDataLst>
            </p:nvPr>
          </p:nvSpPr>
          <p:spPr>
            <a:xfrm>
              <a:off x="10858500" y="4768376"/>
              <a:ext cx="127001" cy="127475"/>
            </a:xfrm>
            <a:custGeom>
              <a:avLst/>
              <a:gdLst/>
              <a:ahLst/>
              <a:cxnLst/>
              <a:rect l="0" t="0" r="0" b="0"/>
              <a:pathLst>
                <a:path w="127001" h="127475">
                  <a:moveTo>
                    <a:pt x="0" y="76674"/>
                  </a:moveTo>
                  <a:lnTo>
                    <a:pt x="0" y="76674"/>
                  </a:lnTo>
                  <a:lnTo>
                    <a:pt x="8837" y="76674"/>
                  </a:lnTo>
                  <a:lnTo>
                    <a:pt x="18297" y="73303"/>
                  </a:lnTo>
                  <a:lnTo>
                    <a:pt x="58034" y="49538"/>
                  </a:lnTo>
                  <a:lnTo>
                    <a:pt x="87114" y="25531"/>
                  </a:lnTo>
                  <a:lnTo>
                    <a:pt x="100443" y="8134"/>
                  </a:lnTo>
                  <a:lnTo>
                    <a:pt x="101534" y="4169"/>
                  </a:lnTo>
                  <a:lnTo>
                    <a:pt x="101557" y="820"/>
                  </a:lnTo>
                  <a:lnTo>
                    <a:pt x="98749" y="0"/>
                  </a:lnTo>
                  <a:lnTo>
                    <a:pt x="88102" y="2850"/>
                  </a:lnTo>
                  <a:lnTo>
                    <a:pt x="52005" y="26248"/>
                  </a:lnTo>
                  <a:lnTo>
                    <a:pt x="43318" y="37195"/>
                  </a:lnTo>
                  <a:lnTo>
                    <a:pt x="32902" y="59489"/>
                  </a:lnTo>
                  <a:lnTo>
                    <a:pt x="32498" y="76562"/>
                  </a:lnTo>
                  <a:lnTo>
                    <a:pt x="37021" y="92146"/>
                  </a:lnTo>
                  <a:lnTo>
                    <a:pt x="43735" y="103777"/>
                  </a:lnTo>
                  <a:lnTo>
                    <a:pt x="60830" y="111768"/>
                  </a:lnTo>
                  <a:lnTo>
                    <a:pt x="127000" y="1274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5690"/>
            <p:cNvSpPr/>
            <p:nvPr>
              <p:custDataLst>
                <p:tags r:id="rId107"/>
              </p:custDataLst>
            </p:nvPr>
          </p:nvSpPr>
          <p:spPr>
            <a:xfrm>
              <a:off x="10756900" y="4724662"/>
              <a:ext cx="63501" cy="144922"/>
            </a:xfrm>
            <a:custGeom>
              <a:avLst/>
              <a:gdLst/>
              <a:ahLst/>
              <a:cxnLst/>
              <a:rect l="0" t="0" r="0" b="0"/>
              <a:pathLst>
                <a:path w="63501" h="144922">
                  <a:moveTo>
                    <a:pt x="63500" y="6088"/>
                  </a:moveTo>
                  <a:lnTo>
                    <a:pt x="63500" y="6088"/>
                  </a:lnTo>
                  <a:lnTo>
                    <a:pt x="63500" y="2717"/>
                  </a:lnTo>
                  <a:lnTo>
                    <a:pt x="62088" y="1724"/>
                  </a:lnTo>
                  <a:lnTo>
                    <a:pt x="49195" y="0"/>
                  </a:lnTo>
                  <a:lnTo>
                    <a:pt x="35745" y="3187"/>
                  </a:lnTo>
                  <a:lnTo>
                    <a:pt x="28116" y="8561"/>
                  </a:lnTo>
                  <a:lnTo>
                    <a:pt x="25094" y="11970"/>
                  </a:lnTo>
                  <a:lnTo>
                    <a:pt x="21736" y="23284"/>
                  </a:lnTo>
                  <a:lnTo>
                    <a:pt x="20950" y="37014"/>
                  </a:lnTo>
                  <a:lnTo>
                    <a:pt x="28075" y="66838"/>
                  </a:lnTo>
                  <a:lnTo>
                    <a:pt x="42245" y="113239"/>
                  </a:lnTo>
                  <a:lnTo>
                    <a:pt x="42766" y="125678"/>
                  </a:lnTo>
                  <a:lnTo>
                    <a:pt x="40645" y="135910"/>
                  </a:lnTo>
                  <a:lnTo>
                    <a:pt x="37680" y="139202"/>
                  </a:lnTo>
                  <a:lnTo>
                    <a:pt x="28740" y="142861"/>
                  </a:lnTo>
                  <a:lnTo>
                    <a:pt x="15178" y="144921"/>
                  </a:lnTo>
                  <a:lnTo>
                    <a:pt x="11531" y="143799"/>
                  </a:lnTo>
                  <a:lnTo>
                    <a:pt x="5596" y="138789"/>
                  </a:lnTo>
                  <a:lnTo>
                    <a:pt x="0" y="120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5691"/>
            <p:cNvSpPr/>
            <p:nvPr>
              <p:custDataLst>
                <p:tags r:id="rId108"/>
              </p:custDataLst>
            </p:nvPr>
          </p:nvSpPr>
          <p:spPr>
            <a:xfrm>
              <a:off x="10725150" y="468630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0" y="31750"/>
                  </a:moveTo>
                  <a:lnTo>
                    <a:pt x="0" y="31750"/>
                  </a:lnTo>
                  <a:lnTo>
                    <a:pt x="1881" y="19198"/>
                  </a:lnTo>
                  <a:lnTo>
                    <a:pt x="5069" y="8533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5692"/>
            <p:cNvSpPr/>
            <p:nvPr>
              <p:custDataLst>
                <p:tags r:id="rId109"/>
              </p:custDataLst>
            </p:nvPr>
          </p:nvSpPr>
          <p:spPr>
            <a:xfrm>
              <a:off x="10674350" y="4787900"/>
              <a:ext cx="18168" cy="82551"/>
            </a:xfrm>
            <a:custGeom>
              <a:avLst/>
              <a:gdLst/>
              <a:ahLst/>
              <a:cxnLst/>
              <a:rect l="0" t="0" r="0" b="0"/>
              <a:pathLst>
                <a:path w="18168" h="82551">
                  <a:moveTo>
                    <a:pt x="12700" y="0"/>
                  </a:moveTo>
                  <a:lnTo>
                    <a:pt x="12700" y="0"/>
                  </a:lnTo>
                  <a:lnTo>
                    <a:pt x="16070" y="3371"/>
                  </a:lnTo>
                  <a:lnTo>
                    <a:pt x="18167" y="15580"/>
                  </a:lnTo>
                  <a:lnTo>
                    <a:pt x="8168" y="60977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0" name="SMARTInkShape-5693"/>
          <p:cNvSpPr/>
          <p:nvPr>
            <p:custDataLst>
              <p:tags r:id="rId7"/>
            </p:custDataLst>
          </p:nvPr>
        </p:nvSpPr>
        <p:spPr>
          <a:xfrm>
            <a:off x="9293513" y="4597040"/>
            <a:ext cx="108547" cy="183175"/>
          </a:xfrm>
          <a:custGeom>
            <a:avLst/>
            <a:gdLst/>
            <a:ahLst/>
            <a:cxnLst/>
            <a:rect l="0" t="0" r="0" b="0"/>
            <a:pathLst>
              <a:path w="108547" h="183175">
                <a:moveTo>
                  <a:pt x="72737" y="25760"/>
                </a:moveTo>
                <a:lnTo>
                  <a:pt x="72737" y="25760"/>
                </a:lnTo>
                <a:lnTo>
                  <a:pt x="72735" y="13551"/>
                </a:lnTo>
                <a:lnTo>
                  <a:pt x="71325" y="10565"/>
                </a:lnTo>
                <a:lnTo>
                  <a:pt x="65994" y="5366"/>
                </a:lnTo>
                <a:lnTo>
                  <a:pt x="58923" y="2585"/>
                </a:lnTo>
                <a:lnTo>
                  <a:pt x="55060" y="1843"/>
                </a:lnTo>
                <a:lnTo>
                  <a:pt x="45126" y="6663"/>
                </a:lnTo>
                <a:lnTo>
                  <a:pt x="34359" y="16567"/>
                </a:lnTo>
                <a:lnTo>
                  <a:pt x="8224" y="64130"/>
                </a:lnTo>
                <a:lnTo>
                  <a:pt x="0" y="108782"/>
                </a:lnTo>
                <a:lnTo>
                  <a:pt x="934" y="144276"/>
                </a:lnTo>
                <a:lnTo>
                  <a:pt x="7663" y="161689"/>
                </a:lnTo>
                <a:lnTo>
                  <a:pt x="19590" y="177749"/>
                </a:lnTo>
                <a:lnTo>
                  <a:pt x="22488" y="180003"/>
                </a:lnTo>
                <a:lnTo>
                  <a:pt x="31354" y="182507"/>
                </a:lnTo>
                <a:lnTo>
                  <a:pt x="36681" y="183174"/>
                </a:lnTo>
                <a:lnTo>
                  <a:pt x="50129" y="178272"/>
                </a:lnTo>
                <a:lnTo>
                  <a:pt x="64803" y="168332"/>
                </a:lnTo>
                <a:lnTo>
                  <a:pt x="83556" y="147574"/>
                </a:lnTo>
                <a:lnTo>
                  <a:pt x="102820" y="104700"/>
                </a:lnTo>
                <a:lnTo>
                  <a:pt x="108546" y="58914"/>
                </a:lnTo>
                <a:lnTo>
                  <a:pt x="106762" y="41906"/>
                </a:lnTo>
                <a:lnTo>
                  <a:pt x="91138" y="10788"/>
                </a:lnTo>
                <a:lnTo>
                  <a:pt x="84913" y="1937"/>
                </a:lnTo>
                <a:lnTo>
                  <a:pt x="82266" y="0"/>
                </a:lnTo>
                <a:lnTo>
                  <a:pt x="72737" y="36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9" name="SMARTInkShape-Group1244"/>
          <p:cNvGrpSpPr/>
          <p:nvPr/>
        </p:nvGrpSpPr>
        <p:grpSpPr>
          <a:xfrm>
            <a:off x="10934700" y="3964323"/>
            <a:ext cx="850901" cy="290178"/>
            <a:chOff x="10934700" y="3964323"/>
            <a:chExt cx="850901" cy="290178"/>
          </a:xfrm>
        </p:grpSpPr>
        <p:sp>
          <p:nvSpPr>
            <p:cNvPr id="361" name="SMARTInkShape-5694"/>
            <p:cNvSpPr/>
            <p:nvPr>
              <p:custDataLst>
                <p:tags r:id="rId92"/>
              </p:custDataLst>
            </p:nvPr>
          </p:nvSpPr>
          <p:spPr>
            <a:xfrm>
              <a:off x="10934700" y="4001644"/>
              <a:ext cx="19051" cy="144907"/>
            </a:xfrm>
            <a:custGeom>
              <a:avLst/>
              <a:gdLst/>
              <a:ahLst/>
              <a:cxnLst/>
              <a:rect l="0" t="0" r="0" b="0"/>
              <a:pathLst>
                <a:path w="19051" h="144907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1881" y="4649"/>
                  </a:lnTo>
                  <a:lnTo>
                    <a:pt x="3370" y="2718"/>
                  </a:lnTo>
                  <a:lnTo>
                    <a:pt x="6907" y="572"/>
                  </a:lnTo>
                  <a:lnTo>
                    <a:pt x="8837" y="0"/>
                  </a:lnTo>
                  <a:lnTo>
                    <a:pt x="10831" y="1736"/>
                  </a:lnTo>
                  <a:lnTo>
                    <a:pt x="14927" y="9308"/>
                  </a:lnTo>
                  <a:lnTo>
                    <a:pt x="18507" y="50048"/>
                  </a:lnTo>
                  <a:lnTo>
                    <a:pt x="18942" y="93791"/>
                  </a:lnTo>
                  <a:lnTo>
                    <a:pt x="19050" y="144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5695"/>
            <p:cNvSpPr/>
            <p:nvPr>
              <p:custDataLst>
                <p:tags r:id="rId93"/>
              </p:custDataLst>
            </p:nvPr>
          </p:nvSpPr>
          <p:spPr>
            <a:xfrm>
              <a:off x="10985500" y="4178300"/>
              <a:ext cx="44451" cy="69851"/>
            </a:xfrm>
            <a:custGeom>
              <a:avLst/>
              <a:gdLst/>
              <a:ahLst/>
              <a:cxnLst/>
              <a:rect l="0" t="0" r="0" b="0"/>
              <a:pathLst>
                <a:path w="44451" h="69851">
                  <a:moveTo>
                    <a:pt x="44450" y="0"/>
                  </a:moveTo>
                  <a:lnTo>
                    <a:pt x="44450" y="0"/>
                  </a:lnTo>
                  <a:lnTo>
                    <a:pt x="44450" y="8838"/>
                  </a:lnTo>
                  <a:lnTo>
                    <a:pt x="10730" y="52822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5696"/>
            <p:cNvSpPr/>
            <p:nvPr>
              <p:custDataLst>
                <p:tags r:id="rId94"/>
              </p:custDataLst>
            </p:nvPr>
          </p:nvSpPr>
          <p:spPr>
            <a:xfrm>
              <a:off x="11106150" y="4013869"/>
              <a:ext cx="90988" cy="183482"/>
            </a:xfrm>
            <a:custGeom>
              <a:avLst/>
              <a:gdLst/>
              <a:ahLst/>
              <a:cxnLst/>
              <a:rect l="0" t="0" r="0" b="0"/>
              <a:pathLst>
                <a:path w="90988" h="183482">
                  <a:moveTo>
                    <a:pt x="19050" y="37431"/>
                  </a:moveTo>
                  <a:lnTo>
                    <a:pt x="19050" y="37431"/>
                  </a:lnTo>
                  <a:lnTo>
                    <a:pt x="19755" y="14371"/>
                  </a:lnTo>
                  <a:lnTo>
                    <a:pt x="22420" y="6957"/>
                  </a:lnTo>
                  <a:lnTo>
                    <a:pt x="24826" y="4414"/>
                  </a:lnTo>
                  <a:lnTo>
                    <a:pt x="31259" y="1590"/>
                  </a:lnTo>
                  <a:lnTo>
                    <a:pt x="42814" y="0"/>
                  </a:lnTo>
                  <a:lnTo>
                    <a:pt x="52894" y="3392"/>
                  </a:lnTo>
                  <a:lnTo>
                    <a:pt x="58548" y="6271"/>
                  </a:lnTo>
                  <a:lnTo>
                    <a:pt x="66708" y="15115"/>
                  </a:lnTo>
                  <a:lnTo>
                    <a:pt x="71981" y="25396"/>
                  </a:lnTo>
                  <a:lnTo>
                    <a:pt x="74325" y="34669"/>
                  </a:lnTo>
                  <a:lnTo>
                    <a:pt x="73540" y="39117"/>
                  </a:lnTo>
                  <a:lnTo>
                    <a:pt x="66396" y="51415"/>
                  </a:lnTo>
                  <a:lnTo>
                    <a:pt x="55137" y="64559"/>
                  </a:lnTo>
                  <a:lnTo>
                    <a:pt x="54394" y="66805"/>
                  </a:lnTo>
                  <a:lnTo>
                    <a:pt x="54609" y="69009"/>
                  </a:lnTo>
                  <a:lnTo>
                    <a:pt x="56725" y="73337"/>
                  </a:lnTo>
                  <a:lnTo>
                    <a:pt x="89892" y="117090"/>
                  </a:lnTo>
                  <a:lnTo>
                    <a:pt x="90987" y="127869"/>
                  </a:lnTo>
                  <a:lnTo>
                    <a:pt x="87637" y="143956"/>
                  </a:lnTo>
                  <a:lnTo>
                    <a:pt x="85941" y="148664"/>
                  </a:lnTo>
                  <a:lnTo>
                    <a:pt x="76531" y="157658"/>
                  </a:lnTo>
                  <a:lnTo>
                    <a:pt x="44124" y="174931"/>
                  </a:lnTo>
                  <a:lnTo>
                    <a:pt x="0" y="183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5697"/>
            <p:cNvSpPr/>
            <p:nvPr>
              <p:custDataLst>
                <p:tags r:id="rId95"/>
              </p:custDataLst>
            </p:nvPr>
          </p:nvSpPr>
          <p:spPr>
            <a:xfrm>
              <a:off x="11252200" y="4229100"/>
              <a:ext cx="38101" cy="25401"/>
            </a:xfrm>
            <a:custGeom>
              <a:avLst/>
              <a:gdLst/>
              <a:ahLst/>
              <a:cxnLst/>
              <a:rect l="0" t="0" r="0" b="0"/>
              <a:pathLst>
                <a:path w="38101" h="25401">
                  <a:moveTo>
                    <a:pt x="38100" y="0"/>
                  </a:moveTo>
                  <a:lnTo>
                    <a:pt x="38100" y="0"/>
                  </a:lnTo>
                  <a:lnTo>
                    <a:pt x="32324" y="5069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5698"/>
            <p:cNvSpPr/>
            <p:nvPr>
              <p:custDataLst>
                <p:tags r:id="rId96"/>
              </p:custDataLst>
            </p:nvPr>
          </p:nvSpPr>
          <p:spPr>
            <a:xfrm>
              <a:off x="11634082" y="4133850"/>
              <a:ext cx="151519" cy="19051"/>
            </a:xfrm>
            <a:custGeom>
              <a:avLst/>
              <a:gdLst/>
              <a:ahLst/>
              <a:cxnLst/>
              <a:rect l="0" t="0" r="0" b="0"/>
              <a:pathLst>
                <a:path w="151519" h="19051">
                  <a:moveTo>
                    <a:pt x="5468" y="19050"/>
                  </a:moveTo>
                  <a:lnTo>
                    <a:pt x="5468" y="19050"/>
                  </a:lnTo>
                  <a:lnTo>
                    <a:pt x="2098" y="19050"/>
                  </a:lnTo>
                  <a:lnTo>
                    <a:pt x="1105" y="18344"/>
                  </a:lnTo>
                  <a:lnTo>
                    <a:pt x="441" y="17168"/>
                  </a:lnTo>
                  <a:lnTo>
                    <a:pt x="0" y="15679"/>
                  </a:lnTo>
                  <a:lnTo>
                    <a:pt x="7035" y="12142"/>
                  </a:lnTo>
                  <a:lnTo>
                    <a:pt x="26865" y="8066"/>
                  </a:lnTo>
                  <a:lnTo>
                    <a:pt x="72333" y="6689"/>
                  </a:lnTo>
                  <a:lnTo>
                    <a:pt x="1515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5699"/>
            <p:cNvSpPr/>
            <p:nvPr>
              <p:custDataLst>
                <p:tags r:id="rId97"/>
              </p:custDataLst>
            </p:nvPr>
          </p:nvSpPr>
          <p:spPr>
            <a:xfrm>
              <a:off x="11674280" y="3964323"/>
              <a:ext cx="85147" cy="264778"/>
            </a:xfrm>
            <a:custGeom>
              <a:avLst/>
              <a:gdLst/>
              <a:ahLst/>
              <a:cxnLst/>
              <a:rect l="0" t="0" r="0" b="0"/>
              <a:pathLst>
                <a:path w="85147" h="264778">
                  <a:moveTo>
                    <a:pt x="3370" y="48877"/>
                  </a:moveTo>
                  <a:lnTo>
                    <a:pt x="3370" y="48877"/>
                  </a:lnTo>
                  <a:lnTo>
                    <a:pt x="0" y="45506"/>
                  </a:lnTo>
                  <a:lnTo>
                    <a:pt x="225" y="38206"/>
                  </a:lnTo>
                  <a:lnTo>
                    <a:pt x="1272" y="33297"/>
                  </a:lnTo>
                  <a:lnTo>
                    <a:pt x="12862" y="16274"/>
                  </a:lnTo>
                  <a:lnTo>
                    <a:pt x="29702" y="4566"/>
                  </a:lnTo>
                  <a:lnTo>
                    <a:pt x="48096" y="0"/>
                  </a:lnTo>
                  <a:lnTo>
                    <a:pt x="58760" y="813"/>
                  </a:lnTo>
                  <a:lnTo>
                    <a:pt x="68204" y="4232"/>
                  </a:lnTo>
                  <a:lnTo>
                    <a:pt x="77106" y="10455"/>
                  </a:lnTo>
                  <a:lnTo>
                    <a:pt x="82002" y="23569"/>
                  </a:lnTo>
                  <a:lnTo>
                    <a:pt x="85146" y="57361"/>
                  </a:lnTo>
                  <a:lnTo>
                    <a:pt x="78947" y="96233"/>
                  </a:lnTo>
                  <a:lnTo>
                    <a:pt x="68175" y="136757"/>
                  </a:lnTo>
                  <a:lnTo>
                    <a:pt x="50857" y="184183"/>
                  </a:lnTo>
                  <a:lnTo>
                    <a:pt x="31488" y="224947"/>
                  </a:lnTo>
                  <a:lnTo>
                    <a:pt x="18436" y="247397"/>
                  </a:lnTo>
                  <a:lnTo>
                    <a:pt x="3370" y="264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5700"/>
            <p:cNvSpPr/>
            <p:nvPr>
              <p:custDataLst>
                <p:tags r:id="rId98"/>
              </p:custDataLst>
            </p:nvPr>
          </p:nvSpPr>
          <p:spPr>
            <a:xfrm>
              <a:off x="11423650" y="4064000"/>
              <a:ext cx="82551" cy="102942"/>
            </a:xfrm>
            <a:custGeom>
              <a:avLst/>
              <a:gdLst/>
              <a:ahLst/>
              <a:cxnLst/>
              <a:rect l="0" t="0" r="0" b="0"/>
              <a:pathLst>
                <a:path w="82551" h="102942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1881" y="31193"/>
                  </a:lnTo>
                  <a:lnTo>
                    <a:pt x="3371" y="29262"/>
                  </a:lnTo>
                  <a:lnTo>
                    <a:pt x="5774" y="28680"/>
                  </a:lnTo>
                  <a:lnTo>
                    <a:pt x="12209" y="29915"/>
                  </a:lnTo>
                  <a:lnTo>
                    <a:pt x="27136" y="41319"/>
                  </a:lnTo>
                  <a:lnTo>
                    <a:pt x="41594" y="58103"/>
                  </a:lnTo>
                  <a:lnTo>
                    <a:pt x="46709" y="68392"/>
                  </a:lnTo>
                  <a:lnTo>
                    <a:pt x="48070" y="73111"/>
                  </a:lnTo>
                  <a:lnTo>
                    <a:pt x="45824" y="84000"/>
                  </a:lnTo>
                  <a:lnTo>
                    <a:pt x="36254" y="101495"/>
                  </a:lnTo>
                  <a:lnTo>
                    <a:pt x="33341" y="102941"/>
                  </a:lnTo>
                  <a:lnTo>
                    <a:pt x="26344" y="102666"/>
                  </a:lnTo>
                  <a:lnTo>
                    <a:pt x="23912" y="100194"/>
                  </a:lnTo>
                  <a:lnTo>
                    <a:pt x="21210" y="91803"/>
                  </a:lnTo>
                  <a:lnTo>
                    <a:pt x="26432" y="68437"/>
                  </a:lnTo>
                  <a:lnTo>
                    <a:pt x="48008" y="31137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5701"/>
            <p:cNvSpPr/>
            <p:nvPr>
              <p:custDataLst>
                <p:tags r:id="rId99"/>
              </p:custDataLst>
            </p:nvPr>
          </p:nvSpPr>
          <p:spPr>
            <a:xfrm>
              <a:off x="11342946" y="4089400"/>
              <a:ext cx="42605" cy="77311"/>
            </a:xfrm>
            <a:custGeom>
              <a:avLst/>
              <a:gdLst/>
              <a:ahLst/>
              <a:cxnLst/>
              <a:rect l="0" t="0" r="0" b="0"/>
              <a:pathLst>
                <a:path w="42605" h="77311">
                  <a:moveTo>
                    <a:pt x="42604" y="12700"/>
                  </a:moveTo>
                  <a:lnTo>
                    <a:pt x="42604" y="12700"/>
                  </a:lnTo>
                  <a:lnTo>
                    <a:pt x="39234" y="9329"/>
                  </a:lnTo>
                  <a:lnTo>
                    <a:pt x="33815" y="7674"/>
                  </a:lnTo>
                  <a:lnTo>
                    <a:pt x="30395" y="7233"/>
                  </a:lnTo>
                  <a:lnTo>
                    <a:pt x="20951" y="10506"/>
                  </a:lnTo>
                  <a:lnTo>
                    <a:pt x="11106" y="16663"/>
                  </a:lnTo>
                  <a:lnTo>
                    <a:pt x="4382" y="24104"/>
                  </a:lnTo>
                  <a:lnTo>
                    <a:pt x="923" y="32115"/>
                  </a:lnTo>
                  <a:lnTo>
                    <a:pt x="0" y="36226"/>
                  </a:lnTo>
                  <a:lnTo>
                    <a:pt x="2072" y="52126"/>
                  </a:lnTo>
                  <a:lnTo>
                    <a:pt x="7154" y="66872"/>
                  </a:lnTo>
                  <a:lnTo>
                    <a:pt x="12972" y="73935"/>
                  </a:lnTo>
                  <a:lnTo>
                    <a:pt x="16500" y="76807"/>
                  </a:lnTo>
                  <a:lnTo>
                    <a:pt x="20264" y="77310"/>
                  </a:lnTo>
                  <a:lnTo>
                    <a:pt x="28205" y="74106"/>
                  </a:lnTo>
                  <a:lnTo>
                    <a:pt x="34560" y="67979"/>
                  </a:lnTo>
                  <a:lnTo>
                    <a:pt x="37241" y="64369"/>
                  </a:lnTo>
                  <a:lnTo>
                    <a:pt x="41014" y="45805"/>
                  </a:lnTo>
                  <a:lnTo>
                    <a:pt x="41585" y="20729"/>
                  </a:lnTo>
                  <a:lnTo>
                    <a:pt x="3625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8" name="SMARTInkShape-Group1245"/>
          <p:cNvGrpSpPr/>
          <p:nvPr/>
        </p:nvGrpSpPr>
        <p:grpSpPr>
          <a:xfrm>
            <a:off x="10007600" y="3782984"/>
            <a:ext cx="685801" cy="355748"/>
            <a:chOff x="10007600" y="3782984"/>
            <a:chExt cx="685801" cy="355748"/>
          </a:xfrm>
        </p:grpSpPr>
        <p:sp>
          <p:nvSpPr>
            <p:cNvPr id="370" name="SMARTInkShape-5702"/>
            <p:cNvSpPr/>
            <p:nvPr>
              <p:custDataLst>
                <p:tags r:id="rId84"/>
              </p:custDataLst>
            </p:nvPr>
          </p:nvSpPr>
          <p:spPr>
            <a:xfrm>
              <a:off x="10007600" y="3995033"/>
              <a:ext cx="12274" cy="88018"/>
            </a:xfrm>
            <a:custGeom>
              <a:avLst/>
              <a:gdLst/>
              <a:ahLst/>
              <a:cxnLst/>
              <a:rect l="0" t="0" r="0" b="0"/>
              <a:pathLst>
                <a:path w="12274" h="8801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9459" y="9491"/>
                  </a:lnTo>
                  <a:lnTo>
                    <a:pt x="12273" y="36484"/>
                  </a:lnTo>
                  <a:lnTo>
                    <a:pt x="6350" y="8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5703"/>
            <p:cNvSpPr/>
            <p:nvPr>
              <p:custDataLst>
                <p:tags r:id="rId85"/>
              </p:custDataLst>
            </p:nvPr>
          </p:nvSpPr>
          <p:spPr>
            <a:xfrm>
              <a:off x="10020300" y="387985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6350" y="31750"/>
                  </a:moveTo>
                  <a:lnTo>
                    <a:pt x="6350" y="31750"/>
                  </a:lnTo>
                  <a:lnTo>
                    <a:pt x="1987" y="2161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5704"/>
            <p:cNvSpPr/>
            <p:nvPr>
              <p:custDataLst>
                <p:tags r:id="rId86"/>
              </p:custDataLst>
            </p:nvPr>
          </p:nvSpPr>
          <p:spPr>
            <a:xfrm>
              <a:off x="10090150" y="3782984"/>
              <a:ext cx="69851" cy="325467"/>
            </a:xfrm>
            <a:custGeom>
              <a:avLst/>
              <a:gdLst/>
              <a:ahLst/>
              <a:cxnLst/>
              <a:rect l="0" t="0" r="0" b="0"/>
              <a:pathLst>
                <a:path w="69851" h="325467">
                  <a:moveTo>
                    <a:pt x="69850" y="39716"/>
                  </a:moveTo>
                  <a:lnTo>
                    <a:pt x="69850" y="39716"/>
                  </a:lnTo>
                  <a:lnTo>
                    <a:pt x="69848" y="25410"/>
                  </a:lnTo>
                  <a:lnTo>
                    <a:pt x="60416" y="7806"/>
                  </a:lnTo>
                  <a:lnTo>
                    <a:pt x="55545" y="1309"/>
                  </a:lnTo>
                  <a:lnTo>
                    <a:pt x="52552" y="0"/>
                  </a:lnTo>
                  <a:lnTo>
                    <a:pt x="45464" y="427"/>
                  </a:lnTo>
                  <a:lnTo>
                    <a:pt x="30168" y="14748"/>
                  </a:lnTo>
                  <a:lnTo>
                    <a:pt x="18973" y="36865"/>
                  </a:lnTo>
                  <a:lnTo>
                    <a:pt x="9573" y="78350"/>
                  </a:lnTo>
                  <a:lnTo>
                    <a:pt x="6986" y="118948"/>
                  </a:lnTo>
                  <a:lnTo>
                    <a:pt x="6539" y="158677"/>
                  </a:lnTo>
                  <a:lnTo>
                    <a:pt x="6389" y="205815"/>
                  </a:lnTo>
                  <a:lnTo>
                    <a:pt x="6357" y="250012"/>
                  </a:lnTo>
                  <a:lnTo>
                    <a:pt x="0" y="325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5705"/>
            <p:cNvSpPr/>
            <p:nvPr>
              <p:custDataLst>
                <p:tags r:id="rId87"/>
              </p:custDataLst>
            </p:nvPr>
          </p:nvSpPr>
          <p:spPr>
            <a:xfrm>
              <a:off x="10046583" y="4006850"/>
              <a:ext cx="107068" cy="44451"/>
            </a:xfrm>
            <a:custGeom>
              <a:avLst/>
              <a:gdLst/>
              <a:ahLst/>
              <a:cxnLst/>
              <a:rect l="0" t="0" r="0" b="0"/>
              <a:pathLst>
                <a:path w="107068" h="44451">
                  <a:moveTo>
                    <a:pt x="5467" y="44450"/>
                  </a:moveTo>
                  <a:lnTo>
                    <a:pt x="5467" y="44450"/>
                  </a:lnTo>
                  <a:lnTo>
                    <a:pt x="2097" y="41079"/>
                  </a:lnTo>
                  <a:lnTo>
                    <a:pt x="441" y="35661"/>
                  </a:lnTo>
                  <a:lnTo>
                    <a:pt x="0" y="32241"/>
                  </a:lnTo>
                  <a:lnTo>
                    <a:pt x="1116" y="29255"/>
                  </a:lnTo>
                  <a:lnTo>
                    <a:pt x="6120" y="24056"/>
                  </a:lnTo>
                  <a:lnTo>
                    <a:pt x="46671" y="10651"/>
                  </a:lnTo>
                  <a:lnTo>
                    <a:pt x="107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5706"/>
            <p:cNvSpPr/>
            <p:nvPr>
              <p:custDataLst>
                <p:tags r:id="rId88"/>
              </p:custDataLst>
            </p:nvPr>
          </p:nvSpPr>
          <p:spPr>
            <a:xfrm>
              <a:off x="10448398" y="4019550"/>
              <a:ext cx="16403" cy="82551"/>
            </a:xfrm>
            <a:custGeom>
              <a:avLst/>
              <a:gdLst/>
              <a:ahLst/>
              <a:cxnLst/>
              <a:rect l="0" t="0" r="0" b="0"/>
              <a:pathLst>
                <a:path w="16403" h="82551">
                  <a:moveTo>
                    <a:pt x="16402" y="0"/>
                  </a:moveTo>
                  <a:lnTo>
                    <a:pt x="16402" y="0"/>
                  </a:lnTo>
                  <a:lnTo>
                    <a:pt x="16400" y="6742"/>
                  </a:lnTo>
                  <a:lnTo>
                    <a:pt x="0" y="35321"/>
                  </a:lnTo>
                  <a:lnTo>
                    <a:pt x="3702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5707"/>
            <p:cNvSpPr/>
            <p:nvPr>
              <p:custDataLst>
                <p:tags r:id="rId89"/>
              </p:custDataLst>
            </p:nvPr>
          </p:nvSpPr>
          <p:spPr>
            <a:xfrm>
              <a:off x="10452100" y="39370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6350" y="2979"/>
                  </a:lnTo>
                  <a:lnTo>
                    <a:pt x="5645" y="1986"/>
                  </a:lnTo>
                  <a:lnTo>
                    <a:pt x="4469" y="132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5708"/>
            <p:cNvSpPr/>
            <p:nvPr>
              <p:custDataLst>
                <p:tags r:id="rId90"/>
              </p:custDataLst>
            </p:nvPr>
          </p:nvSpPr>
          <p:spPr>
            <a:xfrm>
              <a:off x="10585450" y="4027045"/>
              <a:ext cx="88901" cy="11556"/>
            </a:xfrm>
            <a:custGeom>
              <a:avLst/>
              <a:gdLst/>
              <a:ahLst/>
              <a:cxnLst/>
              <a:rect l="0" t="0" r="0" b="0"/>
              <a:pathLst>
                <a:path w="88901" h="11556">
                  <a:moveTo>
                    <a:pt x="0" y="11555"/>
                  </a:moveTo>
                  <a:lnTo>
                    <a:pt x="0" y="11555"/>
                  </a:lnTo>
                  <a:lnTo>
                    <a:pt x="0" y="8184"/>
                  </a:lnTo>
                  <a:lnTo>
                    <a:pt x="3763" y="4647"/>
                  </a:lnTo>
                  <a:lnTo>
                    <a:pt x="6741" y="2717"/>
                  </a:lnTo>
                  <a:lnTo>
                    <a:pt x="21049" y="0"/>
                  </a:lnTo>
                  <a:lnTo>
                    <a:pt x="88900" y="5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5709"/>
            <p:cNvSpPr/>
            <p:nvPr>
              <p:custDataLst>
                <p:tags r:id="rId91"/>
              </p:custDataLst>
            </p:nvPr>
          </p:nvSpPr>
          <p:spPr>
            <a:xfrm>
              <a:off x="10594491" y="4121150"/>
              <a:ext cx="98910" cy="17582"/>
            </a:xfrm>
            <a:custGeom>
              <a:avLst/>
              <a:gdLst/>
              <a:ahLst/>
              <a:cxnLst/>
              <a:rect l="0" t="0" r="0" b="0"/>
              <a:pathLst>
                <a:path w="98910" h="17582">
                  <a:moveTo>
                    <a:pt x="3659" y="6350"/>
                  </a:moveTo>
                  <a:lnTo>
                    <a:pt x="3659" y="6350"/>
                  </a:lnTo>
                  <a:lnTo>
                    <a:pt x="288" y="9721"/>
                  </a:lnTo>
                  <a:lnTo>
                    <a:pt x="0" y="11419"/>
                  </a:lnTo>
                  <a:lnTo>
                    <a:pt x="514" y="13257"/>
                  </a:lnTo>
                  <a:lnTo>
                    <a:pt x="1563" y="15188"/>
                  </a:lnTo>
                  <a:lnTo>
                    <a:pt x="8373" y="17333"/>
                  </a:lnTo>
                  <a:lnTo>
                    <a:pt x="18453" y="17581"/>
                  </a:lnTo>
                  <a:lnTo>
                    <a:pt x="61869" y="10111"/>
                  </a:lnTo>
                  <a:lnTo>
                    <a:pt x="989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2" name="SMARTInkShape-Group1246"/>
          <p:cNvGrpSpPr/>
          <p:nvPr/>
        </p:nvGrpSpPr>
        <p:grpSpPr>
          <a:xfrm>
            <a:off x="9321800" y="3780941"/>
            <a:ext cx="212000" cy="394226"/>
            <a:chOff x="9321800" y="3780941"/>
            <a:chExt cx="212000" cy="394226"/>
          </a:xfrm>
        </p:grpSpPr>
        <p:sp>
          <p:nvSpPr>
            <p:cNvPr id="379" name="SMARTInkShape-5710"/>
            <p:cNvSpPr/>
            <p:nvPr>
              <p:custDataLst>
                <p:tags r:id="rId81"/>
              </p:custDataLst>
            </p:nvPr>
          </p:nvSpPr>
          <p:spPr>
            <a:xfrm>
              <a:off x="9385300" y="3812979"/>
              <a:ext cx="88018" cy="231972"/>
            </a:xfrm>
            <a:custGeom>
              <a:avLst/>
              <a:gdLst/>
              <a:ahLst/>
              <a:cxnLst/>
              <a:rect l="0" t="0" r="0" b="0"/>
              <a:pathLst>
                <a:path w="88018" h="231972">
                  <a:moveTo>
                    <a:pt x="82550" y="3371"/>
                  </a:moveTo>
                  <a:lnTo>
                    <a:pt x="82550" y="3371"/>
                  </a:lnTo>
                  <a:lnTo>
                    <a:pt x="85920" y="3371"/>
                  </a:lnTo>
                  <a:lnTo>
                    <a:pt x="86913" y="2665"/>
                  </a:lnTo>
                  <a:lnTo>
                    <a:pt x="87575" y="1489"/>
                  </a:lnTo>
                  <a:lnTo>
                    <a:pt x="88017" y="0"/>
                  </a:lnTo>
                  <a:lnTo>
                    <a:pt x="86901" y="418"/>
                  </a:lnTo>
                  <a:lnTo>
                    <a:pt x="81897" y="4646"/>
                  </a:lnTo>
                  <a:lnTo>
                    <a:pt x="61253" y="42328"/>
                  </a:lnTo>
                  <a:lnTo>
                    <a:pt x="45664" y="79824"/>
                  </a:lnTo>
                  <a:lnTo>
                    <a:pt x="32108" y="119627"/>
                  </a:lnTo>
                  <a:lnTo>
                    <a:pt x="19156" y="160820"/>
                  </a:lnTo>
                  <a:lnTo>
                    <a:pt x="0" y="231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5711"/>
            <p:cNvSpPr/>
            <p:nvPr>
              <p:custDataLst>
                <p:tags r:id="rId82"/>
              </p:custDataLst>
            </p:nvPr>
          </p:nvSpPr>
          <p:spPr>
            <a:xfrm>
              <a:off x="9321800" y="3780941"/>
              <a:ext cx="31751" cy="156060"/>
            </a:xfrm>
            <a:custGeom>
              <a:avLst/>
              <a:gdLst/>
              <a:ahLst/>
              <a:cxnLst/>
              <a:rect l="0" t="0" r="0" b="0"/>
              <a:pathLst>
                <a:path w="31751" h="156060">
                  <a:moveTo>
                    <a:pt x="0" y="3659"/>
                  </a:moveTo>
                  <a:lnTo>
                    <a:pt x="0" y="3659"/>
                  </a:lnTo>
                  <a:lnTo>
                    <a:pt x="0" y="0"/>
                  </a:lnTo>
                  <a:lnTo>
                    <a:pt x="0" y="1563"/>
                  </a:lnTo>
                  <a:lnTo>
                    <a:pt x="1881" y="4609"/>
                  </a:lnTo>
                  <a:lnTo>
                    <a:pt x="3370" y="6409"/>
                  </a:lnTo>
                  <a:lnTo>
                    <a:pt x="10126" y="29576"/>
                  </a:lnTo>
                  <a:lnTo>
                    <a:pt x="15732" y="72994"/>
                  </a:lnTo>
                  <a:lnTo>
                    <a:pt x="20493" y="119494"/>
                  </a:lnTo>
                  <a:lnTo>
                    <a:pt x="31750" y="156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5712"/>
            <p:cNvSpPr/>
            <p:nvPr>
              <p:custDataLst>
                <p:tags r:id="rId83"/>
              </p:custDataLst>
            </p:nvPr>
          </p:nvSpPr>
          <p:spPr>
            <a:xfrm>
              <a:off x="9429750" y="3969940"/>
              <a:ext cx="104050" cy="205227"/>
            </a:xfrm>
            <a:custGeom>
              <a:avLst/>
              <a:gdLst/>
              <a:ahLst/>
              <a:cxnLst/>
              <a:rect l="0" t="0" r="0" b="0"/>
              <a:pathLst>
                <a:path w="104050" h="205227">
                  <a:moveTo>
                    <a:pt x="38100" y="24210"/>
                  </a:moveTo>
                  <a:lnTo>
                    <a:pt x="38100" y="24210"/>
                  </a:lnTo>
                  <a:lnTo>
                    <a:pt x="32633" y="13275"/>
                  </a:lnTo>
                  <a:lnTo>
                    <a:pt x="33043" y="11981"/>
                  </a:lnTo>
                  <a:lnTo>
                    <a:pt x="35382" y="8662"/>
                  </a:lnTo>
                  <a:lnTo>
                    <a:pt x="44037" y="2827"/>
                  </a:lnTo>
                  <a:lnTo>
                    <a:pt x="55538" y="0"/>
                  </a:lnTo>
                  <a:lnTo>
                    <a:pt x="74625" y="2534"/>
                  </a:lnTo>
                  <a:lnTo>
                    <a:pt x="94783" y="11124"/>
                  </a:lnTo>
                  <a:lnTo>
                    <a:pt x="99173" y="14780"/>
                  </a:lnTo>
                  <a:lnTo>
                    <a:pt x="104049" y="22606"/>
                  </a:lnTo>
                  <a:lnTo>
                    <a:pt x="102452" y="34550"/>
                  </a:lnTo>
                  <a:lnTo>
                    <a:pt x="97039" y="47150"/>
                  </a:lnTo>
                  <a:lnTo>
                    <a:pt x="70210" y="73978"/>
                  </a:lnTo>
                  <a:lnTo>
                    <a:pt x="63423" y="78079"/>
                  </a:lnTo>
                  <a:lnTo>
                    <a:pt x="61333" y="80584"/>
                  </a:lnTo>
                  <a:lnTo>
                    <a:pt x="59010" y="87130"/>
                  </a:lnTo>
                  <a:lnTo>
                    <a:pt x="59801" y="90145"/>
                  </a:lnTo>
                  <a:lnTo>
                    <a:pt x="93487" y="133783"/>
                  </a:lnTo>
                  <a:lnTo>
                    <a:pt x="96191" y="139592"/>
                  </a:lnTo>
                  <a:lnTo>
                    <a:pt x="97315" y="151691"/>
                  </a:lnTo>
                  <a:lnTo>
                    <a:pt x="96627" y="157880"/>
                  </a:lnTo>
                  <a:lnTo>
                    <a:pt x="85545" y="180076"/>
                  </a:lnTo>
                  <a:lnTo>
                    <a:pt x="70947" y="192497"/>
                  </a:lnTo>
                  <a:lnTo>
                    <a:pt x="53403" y="201308"/>
                  </a:lnTo>
                  <a:lnTo>
                    <a:pt x="36199" y="205226"/>
                  </a:lnTo>
                  <a:lnTo>
                    <a:pt x="28366" y="204154"/>
                  </a:lnTo>
                  <a:lnTo>
                    <a:pt x="0" y="189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3" name="SMARTInkShape-5713"/>
          <p:cNvSpPr/>
          <p:nvPr>
            <p:custDataLst>
              <p:tags r:id="rId8"/>
            </p:custDataLst>
          </p:nvPr>
        </p:nvSpPr>
        <p:spPr>
          <a:xfrm>
            <a:off x="8796631" y="3906870"/>
            <a:ext cx="194970" cy="955319"/>
          </a:xfrm>
          <a:custGeom>
            <a:avLst/>
            <a:gdLst/>
            <a:ahLst/>
            <a:cxnLst/>
            <a:rect l="0" t="0" r="0" b="0"/>
            <a:pathLst>
              <a:path w="194970" h="955319">
                <a:moveTo>
                  <a:pt x="188619" y="55530"/>
                </a:moveTo>
                <a:lnTo>
                  <a:pt x="188619" y="55530"/>
                </a:lnTo>
                <a:lnTo>
                  <a:pt x="187914" y="33867"/>
                </a:lnTo>
                <a:lnTo>
                  <a:pt x="185248" y="25676"/>
                </a:lnTo>
                <a:lnTo>
                  <a:pt x="162757" y="3848"/>
                </a:lnTo>
                <a:lnTo>
                  <a:pt x="141759" y="0"/>
                </a:lnTo>
                <a:lnTo>
                  <a:pt x="119937" y="2231"/>
                </a:lnTo>
                <a:lnTo>
                  <a:pt x="96695" y="17473"/>
                </a:lnTo>
                <a:lnTo>
                  <a:pt x="75303" y="39864"/>
                </a:lnTo>
                <a:lnTo>
                  <a:pt x="69583" y="54211"/>
                </a:lnTo>
                <a:lnTo>
                  <a:pt x="69044" y="61001"/>
                </a:lnTo>
                <a:lnTo>
                  <a:pt x="78401" y="87411"/>
                </a:lnTo>
                <a:lnTo>
                  <a:pt x="104726" y="131468"/>
                </a:lnTo>
                <a:lnTo>
                  <a:pt x="130716" y="176982"/>
                </a:lnTo>
                <a:lnTo>
                  <a:pt x="143184" y="205710"/>
                </a:lnTo>
                <a:lnTo>
                  <a:pt x="146553" y="225993"/>
                </a:lnTo>
                <a:lnTo>
                  <a:pt x="145698" y="251471"/>
                </a:lnTo>
                <a:lnTo>
                  <a:pt x="131138" y="290211"/>
                </a:lnTo>
                <a:lnTo>
                  <a:pt x="110367" y="325312"/>
                </a:lnTo>
                <a:lnTo>
                  <a:pt x="82586" y="352144"/>
                </a:lnTo>
                <a:lnTo>
                  <a:pt x="82653" y="353461"/>
                </a:lnTo>
                <a:lnTo>
                  <a:pt x="84609" y="356807"/>
                </a:lnTo>
                <a:lnTo>
                  <a:pt x="113322" y="393277"/>
                </a:lnTo>
                <a:lnTo>
                  <a:pt x="124993" y="419324"/>
                </a:lnTo>
                <a:lnTo>
                  <a:pt x="129551" y="448287"/>
                </a:lnTo>
                <a:lnTo>
                  <a:pt x="127529" y="485953"/>
                </a:lnTo>
                <a:lnTo>
                  <a:pt x="119820" y="526177"/>
                </a:lnTo>
                <a:lnTo>
                  <a:pt x="107243" y="569003"/>
                </a:lnTo>
                <a:lnTo>
                  <a:pt x="84232" y="614620"/>
                </a:lnTo>
                <a:lnTo>
                  <a:pt x="66124" y="649380"/>
                </a:lnTo>
                <a:lnTo>
                  <a:pt x="44216" y="690724"/>
                </a:lnTo>
                <a:lnTo>
                  <a:pt x="25419" y="734880"/>
                </a:lnTo>
                <a:lnTo>
                  <a:pt x="10149" y="778078"/>
                </a:lnTo>
                <a:lnTo>
                  <a:pt x="495" y="819850"/>
                </a:lnTo>
                <a:lnTo>
                  <a:pt x="0" y="858623"/>
                </a:lnTo>
                <a:lnTo>
                  <a:pt x="8397" y="887640"/>
                </a:lnTo>
                <a:lnTo>
                  <a:pt x="15857" y="900666"/>
                </a:lnTo>
                <a:lnTo>
                  <a:pt x="38103" y="922675"/>
                </a:lnTo>
                <a:lnTo>
                  <a:pt x="67036" y="940328"/>
                </a:lnTo>
                <a:lnTo>
                  <a:pt x="111372" y="953159"/>
                </a:lnTo>
                <a:lnTo>
                  <a:pt x="137038" y="955318"/>
                </a:lnTo>
                <a:lnTo>
                  <a:pt x="194969" y="93818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6" name="SMARTInkShape-Group1248"/>
          <p:cNvGrpSpPr/>
          <p:nvPr/>
        </p:nvGrpSpPr>
        <p:grpSpPr>
          <a:xfrm>
            <a:off x="8204200" y="4119661"/>
            <a:ext cx="171451" cy="96062"/>
            <a:chOff x="8204200" y="4119661"/>
            <a:chExt cx="171451" cy="96062"/>
          </a:xfrm>
        </p:grpSpPr>
        <p:sp>
          <p:nvSpPr>
            <p:cNvPr id="384" name="SMARTInkShape-5714"/>
            <p:cNvSpPr/>
            <p:nvPr>
              <p:custDataLst>
                <p:tags r:id="rId79"/>
              </p:custDataLst>
            </p:nvPr>
          </p:nvSpPr>
          <p:spPr>
            <a:xfrm>
              <a:off x="8262148" y="4191000"/>
              <a:ext cx="113503" cy="24723"/>
            </a:xfrm>
            <a:custGeom>
              <a:avLst/>
              <a:gdLst/>
              <a:ahLst/>
              <a:cxnLst/>
              <a:rect l="0" t="0" r="0" b="0"/>
              <a:pathLst>
                <a:path w="113503" h="24723">
                  <a:moveTo>
                    <a:pt x="24602" y="0"/>
                  </a:moveTo>
                  <a:lnTo>
                    <a:pt x="24602" y="0"/>
                  </a:lnTo>
                  <a:lnTo>
                    <a:pt x="1458" y="17677"/>
                  </a:lnTo>
                  <a:lnTo>
                    <a:pt x="0" y="20251"/>
                  </a:lnTo>
                  <a:lnTo>
                    <a:pt x="439" y="21967"/>
                  </a:lnTo>
                  <a:lnTo>
                    <a:pt x="2144" y="23111"/>
                  </a:lnTo>
                  <a:lnTo>
                    <a:pt x="14655" y="24722"/>
                  </a:lnTo>
                  <a:lnTo>
                    <a:pt x="61178" y="19873"/>
                  </a:lnTo>
                  <a:lnTo>
                    <a:pt x="113502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5715"/>
            <p:cNvSpPr/>
            <p:nvPr>
              <p:custDataLst>
                <p:tags r:id="rId80"/>
              </p:custDataLst>
            </p:nvPr>
          </p:nvSpPr>
          <p:spPr>
            <a:xfrm>
              <a:off x="8204200" y="4119661"/>
              <a:ext cx="133351" cy="7840"/>
            </a:xfrm>
            <a:custGeom>
              <a:avLst/>
              <a:gdLst/>
              <a:ahLst/>
              <a:cxnLst/>
              <a:rect l="0" t="0" r="0" b="0"/>
              <a:pathLst>
                <a:path w="133351" h="7840">
                  <a:moveTo>
                    <a:pt x="0" y="7839"/>
                  </a:moveTo>
                  <a:lnTo>
                    <a:pt x="0" y="7839"/>
                  </a:lnTo>
                  <a:lnTo>
                    <a:pt x="12553" y="5957"/>
                  </a:lnTo>
                  <a:lnTo>
                    <a:pt x="58313" y="0"/>
                  </a:lnTo>
                  <a:lnTo>
                    <a:pt x="133350" y="1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4" name="SMARTInkShape-Group1249"/>
          <p:cNvGrpSpPr/>
          <p:nvPr/>
        </p:nvGrpSpPr>
        <p:grpSpPr>
          <a:xfrm>
            <a:off x="6877127" y="3939624"/>
            <a:ext cx="1006686" cy="411399"/>
            <a:chOff x="6877127" y="3939624"/>
            <a:chExt cx="1006686" cy="411399"/>
          </a:xfrm>
        </p:grpSpPr>
        <p:sp>
          <p:nvSpPr>
            <p:cNvPr id="387" name="SMARTInkShape-5716"/>
            <p:cNvSpPr/>
            <p:nvPr>
              <p:custDataLst>
                <p:tags r:id="rId72"/>
              </p:custDataLst>
            </p:nvPr>
          </p:nvSpPr>
          <p:spPr>
            <a:xfrm>
              <a:off x="7810500" y="3940280"/>
              <a:ext cx="73313" cy="301521"/>
            </a:xfrm>
            <a:custGeom>
              <a:avLst/>
              <a:gdLst/>
              <a:ahLst/>
              <a:cxnLst/>
              <a:rect l="0" t="0" r="0" b="0"/>
              <a:pathLst>
                <a:path w="73313" h="301521">
                  <a:moveTo>
                    <a:pt x="6350" y="9420"/>
                  </a:moveTo>
                  <a:lnTo>
                    <a:pt x="6350" y="9420"/>
                  </a:lnTo>
                  <a:lnTo>
                    <a:pt x="6350" y="6049"/>
                  </a:lnTo>
                  <a:lnTo>
                    <a:pt x="8231" y="2513"/>
                  </a:lnTo>
                  <a:lnTo>
                    <a:pt x="9720" y="582"/>
                  </a:lnTo>
                  <a:lnTo>
                    <a:pt x="10713" y="0"/>
                  </a:lnTo>
                  <a:lnTo>
                    <a:pt x="11376" y="318"/>
                  </a:lnTo>
                  <a:lnTo>
                    <a:pt x="23371" y="17916"/>
                  </a:lnTo>
                  <a:lnTo>
                    <a:pt x="38674" y="37573"/>
                  </a:lnTo>
                  <a:lnTo>
                    <a:pt x="57809" y="83056"/>
                  </a:lnTo>
                  <a:lnTo>
                    <a:pt x="71103" y="128676"/>
                  </a:lnTo>
                  <a:lnTo>
                    <a:pt x="73312" y="172703"/>
                  </a:lnTo>
                  <a:lnTo>
                    <a:pt x="65231" y="212082"/>
                  </a:lnTo>
                  <a:lnTo>
                    <a:pt x="51313" y="248679"/>
                  </a:lnTo>
                  <a:lnTo>
                    <a:pt x="42561" y="268157"/>
                  </a:lnTo>
                  <a:lnTo>
                    <a:pt x="33968" y="279166"/>
                  </a:lnTo>
                  <a:lnTo>
                    <a:pt x="0" y="301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5717"/>
            <p:cNvSpPr/>
            <p:nvPr>
              <p:custDataLst>
                <p:tags r:id="rId73"/>
              </p:custDataLst>
            </p:nvPr>
          </p:nvSpPr>
          <p:spPr>
            <a:xfrm>
              <a:off x="7655251" y="3941317"/>
              <a:ext cx="48767" cy="39456"/>
            </a:xfrm>
            <a:custGeom>
              <a:avLst/>
              <a:gdLst/>
              <a:ahLst/>
              <a:cxnLst/>
              <a:rect l="0" t="0" r="0" b="0"/>
              <a:pathLst>
                <a:path w="48767" h="39456">
                  <a:moveTo>
                    <a:pt x="15549" y="14733"/>
                  </a:moveTo>
                  <a:lnTo>
                    <a:pt x="15549" y="14733"/>
                  </a:lnTo>
                  <a:lnTo>
                    <a:pt x="4614" y="14733"/>
                  </a:lnTo>
                  <a:lnTo>
                    <a:pt x="0" y="21475"/>
                  </a:lnTo>
                  <a:lnTo>
                    <a:pt x="246" y="24872"/>
                  </a:lnTo>
                  <a:lnTo>
                    <a:pt x="4278" y="32410"/>
                  </a:lnTo>
                  <a:lnTo>
                    <a:pt x="8893" y="36700"/>
                  </a:lnTo>
                  <a:lnTo>
                    <a:pt x="14002" y="38608"/>
                  </a:lnTo>
                  <a:lnTo>
                    <a:pt x="20976" y="39455"/>
                  </a:lnTo>
                  <a:lnTo>
                    <a:pt x="36207" y="33190"/>
                  </a:lnTo>
                  <a:lnTo>
                    <a:pt x="44250" y="26229"/>
                  </a:lnTo>
                  <a:lnTo>
                    <a:pt x="47383" y="22397"/>
                  </a:lnTo>
                  <a:lnTo>
                    <a:pt x="48766" y="18431"/>
                  </a:lnTo>
                  <a:lnTo>
                    <a:pt x="48421" y="10262"/>
                  </a:lnTo>
                  <a:lnTo>
                    <a:pt x="45916" y="3808"/>
                  </a:lnTo>
                  <a:lnTo>
                    <a:pt x="44259" y="1100"/>
                  </a:lnTo>
                  <a:lnTo>
                    <a:pt x="41745" y="0"/>
                  </a:lnTo>
                  <a:lnTo>
                    <a:pt x="35188" y="659"/>
                  </a:lnTo>
                  <a:lnTo>
                    <a:pt x="32875" y="2528"/>
                  </a:lnTo>
                  <a:lnTo>
                    <a:pt x="28249" y="14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5718"/>
            <p:cNvSpPr/>
            <p:nvPr>
              <p:custDataLst>
                <p:tags r:id="rId74"/>
              </p:custDataLst>
            </p:nvPr>
          </p:nvSpPr>
          <p:spPr>
            <a:xfrm>
              <a:off x="7393088" y="3968796"/>
              <a:ext cx="93563" cy="266655"/>
            </a:xfrm>
            <a:custGeom>
              <a:avLst/>
              <a:gdLst/>
              <a:ahLst/>
              <a:cxnLst/>
              <a:rect l="0" t="0" r="0" b="0"/>
              <a:pathLst>
                <a:path w="93563" h="266655">
                  <a:moveTo>
                    <a:pt x="87212" y="12654"/>
                  </a:moveTo>
                  <a:lnTo>
                    <a:pt x="87212" y="12654"/>
                  </a:lnTo>
                  <a:lnTo>
                    <a:pt x="87210" y="109"/>
                  </a:lnTo>
                  <a:lnTo>
                    <a:pt x="83841" y="0"/>
                  </a:lnTo>
                  <a:lnTo>
                    <a:pt x="54609" y="35311"/>
                  </a:lnTo>
                  <a:lnTo>
                    <a:pt x="33652" y="76969"/>
                  </a:lnTo>
                  <a:lnTo>
                    <a:pt x="18425" y="114495"/>
                  </a:lnTo>
                  <a:lnTo>
                    <a:pt x="4009" y="158360"/>
                  </a:lnTo>
                  <a:lnTo>
                    <a:pt x="0" y="192233"/>
                  </a:lnTo>
                  <a:lnTo>
                    <a:pt x="8925" y="229081"/>
                  </a:lnTo>
                  <a:lnTo>
                    <a:pt x="21139" y="244781"/>
                  </a:lnTo>
                  <a:lnTo>
                    <a:pt x="28346" y="249955"/>
                  </a:lnTo>
                  <a:lnTo>
                    <a:pt x="93562" y="2666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5719"/>
            <p:cNvSpPr/>
            <p:nvPr>
              <p:custDataLst>
                <p:tags r:id="rId75"/>
              </p:custDataLst>
            </p:nvPr>
          </p:nvSpPr>
          <p:spPr>
            <a:xfrm>
              <a:off x="7658100" y="4070350"/>
              <a:ext cx="12701" cy="114301"/>
            </a:xfrm>
            <a:custGeom>
              <a:avLst/>
              <a:gdLst/>
              <a:ahLst/>
              <a:cxnLst/>
              <a:rect l="0" t="0" r="0" b="0"/>
              <a:pathLst>
                <a:path w="12701" h="1143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5025" y="7526"/>
                  </a:lnTo>
                  <a:lnTo>
                    <a:pt x="9644" y="50869"/>
                  </a:lnTo>
                  <a:lnTo>
                    <a:pt x="12520" y="95946"/>
                  </a:lnTo>
                  <a:lnTo>
                    <a:pt x="127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5720"/>
            <p:cNvSpPr/>
            <p:nvPr>
              <p:custDataLst>
                <p:tags r:id="rId76"/>
              </p:custDataLst>
            </p:nvPr>
          </p:nvSpPr>
          <p:spPr>
            <a:xfrm>
              <a:off x="7073900" y="4179183"/>
              <a:ext cx="133351" cy="151518"/>
            </a:xfrm>
            <a:custGeom>
              <a:avLst/>
              <a:gdLst/>
              <a:ahLst/>
              <a:cxnLst/>
              <a:rect l="0" t="0" r="0" b="0"/>
              <a:pathLst>
                <a:path w="133351" h="151518">
                  <a:moveTo>
                    <a:pt x="133350" y="5467"/>
                  </a:moveTo>
                  <a:lnTo>
                    <a:pt x="133350" y="5467"/>
                  </a:lnTo>
                  <a:lnTo>
                    <a:pt x="133350" y="0"/>
                  </a:lnTo>
                  <a:lnTo>
                    <a:pt x="119866" y="6120"/>
                  </a:lnTo>
                  <a:lnTo>
                    <a:pt x="88797" y="48748"/>
                  </a:lnTo>
                  <a:lnTo>
                    <a:pt x="53477" y="95050"/>
                  </a:lnTo>
                  <a:lnTo>
                    <a:pt x="0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5721"/>
            <p:cNvSpPr/>
            <p:nvPr>
              <p:custDataLst>
                <p:tags r:id="rId77"/>
              </p:custDataLst>
            </p:nvPr>
          </p:nvSpPr>
          <p:spPr>
            <a:xfrm>
              <a:off x="7074162" y="4178300"/>
              <a:ext cx="101339" cy="146051"/>
            </a:xfrm>
            <a:custGeom>
              <a:avLst/>
              <a:gdLst/>
              <a:ahLst/>
              <a:cxnLst/>
              <a:rect l="0" t="0" r="0" b="0"/>
              <a:pathLst>
                <a:path w="101339" h="146051">
                  <a:moveTo>
                    <a:pt x="6088" y="0"/>
                  </a:moveTo>
                  <a:lnTo>
                    <a:pt x="6088" y="0"/>
                  </a:lnTo>
                  <a:lnTo>
                    <a:pt x="0" y="0"/>
                  </a:lnTo>
                  <a:lnTo>
                    <a:pt x="23509" y="38691"/>
                  </a:lnTo>
                  <a:lnTo>
                    <a:pt x="57838" y="85778"/>
                  </a:lnTo>
                  <a:lnTo>
                    <a:pt x="88673" y="131893"/>
                  </a:lnTo>
                  <a:lnTo>
                    <a:pt x="101338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5722"/>
            <p:cNvSpPr/>
            <p:nvPr>
              <p:custDataLst>
                <p:tags r:id="rId78"/>
              </p:custDataLst>
            </p:nvPr>
          </p:nvSpPr>
          <p:spPr>
            <a:xfrm>
              <a:off x="6877127" y="3939624"/>
              <a:ext cx="143513" cy="411399"/>
            </a:xfrm>
            <a:custGeom>
              <a:avLst/>
              <a:gdLst/>
              <a:ahLst/>
              <a:cxnLst/>
              <a:rect l="0" t="0" r="0" b="0"/>
              <a:pathLst>
                <a:path w="143513" h="411399">
                  <a:moveTo>
                    <a:pt x="6273" y="111676"/>
                  </a:moveTo>
                  <a:lnTo>
                    <a:pt x="6273" y="111676"/>
                  </a:lnTo>
                  <a:lnTo>
                    <a:pt x="6273" y="105587"/>
                  </a:lnTo>
                  <a:lnTo>
                    <a:pt x="6273" y="142918"/>
                  </a:lnTo>
                  <a:lnTo>
                    <a:pt x="6273" y="189030"/>
                  </a:lnTo>
                  <a:lnTo>
                    <a:pt x="6273" y="228791"/>
                  </a:lnTo>
                  <a:lnTo>
                    <a:pt x="6273" y="267184"/>
                  </a:lnTo>
                  <a:lnTo>
                    <a:pt x="5568" y="307494"/>
                  </a:lnTo>
                  <a:lnTo>
                    <a:pt x="1909" y="342557"/>
                  </a:lnTo>
                  <a:lnTo>
                    <a:pt x="511" y="381090"/>
                  </a:lnTo>
                  <a:lnTo>
                    <a:pt x="0" y="411398"/>
                  </a:lnTo>
                  <a:lnTo>
                    <a:pt x="633" y="372135"/>
                  </a:lnTo>
                  <a:lnTo>
                    <a:pt x="4950" y="325219"/>
                  </a:lnTo>
                  <a:lnTo>
                    <a:pt x="5881" y="289483"/>
                  </a:lnTo>
                  <a:lnTo>
                    <a:pt x="8038" y="250673"/>
                  </a:lnTo>
                  <a:lnTo>
                    <a:pt x="13145" y="213773"/>
                  </a:lnTo>
                  <a:lnTo>
                    <a:pt x="17246" y="167092"/>
                  </a:lnTo>
                  <a:lnTo>
                    <a:pt x="20343" y="125038"/>
                  </a:lnTo>
                  <a:lnTo>
                    <a:pt x="25728" y="89059"/>
                  </a:lnTo>
                  <a:lnTo>
                    <a:pt x="33674" y="50882"/>
                  </a:lnTo>
                  <a:lnTo>
                    <a:pt x="45630" y="19861"/>
                  </a:lnTo>
                  <a:lnTo>
                    <a:pt x="55955" y="6233"/>
                  </a:lnTo>
                  <a:lnTo>
                    <a:pt x="63866" y="1313"/>
                  </a:lnTo>
                  <a:lnTo>
                    <a:pt x="67952" y="0"/>
                  </a:lnTo>
                  <a:lnTo>
                    <a:pt x="72793" y="1948"/>
                  </a:lnTo>
                  <a:lnTo>
                    <a:pt x="95770" y="25351"/>
                  </a:lnTo>
                  <a:lnTo>
                    <a:pt x="113949" y="53780"/>
                  </a:lnTo>
                  <a:lnTo>
                    <a:pt x="129402" y="90623"/>
                  </a:lnTo>
                  <a:lnTo>
                    <a:pt x="143512" y="136864"/>
                  </a:lnTo>
                  <a:lnTo>
                    <a:pt x="141872" y="159434"/>
                  </a:lnTo>
                  <a:lnTo>
                    <a:pt x="130176" y="183996"/>
                  </a:lnTo>
                  <a:lnTo>
                    <a:pt x="116676" y="199034"/>
                  </a:lnTo>
                  <a:lnTo>
                    <a:pt x="93627" y="211330"/>
                  </a:lnTo>
                  <a:lnTo>
                    <a:pt x="54341" y="213797"/>
                  </a:lnTo>
                  <a:lnTo>
                    <a:pt x="12623" y="200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9" name="SMARTInkShape-Group1250"/>
          <p:cNvGrpSpPr/>
          <p:nvPr/>
        </p:nvGrpSpPr>
        <p:grpSpPr>
          <a:xfrm>
            <a:off x="3663950" y="3700085"/>
            <a:ext cx="938426" cy="594981"/>
            <a:chOff x="3663950" y="3700085"/>
            <a:chExt cx="938426" cy="594981"/>
          </a:xfrm>
        </p:grpSpPr>
        <p:sp>
          <p:nvSpPr>
            <p:cNvPr id="395" name="SMARTInkShape-5723"/>
            <p:cNvSpPr/>
            <p:nvPr>
              <p:custDataLst>
                <p:tags r:id="rId68"/>
              </p:custDataLst>
            </p:nvPr>
          </p:nvSpPr>
          <p:spPr>
            <a:xfrm>
              <a:off x="4095750" y="3793237"/>
              <a:ext cx="138610" cy="334967"/>
            </a:xfrm>
            <a:custGeom>
              <a:avLst/>
              <a:gdLst/>
              <a:ahLst/>
              <a:cxnLst/>
              <a:rect l="0" t="0" r="0" b="0"/>
              <a:pathLst>
                <a:path w="138610" h="334967">
                  <a:moveTo>
                    <a:pt x="0" y="23113"/>
                  </a:moveTo>
                  <a:lnTo>
                    <a:pt x="0" y="23113"/>
                  </a:lnTo>
                  <a:lnTo>
                    <a:pt x="705" y="12974"/>
                  </a:lnTo>
                  <a:lnTo>
                    <a:pt x="3371" y="5436"/>
                  </a:lnTo>
                  <a:lnTo>
                    <a:pt x="6479" y="2862"/>
                  </a:lnTo>
                  <a:lnTo>
                    <a:pt x="15580" y="0"/>
                  </a:lnTo>
                  <a:lnTo>
                    <a:pt x="49514" y="3940"/>
                  </a:lnTo>
                  <a:lnTo>
                    <a:pt x="88724" y="17575"/>
                  </a:lnTo>
                  <a:lnTo>
                    <a:pt x="95133" y="21537"/>
                  </a:lnTo>
                  <a:lnTo>
                    <a:pt x="104135" y="33467"/>
                  </a:lnTo>
                  <a:lnTo>
                    <a:pt x="109077" y="46765"/>
                  </a:lnTo>
                  <a:lnTo>
                    <a:pt x="108921" y="57378"/>
                  </a:lnTo>
                  <a:lnTo>
                    <a:pt x="104619" y="66799"/>
                  </a:lnTo>
                  <a:lnTo>
                    <a:pt x="83391" y="93699"/>
                  </a:lnTo>
                  <a:lnTo>
                    <a:pt x="79396" y="105990"/>
                  </a:lnTo>
                  <a:lnTo>
                    <a:pt x="80518" y="124810"/>
                  </a:lnTo>
                  <a:lnTo>
                    <a:pt x="97357" y="158860"/>
                  </a:lnTo>
                  <a:lnTo>
                    <a:pt x="127278" y="200784"/>
                  </a:lnTo>
                  <a:lnTo>
                    <a:pt x="136019" y="227764"/>
                  </a:lnTo>
                  <a:lnTo>
                    <a:pt x="138609" y="260374"/>
                  </a:lnTo>
                  <a:lnTo>
                    <a:pt x="133571" y="280727"/>
                  </a:lnTo>
                  <a:lnTo>
                    <a:pt x="116577" y="310933"/>
                  </a:lnTo>
                  <a:lnTo>
                    <a:pt x="109197" y="319426"/>
                  </a:lnTo>
                  <a:lnTo>
                    <a:pt x="83625" y="332140"/>
                  </a:lnTo>
                  <a:lnTo>
                    <a:pt x="63037" y="334966"/>
                  </a:lnTo>
                  <a:lnTo>
                    <a:pt x="25400" y="3279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5724"/>
            <p:cNvSpPr/>
            <p:nvPr>
              <p:custDataLst>
                <p:tags r:id="rId69"/>
              </p:custDataLst>
            </p:nvPr>
          </p:nvSpPr>
          <p:spPr>
            <a:xfrm>
              <a:off x="3759200" y="4044950"/>
              <a:ext cx="76201" cy="107951"/>
            </a:xfrm>
            <a:custGeom>
              <a:avLst/>
              <a:gdLst/>
              <a:ahLst/>
              <a:cxnLst/>
              <a:rect l="0" t="0" r="0" b="0"/>
              <a:pathLst>
                <a:path w="76201" h="107951">
                  <a:moveTo>
                    <a:pt x="76200" y="0"/>
                  </a:moveTo>
                  <a:lnTo>
                    <a:pt x="76200" y="0"/>
                  </a:lnTo>
                  <a:lnTo>
                    <a:pt x="76200" y="10113"/>
                  </a:lnTo>
                  <a:lnTo>
                    <a:pt x="70556" y="20722"/>
                  </a:lnTo>
                  <a:lnTo>
                    <a:pt x="42354" y="61501"/>
                  </a:lnTo>
                  <a:lnTo>
                    <a:pt x="14306" y="91224"/>
                  </a:lnTo>
                  <a:lnTo>
                    <a:pt x="6358" y="97694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5725"/>
            <p:cNvSpPr/>
            <p:nvPr>
              <p:custDataLst>
                <p:tags r:id="rId70"/>
              </p:custDataLst>
            </p:nvPr>
          </p:nvSpPr>
          <p:spPr>
            <a:xfrm>
              <a:off x="4394200" y="3700085"/>
              <a:ext cx="208176" cy="594981"/>
            </a:xfrm>
            <a:custGeom>
              <a:avLst/>
              <a:gdLst/>
              <a:ahLst/>
              <a:cxnLst/>
              <a:rect l="0" t="0" r="0" b="0"/>
              <a:pathLst>
                <a:path w="208176" h="594981">
                  <a:moveTo>
                    <a:pt x="101600" y="21015"/>
                  </a:moveTo>
                  <a:lnTo>
                    <a:pt x="101600" y="21015"/>
                  </a:lnTo>
                  <a:lnTo>
                    <a:pt x="94858" y="14273"/>
                  </a:lnTo>
                  <a:lnTo>
                    <a:pt x="93577" y="11581"/>
                  </a:lnTo>
                  <a:lnTo>
                    <a:pt x="93430" y="9082"/>
                  </a:lnTo>
                  <a:lnTo>
                    <a:pt x="94036" y="6710"/>
                  </a:lnTo>
                  <a:lnTo>
                    <a:pt x="104117" y="2192"/>
                  </a:lnTo>
                  <a:lnTo>
                    <a:pt x="111745" y="0"/>
                  </a:lnTo>
                  <a:lnTo>
                    <a:pt x="127746" y="1327"/>
                  </a:lnTo>
                  <a:lnTo>
                    <a:pt x="167756" y="17047"/>
                  </a:lnTo>
                  <a:lnTo>
                    <a:pt x="193874" y="37791"/>
                  </a:lnTo>
                  <a:lnTo>
                    <a:pt x="202583" y="57399"/>
                  </a:lnTo>
                  <a:lnTo>
                    <a:pt x="208175" y="90996"/>
                  </a:lnTo>
                  <a:lnTo>
                    <a:pt x="198433" y="131500"/>
                  </a:lnTo>
                  <a:lnTo>
                    <a:pt x="180622" y="172740"/>
                  </a:lnTo>
                  <a:lnTo>
                    <a:pt x="157449" y="215921"/>
                  </a:lnTo>
                  <a:lnTo>
                    <a:pt x="136856" y="259422"/>
                  </a:lnTo>
                  <a:lnTo>
                    <a:pt x="129920" y="288739"/>
                  </a:lnTo>
                  <a:lnTo>
                    <a:pt x="129709" y="308631"/>
                  </a:lnTo>
                  <a:lnTo>
                    <a:pt x="142953" y="350042"/>
                  </a:lnTo>
                  <a:lnTo>
                    <a:pt x="159714" y="388967"/>
                  </a:lnTo>
                  <a:lnTo>
                    <a:pt x="172441" y="425431"/>
                  </a:lnTo>
                  <a:lnTo>
                    <a:pt x="176741" y="465986"/>
                  </a:lnTo>
                  <a:lnTo>
                    <a:pt x="167373" y="502657"/>
                  </a:lnTo>
                  <a:lnTo>
                    <a:pt x="147821" y="534689"/>
                  </a:lnTo>
                  <a:lnTo>
                    <a:pt x="102638" y="575827"/>
                  </a:lnTo>
                  <a:lnTo>
                    <a:pt x="65560" y="589192"/>
                  </a:lnTo>
                  <a:lnTo>
                    <a:pt x="32596" y="594980"/>
                  </a:lnTo>
                  <a:lnTo>
                    <a:pt x="0" y="592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5726"/>
            <p:cNvSpPr/>
            <p:nvPr>
              <p:custDataLst>
                <p:tags r:id="rId71"/>
              </p:custDataLst>
            </p:nvPr>
          </p:nvSpPr>
          <p:spPr>
            <a:xfrm>
              <a:off x="3663950" y="3836283"/>
              <a:ext cx="23916" cy="259468"/>
            </a:xfrm>
            <a:custGeom>
              <a:avLst/>
              <a:gdLst/>
              <a:ahLst/>
              <a:cxnLst/>
              <a:rect l="0" t="0" r="0" b="0"/>
              <a:pathLst>
                <a:path w="23916" h="2594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5069" y="411"/>
                  </a:lnTo>
                  <a:lnTo>
                    <a:pt x="8838" y="2749"/>
                  </a:lnTo>
                  <a:lnTo>
                    <a:pt x="14927" y="21517"/>
                  </a:lnTo>
                  <a:lnTo>
                    <a:pt x="18941" y="64533"/>
                  </a:lnTo>
                  <a:lnTo>
                    <a:pt x="23915" y="110032"/>
                  </a:lnTo>
                  <a:lnTo>
                    <a:pt x="21735" y="153357"/>
                  </a:lnTo>
                  <a:lnTo>
                    <a:pt x="16475" y="193533"/>
                  </a:lnTo>
                  <a:lnTo>
                    <a:pt x="12700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2" name="SMARTInkShape-Group1251"/>
          <p:cNvGrpSpPr/>
          <p:nvPr/>
        </p:nvGrpSpPr>
        <p:grpSpPr>
          <a:xfrm>
            <a:off x="2959983" y="3962400"/>
            <a:ext cx="253118" cy="247651"/>
            <a:chOff x="2959983" y="3962400"/>
            <a:chExt cx="253118" cy="247651"/>
          </a:xfrm>
        </p:grpSpPr>
        <p:sp>
          <p:nvSpPr>
            <p:cNvPr id="400" name="SMARTInkShape-5727"/>
            <p:cNvSpPr/>
            <p:nvPr>
              <p:custDataLst>
                <p:tags r:id="rId66"/>
              </p:custDataLst>
            </p:nvPr>
          </p:nvSpPr>
          <p:spPr>
            <a:xfrm>
              <a:off x="2959983" y="3962400"/>
              <a:ext cx="164218" cy="6328"/>
            </a:xfrm>
            <a:custGeom>
              <a:avLst/>
              <a:gdLst/>
              <a:ahLst/>
              <a:cxnLst/>
              <a:rect l="0" t="0" r="0" b="0"/>
              <a:pathLst>
                <a:path w="164218" h="6328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411" y="5761"/>
                  </a:lnTo>
                  <a:lnTo>
                    <a:pt x="24180" y="6327"/>
                  </a:lnTo>
                  <a:lnTo>
                    <a:pt x="64353" y="1981"/>
                  </a:lnTo>
                  <a:lnTo>
                    <a:pt x="106992" y="391"/>
                  </a:lnTo>
                  <a:lnTo>
                    <a:pt x="164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5728"/>
            <p:cNvSpPr/>
            <p:nvPr>
              <p:custDataLst>
                <p:tags r:id="rId67"/>
              </p:custDataLst>
            </p:nvPr>
          </p:nvSpPr>
          <p:spPr>
            <a:xfrm>
              <a:off x="3124200" y="4108450"/>
              <a:ext cx="88901" cy="101601"/>
            </a:xfrm>
            <a:custGeom>
              <a:avLst/>
              <a:gdLst/>
              <a:ahLst/>
              <a:cxnLst/>
              <a:rect l="0" t="0" r="0" b="0"/>
              <a:pathLst>
                <a:path w="88901" h="101601">
                  <a:moveTo>
                    <a:pt x="88900" y="0"/>
                  </a:moveTo>
                  <a:lnTo>
                    <a:pt x="88900" y="0"/>
                  </a:lnTo>
                  <a:lnTo>
                    <a:pt x="88900" y="8838"/>
                  </a:lnTo>
                  <a:lnTo>
                    <a:pt x="54303" y="55093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3" name="SMARTInkShape-5729"/>
          <p:cNvSpPr/>
          <p:nvPr>
            <p:custDataLst>
              <p:tags r:id="rId9"/>
            </p:custDataLst>
          </p:nvPr>
        </p:nvSpPr>
        <p:spPr>
          <a:xfrm>
            <a:off x="2890269" y="3770599"/>
            <a:ext cx="194922" cy="306102"/>
          </a:xfrm>
          <a:custGeom>
            <a:avLst/>
            <a:gdLst/>
            <a:ahLst/>
            <a:cxnLst/>
            <a:rect l="0" t="0" r="0" b="0"/>
            <a:pathLst>
              <a:path w="194922" h="306102">
                <a:moveTo>
                  <a:pt x="11681" y="109251"/>
                </a:moveTo>
                <a:lnTo>
                  <a:pt x="11681" y="109251"/>
                </a:lnTo>
                <a:lnTo>
                  <a:pt x="1568" y="95767"/>
                </a:lnTo>
                <a:lnTo>
                  <a:pt x="0" y="87562"/>
                </a:lnTo>
                <a:lnTo>
                  <a:pt x="2021" y="67156"/>
                </a:lnTo>
                <a:lnTo>
                  <a:pt x="8063" y="57904"/>
                </a:lnTo>
                <a:lnTo>
                  <a:pt x="27947" y="41980"/>
                </a:lnTo>
                <a:lnTo>
                  <a:pt x="63538" y="24486"/>
                </a:lnTo>
                <a:lnTo>
                  <a:pt x="100894" y="10366"/>
                </a:lnTo>
                <a:lnTo>
                  <a:pt x="142145" y="616"/>
                </a:lnTo>
                <a:lnTo>
                  <a:pt x="172163" y="0"/>
                </a:lnTo>
                <a:lnTo>
                  <a:pt x="179347" y="3256"/>
                </a:lnTo>
                <a:lnTo>
                  <a:pt x="191092" y="14399"/>
                </a:lnTo>
                <a:lnTo>
                  <a:pt x="194083" y="22028"/>
                </a:lnTo>
                <a:lnTo>
                  <a:pt x="194921" y="50324"/>
                </a:lnTo>
                <a:lnTo>
                  <a:pt x="188883" y="93691"/>
                </a:lnTo>
                <a:lnTo>
                  <a:pt x="177525" y="139966"/>
                </a:lnTo>
                <a:lnTo>
                  <a:pt x="165791" y="182166"/>
                </a:lnTo>
                <a:lnTo>
                  <a:pt x="156749" y="222577"/>
                </a:lnTo>
                <a:lnTo>
                  <a:pt x="145180" y="266819"/>
                </a:lnTo>
                <a:lnTo>
                  <a:pt x="138681" y="30610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7" name="SMARTInkShape-Group1253"/>
          <p:cNvGrpSpPr/>
          <p:nvPr/>
        </p:nvGrpSpPr>
        <p:grpSpPr>
          <a:xfrm>
            <a:off x="2006600" y="3715894"/>
            <a:ext cx="635001" cy="454958"/>
            <a:chOff x="2006600" y="3715894"/>
            <a:chExt cx="635001" cy="454958"/>
          </a:xfrm>
        </p:grpSpPr>
        <p:sp>
          <p:nvSpPr>
            <p:cNvPr id="404" name="SMARTInkShape-5730"/>
            <p:cNvSpPr/>
            <p:nvPr>
              <p:custDataLst>
                <p:tags r:id="rId63"/>
              </p:custDataLst>
            </p:nvPr>
          </p:nvSpPr>
          <p:spPr>
            <a:xfrm>
              <a:off x="2474140" y="3715894"/>
              <a:ext cx="167461" cy="454958"/>
            </a:xfrm>
            <a:custGeom>
              <a:avLst/>
              <a:gdLst/>
              <a:ahLst/>
              <a:cxnLst/>
              <a:rect l="0" t="0" r="0" b="0"/>
              <a:pathLst>
                <a:path w="167461" h="454958">
                  <a:moveTo>
                    <a:pt x="103960" y="11556"/>
                  </a:moveTo>
                  <a:lnTo>
                    <a:pt x="103960" y="11556"/>
                  </a:lnTo>
                  <a:lnTo>
                    <a:pt x="100589" y="8185"/>
                  </a:lnTo>
                  <a:lnTo>
                    <a:pt x="98934" y="4649"/>
                  </a:lnTo>
                  <a:lnTo>
                    <a:pt x="98493" y="2718"/>
                  </a:lnTo>
                  <a:lnTo>
                    <a:pt x="96787" y="1430"/>
                  </a:lnTo>
                  <a:lnTo>
                    <a:pt x="91130" y="0"/>
                  </a:lnTo>
                  <a:lnTo>
                    <a:pt x="54955" y="888"/>
                  </a:lnTo>
                  <a:lnTo>
                    <a:pt x="40552" y="5403"/>
                  </a:lnTo>
                  <a:lnTo>
                    <a:pt x="24744" y="14466"/>
                  </a:lnTo>
                  <a:lnTo>
                    <a:pt x="13954" y="29312"/>
                  </a:lnTo>
                  <a:lnTo>
                    <a:pt x="4650" y="57475"/>
                  </a:lnTo>
                  <a:lnTo>
                    <a:pt x="3039" y="75491"/>
                  </a:lnTo>
                  <a:lnTo>
                    <a:pt x="10188" y="91712"/>
                  </a:lnTo>
                  <a:lnTo>
                    <a:pt x="41914" y="136526"/>
                  </a:lnTo>
                  <a:lnTo>
                    <a:pt x="59405" y="172021"/>
                  </a:lnTo>
                  <a:lnTo>
                    <a:pt x="60576" y="204446"/>
                  </a:lnTo>
                  <a:lnTo>
                    <a:pt x="53084" y="234121"/>
                  </a:lnTo>
                  <a:lnTo>
                    <a:pt x="43954" y="248293"/>
                  </a:lnTo>
                  <a:lnTo>
                    <a:pt x="38556" y="254047"/>
                  </a:lnTo>
                  <a:lnTo>
                    <a:pt x="26914" y="260441"/>
                  </a:lnTo>
                  <a:lnTo>
                    <a:pt x="8935" y="264546"/>
                  </a:lnTo>
                  <a:lnTo>
                    <a:pt x="6037" y="263471"/>
                  </a:lnTo>
                  <a:lnTo>
                    <a:pt x="937" y="258515"/>
                  </a:lnTo>
                  <a:lnTo>
                    <a:pt x="0" y="255923"/>
                  </a:lnTo>
                  <a:lnTo>
                    <a:pt x="81" y="253489"/>
                  </a:lnTo>
                  <a:lnTo>
                    <a:pt x="841" y="251162"/>
                  </a:lnTo>
                  <a:lnTo>
                    <a:pt x="3464" y="249610"/>
                  </a:lnTo>
                  <a:lnTo>
                    <a:pt x="12023" y="247885"/>
                  </a:lnTo>
                  <a:lnTo>
                    <a:pt x="28742" y="250286"/>
                  </a:lnTo>
                  <a:lnTo>
                    <a:pt x="39015" y="259239"/>
                  </a:lnTo>
                  <a:lnTo>
                    <a:pt x="43730" y="265578"/>
                  </a:lnTo>
                  <a:lnTo>
                    <a:pt x="47088" y="278266"/>
                  </a:lnTo>
                  <a:lnTo>
                    <a:pt x="43494" y="317142"/>
                  </a:lnTo>
                  <a:lnTo>
                    <a:pt x="30920" y="362947"/>
                  </a:lnTo>
                  <a:lnTo>
                    <a:pt x="21092" y="398835"/>
                  </a:lnTo>
                  <a:lnTo>
                    <a:pt x="20798" y="421217"/>
                  </a:lnTo>
                  <a:lnTo>
                    <a:pt x="24901" y="437279"/>
                  </a:lnTo>
                  <a:lnTo>
                    <a:pt x="27971" y="443538"/>
                  </a:lnTo>
                  <a:lnTo>
                    <a:pt x="32134" y="447710"/>
                  </a:lnTo>
                  <a:lnTo>
                    <a:pt x="42404" y="452347"/>
                  </a:lnTo>
                  <a:lnTo>
                    <a:pt x="76941" y="454957"/>
                  </a:lnTo>
                  <a:lnTo>
                    <a:pt x="167460" y="437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5731"/>
            <p:cNvSpPr/>
            <p:nvPr>
              <p:custDataLst>
                <p:tags r:id="rId64"/>
              </p:custDataLst>
            </p:nvPr>
          </p:nvSpPr>
          <p:spPr>
            <a:xfrm>
              <a:off x="2037383" y="4025900"/>
              <a:ext cx="153368" cy="36956"/>
            </a:xfrm>
            <a:custGeom>
              <a:avLst/>
              <a:gdLst/>
              <a:ahLst/>
              <a:cxnLst/>
              <a:rect l="0" t="0" r="0" b="0"/>
              <a:pathLst>
                <a:path w="153368" h="36956">
                  <a:moveTo>
                    <a:pt x="7317" y="25400"/>
                  </a:moveTo>
                  <a:lnTo>
                    <a:pt x="7317" y="25400"/>
                  </a:lnTo>
                  <a:lnTo>
                    <a:pt x="7317" y="28771"/>
                  </a:lnTo>
                  <a:lnTo>
                    <a:pt x="3554" y="32307"/>
                  </a:lnTo>
                  <a:lnTo>
                    <a:pt x="575" y="34238"/>
                  </a:lnTo>
                  <a:lnTo>
                    <a:pt x="0" y="35525"/>
                  </a:lnTo>
                  <a:lnTo>
                    <a:pt x="1028" y="36383"/>
                  </a:lnTo>
                  <a:lnTo>
                    <a:pt x="3124" y="36955"/>
                  </a:lnTo>
                  <a:lnTo>
                    <a:pt x="46948" y="25790"/>
                  </a:lnTo>
                  <a:lnTo>
                    <a:pt x="83971" y="17676"/>
                  </a:lnTo>
                  <a:lnTo>
                    <a:pt x="1533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5732"/>
            <p:cNvSpPr/>
            <p:nvPr>
              <p:custDataLst>
                <p:tags r:id="rId65"/>
              </p:custDataLst>
            </p:nvPr>
          </p:nvSpPr>
          <p:spPr>
            <a:xfrm>
              <a:off x="2006600" y="3920175"/>
              <a:ext cx="114301" cy="16826"/>
            </a:xfrm>
            <a:custGeom>
              <a:avLst/>
              <a:gdLst/>
              <a:ahLst/>
              <a:cxnLst/>
              <a:rect l="0" t="0" r="0" b="0"/>
              <a:pathLst>
                <a:path w="114301" h="16826">
                  <a:moveTo>
                    <a:pt x="0" y="16825"/>
                  </a:moveTo>
                  <a:lnTo>
                    <a:pt x="0" y="16825"/>
                  </a:lnTo>
                  <a:lnTo>
                    <a:pt x="0" y="13454"/>
                  </a:lnTo>
                  <a:lnTo>
                    <a:pt x="3763" y="9918"/>
                  </a:lnTo>
                  <a:lnTo>
                    <a:pt x="6742" y="7987"/>
                  </a:lnTo>
                  <a:lnTo>
                    <a:pt x="36165" y="524"/>
                  </a:lnTo>
                  <a:lnTo>
                    <a:pt x="62848" y="0"/>
                  </a:lnTo>
                  <a:lnTo>
                    <a:pt x="114300" y="16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0" name="SMARTInkShape-Group1254"/>
          <p:cNvGrpSpPr/>
          <p:nvPr/>
        </p:nvGrpSpPr>
        <p:grpSpPr>
          <a:xfrm>
            <a:off x="1504950" y="3707774"/>
            <a:ext cx="207604" cy="400989"/>
            <a:chOff x="1504950" y="3707774"/>
            <a:chExt cx="207604" cy="400989"/>
          </a:xfrm>
        </p:grpSpPr>
        <p:sp>
          <p:nvSpPr>
            <p:cNvPr id="408" name="SMARTInkShape-5733"/>
            <p:cNvSpPr/>
            <p:nvPr>
              <p:custDataLst>
                <p:tags r:id="rId61"/>
              </p:custDataLst>
            </p:nvPr>
          </p:nvSpPr>
          <p:spPr>
            <a:xfrm>
              <a:off x="1504950" y="3707774"/>
              <a:ext cx="207604" cy="400989"/>
            </a:xfrm>
            <a:custGeom>
              <a:avLst/>
              <a:gdLst/>
              <a:ahLst/>
              <a:cxnLst/>
              <a:rect l="0" t="0" r="0" b="0"/>
              <a:pathLst>
                <a:path w="207604" h="400989">
                  <a:moveTo>
                    <a:pt x="57150" y="83176"/>
                  </a:moveTo>
                  <a:lnTo>
                    <a:pt x="57150" y="83176"/>
                  </a:lnTo>
                  <a:lnTo>
                    <a:pt x="51683" y="42355"/>
                  </a:lnTo>
                  <a:lnTo>
                    <a:pt x="47772" y="6191"/>
                  </a:lnTo>
                  <a:lnTo>
                    <a:pt x="48781" y="2219"/>
                  </a:lnTo>
                  <a:lnTo>
                    <a:pt x="52276" y="277"/>
                  </a:lnTo>
                  <a:lnTo>
                    <a:pt x="63686" y="0"/>
                  </a:lnTo>
                  <a:lnTo>
                    <a:pt x="104145" y="20781"/>
                  </a:lnTo>
                  <a:lnTo>
                    <a:pt x="147258" y="50181"/>
                  </a:lnTo>
                  <a:lnTo>
                    <a:pt x="168045" y="71988"/>
                  </a:lnTo>
                  <a:lnTo>
                    <a:pt x="191082" y="111384"/>
                  </a:lnTo>
                  <a:lnTo>
                    <a:pt x="202980" y="140766"/>
                  </a:lnTo>
                  <a:lnTo>
                    <a:pt x="207603" y="180829"/>
                  </a:lnTo>
                  <a:lnTo>
                    <a:pt x="198860" y="228449"/>
                  </a:lnTo>
                  <a:lnTo>
                    <a:pt x="186235" y="264822"/>
                  </a:lnTo>
                  <a:lnTo>
                    <a:pt x="163444" y="303586"/>
                  </a:lnTo>
                  <a:lnTo>
                    <a:pt x="141091" y="332868"/>
                  </a:lnTo>
                  <a:lnTo>
                    <a:pt x="95002" y="366795"/>
                  </a:lnTo>
                  <a:lnTo>
                    <a:pt x="50045" y="395028"/>
                  </a:lnTo>
                  <a:lnTo>
                    <a:pt x="33531" y="400988"/>
                  </a:lnTo>
                  <a:lnTo>
                    <a:pt x="0" y="394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5734"/>
            <p:cNvSpPr/>
            <p:nvPr>
              <p:custDataLst>
                <p:tags r:id="rId62"/>
              </p:custDataLst>
            </p:nvPr>
          </p:nvSpPr>
          <p:spPr>
            <a:xfrm>
              <a:off x="1517650" y="3760083"/>
              <a:ext cx="19051" cy="316618"/>
            </a:xfrm>
            <a:custGeom>
              <a:avLst/>
              <a:gdLst/>
              <a:ahLst/>
              <a:cxnLst/>
              <a:rect l="0" t="0" r="0" b="0"/>
              <a:pathLst>
                <a:path w="19051" h="3166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882" y="38052"/>
                  </a:lnTo>
                  <a:lnTo>
                    <a:pt x="5026" y="83796"/>
                  </a:lnTo>
                  <a:lnTo>
                    <a:pt x="7839" y="127453"/>
                  </a:lnTo>
                  <a:lnTo>
                    <a:pt x="13141" y="170257"/>
                  </a:lnTo>
                  <a:lnTo>
                    <a:pt x="15718" y="203590"/>
                  </a:lnTo>
                  <a:lnTo>
                    <a:pt x="14613" y="247301"/>
                  </a:lnTo>
                  <a:lnTo>
                    <a:pt x="19050" y="316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3" name="SMARTInkShape-Group1255"/>
          <p:cNvGrpSpPr/>
          <p:nvPr/>
        </p:nvGrpSpPr>
        <p:grpSpPr>
          <a:xfrm>
            <a:off x="585753" y="3634606"/>
            <a:ext cx="494699" cy="462717"/>
            <a:chOff x="585753" y="3634606"/>
            <a:chExt cx="494699" cy="462717"/>
          </a:xfrm>
        </p:grpSpPr>
        <p:sp>
          <p:nvSpPr>
            <p:cNvPr id="411" name="SMARTInkShape-5735"/>
            <p:cNvSpPr/>
            <p:nvPr>
              <p:custDataLst>
                <p:tags r:id="rId59"/>
              </p:custDataLst>
            </p:nvPr>
          </p:nvSpPr>
          <p:spPr>
            <a:xfrm>
              <a:off x="711200" y="3746976"/>
              <a:ext cx="196851" cy="233600"/>
            </a:xfrm>
            <a:custGeom>
              <a:avLst/>
              <a:gdLst/>
              <a:ahLst/>
              <a:cxnLst/>
              <a:rect l="0" t="0" r="0" b="0"/>
              <a:pathLst>
                <a:path w="196851" h="233600">
                  <a:moveTo>
                    <a:pt x="0" y="43974"/>
                  </a:moveTo>
                  <a:lnTo>
                    <a:pt x="0" y="43974"/>
                  </a:lnTo>
                  <a:lnTo>
                    <a:pt x="706" y="22311"/>
                  </a:lnTo>
                  <a:lnTo>
                    <a:pt x="3371" y="14120"/>
                  </a:lnTo>
                  <a:lnTo>
                    <a:pt x="10670" y="7658"/>
                  </a:lnTo>
                  <a:lnTo>
                    <a:pt x="20265" y="3139"/>
                  </a:lnTo>
                  <a:lnTo>
                    <a:pt x="45585" y="0"/>
                  </a:lnTo>
                  <a:lnTo>
                    <a:pt x="70578" y="9778"/>
                  </a:lnTo>
                  <a:lnTo>
                    <a:pt x="90213" y="26081"/>
                  </a:lnTo>
                  <a:lnTo>
                    <a:pt x="101597" y="51058"/>
                  </a:lnTo>
                  <a:lnTo>
                    <a:pt x="102697" y="84173"/>
                  </a:lnTo>
                  <a:lnTo>
                    <a:pt x="95336" y="123855"/>
                  </a:lnTo>
                  <a:lnTo>
                    <a:pt x="76844" y="159289"/>
                  </a:lnTo>
                  <a:lnTo>
                    <a:pt x="48975" y="201489"/>
                  </a:lnTo>
                  <a:lnTo>
                    <a:pt x="39406" y="214169"/>
                  </a:lnTo>
                  <a:lnTo>
                    <a:pt x="35152" y="224509"/>
                  </a:lnTo>
                  <a:lnTo>
                    <a:pt x="34724" y="227831"/>
                  </a:lnTo>
                  <a:lnTo>
                    <a:pt x="35144" y="230045"/>
                  </a:lnTo>
                  <a:lnTo>
                    <a:pt x="36129" y="231521"/>
                  </a:lnTo>
                  <a:lnTo>
                    <a:pt x="51000" y="233599"/>
                  </a:lnTo>
                  <a:lnTo>
                    <a:pt x="90743" y="224162"/>
                  </a:lnTo>
                  <a:lnTo>
                    <a:pt x="135177" y="210591"/>
                  </a:lnTo>
                  <a:lnTo>
                    <a:pt x="196850" y="1963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5736"/>
            <p:cNvSpPr/>
            <p:nvPr>
              <p:custDataLst>
                <p:tags r:id="rId60"/>
              </p:custDataLst>
            </p:nvPr>
          </p:nvSpPr>
          <p:spPr>
            <a:xfrm>
              <a:off x="585753" y="3634606"/>
              <a:ext cx="494699" cy="462717"/>
            </a:xfrm>
            <a:custGeom>
              <a:avLst/>
              <a:gdLst/>
              <a:ahLst/>
              <a:cxnLst/>
              <a:rect l="0" t="0" r="0" b="0"/>
              <a:pathLst>
                <a:path w="494699" h="462717">
                  <a:moveTo>
                    <a:pt x="366747" y="61094"/>
                  </a:moveTo>
                  <a:lnTo>
                    <a:pt x="366747" y="61094"/>
                  </a:lnTo>
                  <a:lnTo>
                    <a:pt x="319249" y="17589"/>
                  </a:lnTo>
                  <a:lnTo>
                    <a:pt x="295602" y="5713"/>
                  </a:lnTo>
                  <a:lnTo>
                    <a:pt x="256140" y="0"/>
                  </a:lnTo>
                  <a:lnTo>
                    <a:pt x="215441" y="5049"/>
                  </a:lnTo>
                  <a:lnTo>
                    <a:pt x="169829" y="18853"/>
                  </a:lnTo>
                  <a:lnTo>
                    <a:pt x="128491" y="42480"/>
                  </a:lnTo>
                  <a:lnTo>
                    <a:pt x="81915" y="80182"/>
                  </a:lnTo>
                  <a:lnTo>
                    <a:pt x="49368" y="115270"/>
                  </a:lnTo>
                  <a:lnTo>
                    <a:pt x="26862" y="153267"/>
                  </a:lnTo>
                  <a:lnTo>
                    <a:pt x="12432" y="190162"/>
                  </a:lnTo>
                  <a:lnTo>
                    <a:pt x="3688" y="236919"/>
                  </a:lnTo>
                  <a:lnTo>
                    <a:pt x="0" y="277506"/>
                  </a:lnTo>
                  <a:lnTo>
                    <a:pt x="5649" y="321987"/>
                  </a:lnTo>
                  <a:lnTo>
                    <a:pt x="23002" y="367544"/>
                  </a:lnTo>
                  <a:lnTo>
                    <a:pt x="42647" y="398839"/>
                  </a:lnTo>
                  <a:lnTo>
                    <a:pt x="71986" y="428258"/>
                  </a:lnTo>
                  <a:lnTo>
                    <a:pt x="117603" y="449205"/>
                  </a:lnTo>
                  <a:lnTo>
                    <a:pt x="154481" y="460977"/>
                  </a:lnTo>
                  <a:lnTo>
                    <a:pt x="185388" y="462716"/>
                  </a:lnTo>
                  <a:lnTo>
                    <a:pt x="219115" y="460431"/>
                  </a:lnTo>
                  <a:lnTo>
                    <a:pt x="261464" y="449801"/>
                  </a:lnTo>
                  <a:lnTo>
                    <a:pt x="297612" y="436818"/>
                  </a:lnTo>
                  <a:lnTo>
                    <a:pt x="340775" y="417012"/>
                  </a:lnTo>
                  <a:lnTo>
                    <a:pt x="386259" y="390651"/>
                  </a:lnTo>
                  <a:lnTo>
                    <a:pt x="431867" y="350714"/>
                  </a:lnTo>
                  <a:lnTo>
                    <a:pt x="462698" y="306815"/>
                  </a:lnTo>
                  <a:lnTo>
                    <a:pt x="477492" y="276422"/>
                  </a:lnTo>
                  <a:lnTo>
                    <a:pt x="488225" y="237548"/>
                  </a:lnTo>
                  <a:lnTo>
                    <a:pt x="494698" y="193339"/>
                  </a:lnTo>
                  <a:lnTo>
                    <a:pt x="492147" y="150371"/>
                  </a:lnTo>
                  <a:lnTo>
                    <a:pt x="486686" y="117706"/>
                  </a:lnTo>
                  <a:lnTo>
                    <a:pt x="469155" y="77633"/>
                  </a:lnTo>
                  <a:lnTo>
                    <a:pt x="459064" y="59272"/>
                  </a:lnTo>
                  <a:lnTo>
                    <a:pt x="442349" y="45938"/>
                  </a:lnTo>
                  <a:lnTo>
                    <a:pt x="403867" y="29251"/>
                  </a:lnTo>
                  <a:lnTo>
                    <a:pt x="315947" y="42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4" name="SMARTInkShape-5737"/>
          <p:cNvSpPr/>
          <p:nvPr>
            <p:custDataLst>
              <p:tags r:id="rId10"/>
            </p:custDataLst>
          </p:nvPr>
        </p:nvSpPr>
        <p:spPr>
          <a:xfrm>
            <a:off x="5981700" y="4629152"/>
            <a:ext cx="95251" cy="2051049"/>
          </a:xfrm>
          <a:custGeom>
            <a:avLst/>
            <a:gdLst/>
            <a:ahLst/>
            <a:cxnLst/>
            <a:rect l="0" t="0" r="0" b="0"/>
            <a:pathLst>
              <a:path w="95251" h="2051049">
                <a:moveTo>
                  <a:pt x="95250" y="6348"/>
                </a:moveTo>
                <a:lnTo>
                  <a:pt x="95250" y="6348"/>
                </a:lnTo>
                <a:lnTo>
                  <a:pt x="95250" y="881"/>
                </a:lnTo>
                <a:lnTo>
                  <a:pt x="94545" y="586"/>
                </a:lnTo>
                <a:lnTo>
                  <a:pt x="88923" y="0"/>
                </a:lnTo>
                <a:lnTo>
                  <a:pt x="88907" y="3369"/>
                </a:lnTo>
                <a:lnTo>
                  <a:pt x="79441" y="50430"/>
                </a:lnTo>
                <a:lnTo>
                  <a:pt x="72477" y="95698"/>
                </a:lnTo>
                <a:lnTo>
                  <a:pt x="70629" y="134187"/>
                </a:lnTo>
                <a:lnTo>
                  <a:pt x="69374" y="177968"/>
                </a:lnTo>
                <a:lnTo>
                  <a:pt x="66581" y="212445"/>
                </a:lnTo>
                <a:lnTo>
                  <a:pt x="64413" y="254072"/>
                </a:lnTo>
                <a:lnTo>
                  <a:pt x="63905" y="288839"/>
                </a:lnTo>
                <a:lnTo>
                  <a:pt x="63680" y="325927"/>
                </a:lnTo>
                <a:lnTo>
                  <a:pt x="62847" y="368052"/>
                </a:lnTo>
                <a:lnTo>
                  <a:pt x="59151" y="411185"/>
                </a:lnTo>
                <a:lnTo>
                  <a:pt x="57038" y="455246"/>
                </a:lnTo>
                <a:lnTo>
                  <a:pt x="52257" y="498875"/>
                </a:lnTo>
                <a:lnTo>
                  <a:pt x="47077" y="540337"/>
                </a:lnTo>
                <a:lnTo>
                  <a:pt x="44523" y="587744"/>
                </a:lnTo>
                <a:lnTo>
                  <a:pt x="41425" y="620816"/>
                </a:lnTo>
                <a:lnTo>
                  <a:pt x="39578" y="654330"/>
                </a:lnTo>
                <a:lnTo>
                  <a:pt x="38052" y="688040"/>
                </a:lnTo>
                <a:lnTo>
                  <a:pt x="35022" y="721837"/>
                </a:lnTo>
                <a:lnTo>
                  <a:pt x="33204" y="755672"/>
                </a:lnTo>
                <a:lnTo>
                  <a:pt x="32396" y="790231"/>
                </a:lnTo>
                <a:lnTo>
                  <a:pt x="32037" y="826757"/>
                </a:lnTo>
                <a:lnTo>
                  <a:pt x="31878" y="864157"/>
                </a:lnTo>
                <a:lnTo>
                  <a:pt x="31807" y="901947"/>
                </a:lnTo>
                <a:lnTo>
                  <a:pt x="31776" y="939908"/>
                </a:lnTo>
                <a:lnTo>
                  <a:pt x="33642" y="977946"/>
                </a:lnTo>
                <a:lnTo>
                  <a:pt x="36118" y="1016725"/>
                </a:lnTo>
                <a:lnTo>
                  <a:pt x="37219" y="1057479"/>
                </a:lnTo>
                <a:lnTo>
                  <a:pt x="39590" y="1097228"/>
                </a:lnTo>
                <a:lnTo>
                  <a:pt x="42995" y="1136061"/>
                </a:lnTo>
                <a:lnTo>
                  <a:pt x="46861" y="1174487"/>
                </a:lnTo>
                <a:lnTo>
                  <a:pt x="49050" y="1212732"/>
                </a:lnTo>
                <a:lnTo>
                  <a:pt x="50021" y="1251602"/>
                </a:lnTo>
                <a:lnTo>
                  <a:pt x="50454" y="1292395"/>
                </a:lnTo>
                <a:lnTo>
                  <a:pt x="52527" y="1330282"/>
                </a:lnTo>
                <a:lnTo>
                  <a:pt x="55096" y="1366641"/>
                </a:lnTo>
                <a:lnTo>
                  <a:pt x="56237" y="1403967"/>
                </a:lnTo>
                <a:lnTo>
                  <a:pt x="56743" y="1441723"/>
                </a:lnTo>
                <a:lnTo>
                  <a:pt x="56969" y="1478964"/>
                </a:lnTo>
                <a:lnTo>
                  <a:pt x="57070" y="1514331"/>
                </a:lnTo>
                <a:lnTo>
                  <a:pt x="55232" y="1550746"/>
                </a:lnTo>
                <a:lnTo>
                  <a:pt x="52770" y="1587391"/>
                </a:lnTo>
                <a:lnTo>
                  <a:pt x="51675" y="1622493"/>
                </a:lnTo>
                <a:lnTo>
                  <a:pt x="47689" y="1663876"/>
                </a:lnTo>
                <a:lnTo>
                  <a:pt x="44008" y="1694822"/>
                </a:lnTo>
                <a:lnTo>
                  <a:pt x="40020" y="1730447"/>
                </a:lnTo>
                <a:lnTo>
                  <a:pt x="35896" y="1769799"/>
                </a:lnTo>
                <a:lnTo>
                  <a:pt x="33593" y="1803282"/>
                </a:lnTo>
                <a:lnTo>
                  <a:pt x="31157" y="1835096"/>
                </a:lnTo>
                <a:lnTo>
                  <a:pt x="25372" y="1872755"/>
                </a:lnTo>
                <a:lnTo>
                  <a:pt x="19978" y="1911129"/>
                </a:lnTo>
                <a:lnTo>
                  <a:pt x="15229" y="1949350"/>
                </a:lnTo>
                <a:lnTo>
                  <a:pt x="10767" y="1987505"/>
                </a:lnTo>
                <a:lnTo>
                  <a:pt x="0" y="205104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SMARTInkShape-5738"/>
          <p:cNvSpPr/>
          <p:nvPr>
            <p:custDataLst>
              <p:tags r:id="rId11"/>
            </p:custDataLst>
          </p:nvPr>
        </p:nvSpPr>
        <p:spPr>
          <a:xfrm>
            <a:off x="1257300" y="3232160"/>
            <a:ext cx="8591551" cy="368291"/>
          </a:xfrm>
          <a:custGeom>
            <a:avLst/>
            <a:gdLst/>
            <a:ahLst/>
            <a:cxnLst/>
            <a:rect l="0" t="0" r="0" b="0"/>
            <a:pathLst>
              <a:path w="8591551" h="368291">
                <a:moveTo>
                  <a:pt x="0" y="95240"/>
                </a:moveTo>
                <a:lnTo>
                  <a:pt x="0" y="95240"/>
                </a:lnTo>
                <a:lnTo>
                  <a:pt x="33893" y="93358"/>
                </a:lnTo>
                <a:lnTo>
                  <a:pt x="67275" y="90170"/>
                </a:lnTo>
                <a:lnTo>
                  <a:pt x="103278" y="86402"/>
                </a:lnTo>
                <a:lnTo>
                  <a:pt x="149853" y="82375"/>
                </a:lnTo>
                <a:lnTo>
                  <a:pt x="176102" y="80313"/>
                </a:lnTo>
                <a:lnTo>
                  <a:pt x="203479" y="78939"/>
                </a:lnTo>
                <a:lnTo>
                  <a:pt x="231609" y="78022"/>
                </a:lnTo>
                <a:lnTo>
                  <a:pt x="260239" y="77411"/>
                </a:lnTo>
                <a:lnTo>
                  <a:pt x="291320" y="75593"/>
                </a:lnTo>
                <a:lnTo>
                  <a:pt x="324036" y="72970"/>
                </a:lnTo>
                <a:lnTo>
                  <a:pt x="357841" y="69810"/>
                </a:lnTo>
                <a:lnTo>
                  <a:pt x="394488" y="66998"/>
                </a:lnTo>
                <a:lnTo>
                  <a:pt x="433031" y="64417"/>
                </a:lnTo>
                <a:lnTo>
                  <a:pt x="472837" y="61991"/>
                </a:lnTo>
                <a:lnTo>
                  <a:pt x="514897" y="59669"/>
                </a:lnTo>
                <a:lnTo>
                  <a:pt x="558459" y="57415"/>
                </a:lnTo>
                <a:lnTo>
                  <a:pt x="603023" y="55206"/>
                </a:lnTo>
                <a:lnTo>
                  <a:pt x="648960" y="53029"/>
                </a:lnTo>
                <a:lnTo>
                  <a:pt x="695812" y="50871"/>
                </a:lnTo>
                <a:lnTo>
                  <a:pt x="743274" y="48728"/>
                </a:lnTo>
                <a:lnTo>
                  <a:pt x="791144" y="46593"/>
                </a:lnTo>
                <a:lnTo>
                  <a:pt x="839285" y="44464"/>
                </a:lnTo>
                <a:lnTo>
                  <a:pt x="887606" y="42339"/>
                </a:lnTo>
                <a:lnTo>
                  <a:pt x="938166" y="40217"/>
                </a:lnTo>
                <a:lnTo>
                  <a:pt x="990216" y="38097"/>
                </a:lnTo>
                <a:lnTo>
                  <a:pt x="1043261" y="35978"/>
                </a:lnTo>
                <a:lnTo>
                  <a:pt x="1095557" y="33860"/>
                </a:lnTo>
                <a:lnTo>
                  <a:pt x="1147355" y="31742"/>
                </a:lnTo>
                <a:lnTo>
                  <a:pt x="1198820" y="29625"/>
                </a:lnTo>
                <a:lnTo>
                  <a:pt x="1252885" y="27507"/>
                </a:lnTo>
                <a:lnTo>
                  <a:pt x="1308685" y="25390"/>
                </a:lnTo>
                <a:lnTo>
                  <a:pt x="1365640" y="23273"/>
                </a:lnTo>
                <a:lnTo>
                  <a:pt x="1423365" y="21157"/>
                </a:lnTo>
                <a:lnTo>
                  <a:pt x="1481605" y="19040"/>
                </a:lnTo>
                <a:lnTo>
                  <a:pt x="1540186" y="16923"/>
                </a:lnTo>
                <a:lnTo>
                  <a:pt x="1601113" y="14807"/>
                </a:lnTo>
                <a:lnTo>
                  <a:pt x="1663603" y="12690"/>
                </a:lnTo>
                <a:lnTo>
                  <a:pt x="1727135" y="10573"/>
                </a:lnTo>
                <a:lnTo>
                  <a:pt x="1788540" y="8457"/>
                </a:lnTo>
                <a:lnTo>
                  <a:pt x="1848527" y="6340"/>
                </a:lnTo>
                <a:lnTo>
                  <a:pt x="1907568" y="4223"/>
                </a:lnTo>
                <a:lnTo>
                  <a:pt x="1968095" y="2812"/>
                </a:lnTo>
                <a:lnTo>
                  <a:pt x="2029613" y="1872"/>
                </a:lnTo>
                <a:lnTo>
                  <a:pt x="2091792" y="1244"/>
                </a:lnTo>
                <a:lnTo>
                  <a:pt x="2154412" y="826"/>
                </a:lnTo>
                <a:lnTo>
                  <a:pt x="2217324" y="547"/>
                </a:lnTo>
                <a:lnTo>
                  <a:pt x="2280433" y="361"/>
                </a:lnTo>
                <a:lnTo>
                  <a:pt x="2346494" y="237"/>
                </a:lnTo>
                <a:lnTo>
                  <a:pt x="2414524" y="155"/>
                </a:lnTo>
                <a:lnTo>
                  <a:pt x="2483865" y="100"/>
                </a:lnTo>
                <a:lnTo>
                  <a:pt x="2551966" y="64"/>
                </a:lnTo>
                <a:lnTo>
                  <a:pt x="2619238" y="39"/>
                </a:lnTo>
                <a:lnTo>
                  <a:pt x="2685959" y="22"/>
                </a:lnTo>
                <a:lnTo>
                  <a:pt x="2753723" y="12"/>
                </a:lnTo>
                <a:lnTo>
                  <a:pt x="2822182" y="5"/>
                </a:lnTo>
                <a:lnTo>
                  <a:pt x="2891105" y="0"/>
                </a:lnTo>
                <a:lnTo>
                  <a:pt x="2959631" y="702"/>
                </a:lnTo>
                <a:lnTo>
                  <a:pt x="3027893" y="1876"/>
                </a:lnTo>
                <a:lnTo>
                  <a:pt x="3095978" y="3364"/>
                </a:lnTo>
                <a:lnTo>
                  <a:pt x="3166063" y="5061"/>
                </a:lnTo>
                <a:lnTo>
                  <a:pt x="3237481" y="6899"/>
                </a:lnTo>
                <a:lnTo>
                  <a:pt x="3309787" y="8829"/>
                </a:lnTo>
                <a:lnTo>
                  <a:pt x="3384803" y="10822"/>
                </a:lnTo>
                <a:lnTo>
                  <a:pt x="3461624" y="12855"/>
                </a:lnTo>
                <a:lnTo>
                  <a:pt x="3539649" y="14917"/>
                </a:lnTo>
                <a:lnTo>
                  <a:pt x="3617066" y="16997"/>
                </a:lnTo>
                <a:lnTo>
                  <a:pt x="3694077" y="19089"/>
                </a:lnTo>
                <a:lnTo>
                  <a:pt x="3770818" y="21189"/>
                </a:lnTo>
                <a:lnTo>
                  <a:pt x="3848790" y="23295"/>
                </a:lnTo>
                <a:lnTo>
                  <a:pt x="3927582" y="25405"/>
                </a:lnTo>
                <a:lnTo>
                  <a:pt x="4006921" y="27516"/>
                </a:lnTo>
                <a:lnTo>
                  <a:pt x="4085215" y="30335"/>
                </a:lnTo>
                <a:lnTo>
                  <a:pt x="4162809" y="33626"/>
                </a:lnTo>
                <a:lnTo>
                  <a:pt x="4239938" y="37230"/>
                </a:lnTo>
                <a:lnTo>
                  <a:pt x="4319582" y="41045"/>
                </a:lnTo>
                <a:lnTo>
                  <a:pt x="4400899" y="44998"/>
                </a:lnTo>
                <a:lnTo>
                  <a:pt x="4483333" y="49046"/>
                </a:lnTo>
                <a:lnTo>
                  <a:pt x="4563689" y="53155"/>
                </a:lnTo>
                <a:lnTo>
                  <a:pt x="4642659" y="57305"/>
                </a:lnTo>
                <a:lnTo>
                  <a:pt x="4720706" y="61483"/>
                </a:lnTo>
                <a:lnTo>
                  <a:pt x="4800254" y="65680"/>
                </a:lnTo>
                <a:lnTo>
                  <a:pt x="4880802" y="69889"/>
                </a:lnTo>
                <a:lnTo>
                  <a:pt x="4962018" y="74106"/>
                </a:lnTo>
                <a:lnTo>
                  <a:pt x="5041562" y="78329"/>
                </a:lnTo>
                <a:lnTo>
                  <a:pt x="5119991" y="82555"/>
                </a:lnTo>
                <a:lnTo>
                  <a:pt x="5197678" y="86783"/>
                </a:lnTo>
                <a:lnTo>
                  <a:pt x="5274868" y="91013"/>
                </a:lnTo>
                <a:lnTo>
                  <a:pt x="5351729" y="95244"/>
                </a:lnTo>
                <a:lnTo>
                  <a:pt x="5428368" y="99476"/>
                </a:lnTo>
                <a:lnTo>
                  <a:pt x="5506273" y="104414"/>
                </a:lnTo>
                <a:lnTo>
                  <a:pt x="5585021" y="109823"/>
                </a:lnTo>
                <a:lnTo>
                  <a:pt x="5664331" y="115545"/>
                </a:lnTo>
                <a:lnTo>
                  <a:pt x="5740487" y="120771"/>
                </a:lnTo>
                <a:lnTo>
                  <a:pt x="5814541" y="125666"/>
                </a:lnTo>
                <a:lnTo>
                  <a:pt x="5887194" y="130341"/>
                </a:lnTo>
                <a:lnTo>
                  <a:pt x="5961735" y="135574"/>
                </a:lnTo>
                <a:lnTo>
                  <a:pt x="6037534" y="141179"/>
                </a:lnTo>
                <a:lnTo>
                  <a:pt x="6114173" y="147033"/>
                </a:lnTo>
                <a:lnTo>
                  <a:pt x="6189959" y="153052"/>
                </a:lnTo>
                <a:lnTo>
                  <a:pt x="6265178" y="159181"/>
                </a:lnTo>
                <a:lnTo>
                  <a:pt x="6340018" y="165384"/>
                </a:lnTo>
                <a:lnTo>
                  <a:pt x="6413195" y="171636"/>
                </a:lnTo>
                <a:lnTo>
                  <a:pt x="6485264" y="177921"/>
                </a:lnTo>
                <a:lnTo>
                  <a:pt x="6556593" y="184227"/>
                </a:lnTo>
                <a:lnTo>
                  <a:pt x="6629545" y="190548"/>
                </a:lnTo>
                <a:lnTo>
                  <a:pt x="6703580" y="196878"/>
                </a:lnTo>
                <a:lnTo>
                  <a:pt x="6778337" y="203216"/>
                </a:lnTo>
                <a:lnTo>
                  <a:pt x="6851458" y="209557"/>
                </a:lnTo>
                <a:lnTo>
                  <a:pt x="6923488" y="215901"/>
                </a:lnTo>
                <a:lnTo>
                  <a:pt x="6994792" y="222247"/>
                </a:lnTo>
                <a:lnTo>
                  <a:pt x="7066317" y="228595"/>
                </a:lnTo>
                <a:lnTo>
                  <a:pt x="7137989" y="234943"/>
                </a:lnTo>
                <a:lnTo>
                  <a:pt x="7209759" y="241292"/>
                </a:lnTo>
                <a:lnTo>
                  <a:pt x="7278773" y="247641"/>
                </a:lnTo>
                <a:lnTo>
                  <a:pt x="7345949" y="253991"/>
                </a:lnTo>
                <a:lnTo>
                  <a:pt x="7411899" y="260341"/>
                </a:lnTo>
                <a:lnTo>
                  <a:pt x="7478444" y="265985"/>
                </a:lnTo>
                <a:lnTo>
                  <a:pt x="7545385" y="271159"/>
                </a:lnTo>
                <a:lnTo>
                  <a:pt x="7612590" y="276019"/>
                </a:lnTo>
                <a:lnTo>
                  <a:pt x="7676443" y="281376"/>
                </a:lnTo>
                <a:lnTo>
                  <a:pt x="7738062" y="287064"/>
                </a:lnTo>
                <a:lnTo>
                  <a:pt x="7798191" y="292973"/>
                </a:lnTo>
                <a:lnTo>
                  <a:pt x="7855915" y="297617"/>
                </a:lnTo>
                <a:lnTo>
                  <a:pt x="7912040" y="301419"/>
                </a:lnTo>
                <a:lnTo>
                  <a:pt x="7967094" y="304661"/>
                </a:lnTo>
                <a:lnTo>
                  <a:pt x="8021434" y="308937"/>
                </a:lnTo>
                <a:lnTo>
                  <a:pt x="8075300" y="313904"/>
                </a:lnTo>
                <a:lnTo>
                  <a:pt x="8128850" y="319333"/>
                </a:lnTo>
                <a:lnTo>
                  <a:pt x="8178661" y="324363"/>
                </a:lnTo>
                <a:lnTo>
                  <a:pt x="8225980" y="329128"/>
                </a:lnTo>
                <a:lnTo>
                  <a:pt x="8271635" y="333715"/>
                </a:lnTo>
                <a:lnTo>
                  <a:pt x="8315478" y="338184"/>
                </a:lnTo>
                <a:lnTo>
                  <a:pt x="8358115" y="342575"/>
                </a:lnTo>
                <a:lnTo>
                  <a:pt x="8399942" y="346913"/>
                </a:lnTo>
                <a:lnTo>
                  <a:pt x="8439822" y="351217"/>
                </a:lnTo>
                <a:lnTo>
                  <a:pt x="8478402" y="355497"/>
                </a:lnTo>
                <a:lnTo>
                  <a:pt x="8516117" y="359761"/>
                </a:lnTo>
                <a:lnTo>
                  <a:pt x="8591550" y="36829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2" name="SMARTInkShape-Group1258"/>
          <p:cNvGrpSpPr/>
          <p:nvPr/>
        </p:nvGrpSpPr>
        <p:grpSpPr>
          <a:xfrm>
            <a:off x="9544050" y="2260600"/>
            <a:ext cx="617948" cy="374651"/>
            <a:chOff x="9544050" y="2260600"/>
            <a:chExt cx="617948" cy="374651"/>
          </a:xfrm>
        </p:grpSpPr>
        <p:sp>
          <p:nvSpPr>
            <p:cNvPr id="416" name="SMARTInkShape-5739"/>
            <p:cNvSpPr/>
            <p:nvPr>
              <p:custDataLst>
                <p:tags r:id="rId53"/>
              </p:custDataLst>
            </p:nvPr>
          </p:nvSpPr>
          <p:spPr>
            <a:xfrm>
              <a:off x="10083800" y="2339492"/>
              <a:ext cx="78198" cy="295759"/>
            </a:xfrm>
            <a:custGeom>
              <a:avLst/>
              <a:gdLst/>
              <a:ahLst/>
              <a:cxnLst/>
              <a:rect l="0" t="0" r="0" b="0"/>
              <a:pathLst>
                <a:path w="78198" h="295759">
                  <a:moveTo>
                    <a:pt x="50800" y="3658"/>
                  </a:moveTo>
                  <a:lnTo>
                    <a:pt x="50800" y="3658"/>
                  </a:lnTo>
                  <a:lnTo>
                    <a:pt x="72620" y="0"/>
                  </a:lnTo>
                  <a:lnTo>
                    <a:pt x="75929" y="513"/>
                  </a:lnTo>
                  <a:lnTo>
                    <a:pt x="78137" y="1562"/>
                  </a:lnTo>
                  <a:lnTo>
                    <a:pt x="78197" y="5788"/>
                  </a:lnTo>
                  <a:lnTo>
                    <a:pt x="70036" y="41682"/>
                  </a:lnTo>
                  <a:lnTo>
                    <a:pt x="61674" y="85480"/>
                  </a:lnTo>
                  <a:lnTo>
                    <a:pt x="53516" y="120457"/>
                  </a:lnTo>
                  <a:lnTo>
                    <a:pt x="42835" y="157168"/>
                  </a:lnTo>
                  <a:lnTo>
                    <a:pt x="28292" y="200053"/>
                  </a:lnTo>
                  <a:lnTo>
                    <a:pt x="0" y="295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5740"/>
            <p:cNvSpPr/>
            <p:nvPr>
              <p:custDataLst>
                <p:tags r:id="rId54"/>
              </p:custDataLst>
            </p:nvPr>
          </p:nvSpPr>
          <p:spPr>
            <a:xfrm>
              <a:off x="9810750" y="2330450"/>
              <a:ext cx="139701" cy="247651"/>
            </a:xfrm>
            <a:custGeom>
              <a:avLst/>
              <a:gdLst/>
              <a:ahLst/>
              <a:cxnLst/>
              <a:rect l="0" t="0" r="0" b="0"/>
              <a:pathLst>
                <a:path w="139701" h="247651">
                  <a:moveTo>
                    <a:pt x="139700" y="0"/>
                  </a:moveTo>
                  <a:lnTo>
                    <a:pt x="139700" y="0"/>
                  </a:lnTo>
                  <a:lnTo>
                    <a:pt x="133220" y="10845"/>
                  </a:lnTo>
                  <a:lnTo>
                    <a:pt x="114901" y="36400"/>
                  </a:lnTo>
                  <a:lnTo>
                    <a:pt x="88848" y="83868"/>
                  </a:lnTo>
                  <a:lnTo>
                    <a:pt x="59145" y="130100"/>
                  </a:lnTo>
                  <a:lnTo>
                    <a:pt x="29191" y="171932"/>
                  </a:lnTo>
                  <a:lnTo>
                    <a:pt x="8269" y="212148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5741"/>
            <p:cNvSpPr/>
            <p:nvPr>
              <p:custDataLst>
                <p:tags r:id="rId55"/>
              </p:custDataLst>
            </p:nvPr>
          </p:nvSpPr>
          <p:spPr>
            <a:xfrm>
              <a:off x="9738571" y="2482850"/>
              <a:ext cx="288080" cy="41945"/>
            </a:xfrm>
            <a:custGeom>
              <a:avLst/>
              <a:gdLst/>
              <a:ahLst/>
              <a:cxnLst/>
              <a:rect l="0" t="0" r="0" b="0"/>
              <a:pathLst>
                <a:path w="288080" h="41945">
                  <a:moveTo>
                    <a:pt x="34079" y="25400"/>
                  </a:moveTo>
                  <a:lnTo>
                    <a:pt x="34079" y="25400"/>
                  </a:lnTo>
                  <a:lnTo>
                    <a:pt x="0" y="39706"/>
                  </a:lnTo>
                  <a:lnTo>
                    <a:pt x="2893" y="41287"/>
                  </a:lnTo>
                  <a:lnTo>
                    <a:pt x="45636" y="41944"/>
                  </a:lnTo>
                  <a:lnTo>
                    <a:pt x="83835" y="39239"/>
                  </a:lnTo>
                  <a:lnTo>
                    <a:pt x="123374" y="38437"/>
                  </a:lnTo>
                  <a:lnTo>
                    <a:pt x="162373" y="36318"/>
                  </a:lnTo>
                  <a:lnTo>
                    <a:pt x="202854" y="29340"/>
                  </a:lnTo>
                  <a:lnTo>
                    <a:pt x="245609" y="17712"/>
                  </a:lnTo>
                  <a:lnTo>
                    <a:pt x="2880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5742"/>
            <p:cNvSpPr/>
            <p:nvPr>
              <p:custDataLst>
                <p:tags r:id="rId56"/>
              </p:custDataLst>
            </p:nvPr>
          </p:nvSpPr>
          <p:spPr>
            <a:xfrm>
              <a:off x="9740900" y="2444750"/>
              <a:ext cx="196851" cy="17757"/>
            </a:xfrm>
            <a:custGeom>
              <a:avLst/>
              <a:gdLst/>
              <a:ahLst/>
              <a:cxnLst/>
              <a:rect l="0" t="0" r="0" b="0"/>
              <a:pathLst>
                <a:path w="196851" h="17757">
                  <a:moveTo>
                    <a:pt x="0" y="12700"/>
                  </a:moveTo>
                  <a:lnTo>
                    <a:pt x="0" y="12700"/>
                  </a:lnTo>
                  <a:lnTo>
                    <a:pt x="3370" y="16071"/>
                  </a:lnTo>
                  <a:lnTo>
                    <a:pt x="8789" y="17726"/>
                  </a:lnTo>
                  <a:lnTo>
                    <a:pt x="19428" y="17756"/>
                  </a:lnTo>
                  <a:lnTo>
                    <a:pt x="66501" y="12026"/>
                  </a:lnTo>
                  <a:lnTo>
                    <a:pt x="110720" y="8032"/>
                  </a:lnTo>
                  <a:lnTo>
                    <a:pt x="150164" y="4967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5743"/>
            <p:cNvSpPr/>
            <p:nvPr>
              <p:custDataLst>
                <p:tags r:id="rId57"/>
              </p:custDataLst>
            </p:nvPr>
          </p:nvSpPr>
          <p:spPr>
            <a:xfrm>
              <a:off x="9563100" y="226060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12700" y="50800"/>
                  </a:moveTo>
                  <a:lnTo>
                    <a:pt x="12700" y="50800"/>
                  </a:lnTo>
                  <a:lnTo>
                    <a:pt x="7674" y="30078"/>
                  </a:lnTo>
                  <a:lnTo>
                    <a:pt x="6232" y="1971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5744"/>
            <p:cNvSpPr/>
            <p:nvPr>
              <p:custDataLst>
                <p:tags r:id="rId58"/>
              </p:custDataLst>
            </p:nvPr>
          </p:nvSpPr>
          <p:spPr>
            <a:xfrm>
              <a:off x="9544050" y="241935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6350" y="0"/>
                  </a:moveTo>
                  <a:lnTo>
                    <a:pt x="6350" y="0"/>
                  </a:lnTo>
                  <a:lnTo>
                    <a:pt x="4469" y="42690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5" name="SMARTInkShape-Group1259"/>
          <p:cNvGrpSpPr/>
          <p:nvPr/>
        </p:nvGrpSpPr>
        <p:grpSpPr>
          <a:xfrm>
            <a:off x="8864790" y="2305050"/>
            <a:ext cx="418911" cy="308678"/>
            <a:chOff x="8864790" y="2305050"/>
            <a:chExt cx="418911" cy="308678"/>
          </a:xfrm>
        </p:grpSpPr>
        <p:sp>
          <p:nvSpPr>
            <p:cNvPr id="423" name="SMARTInkShape-5745"/>
            <p:cNvSpPr/>
            <p:nvPr>
              <p:custDataLst>
                <p:tags r:id="rId51"/>
              </p:custDataLst>
            </p:nvPr>
          </p:nvSpPr>
          <p:spPr>
            <a:xfrm>
              <a:off x="8941683" y="2305050"/>
              <a:ext cx="202642" cy="308678"/>
            </a:xfrm>
            <a:custGeom>
              <a:avLst/>
              <a:gdLst/>
              <a:ahLst/>
              <a:cxnLst/>
              <a:rect l="0" t="0" r="0" b="0"/>
              <a:pathLst>
                <a:path w="202642" h="308678">
                  <a:moveTo>
                    <a:pt x="5467" y="69850"/>
                  </a:moveTo>
                  <a:lnTo>
                    <a:pt x="5467" y="69850"/>
                  </a:lnTo>
                  <a:lnTo>
                    <a:pt x="0" y="64383"/>
                  </a:lnTo>
                  <a:lnTo>
                    <a:pt x="2749" y="67133"/>
                  </a:lnTo>
                  <a:lnTo>
                    <a:pt x="14066" y="111707"/>
                  </a:lnTo>
                  <a:lnTo>
                    <a:pt x="23131" y="152175"/>
                  </a:lnTo>
                  <a:lnTo>
                    <a:pt x="33121" y="194981"/>
                  </a:lnTo>
                  <a:lnTo>
                    <a:pt x="41568" y="238551"/>
                  </a:lnTo>
                  <a:lnTo>
                    <a:pt x="52945" y="284031"/>
                  </a:lnTo>
                  <a:lnTo>
                    <a:pt x="56201" y="296980"/>
                  </a:lnTo>
                  <a:lnTo>
                    <a:pt x="62353" y="307439"/>
                  </a:lnTo>
                  <a:lnTo>
                    <a:pt x="67378" y="308677"/>
                  </a:lnTo>
                  <a:lnTo>
                    <a:pt x="80491" y="304406"/>
                  </a:lnTo>
                  <a:lnTo>
                    <a:pt x="91962" y="289808"/>
                  </a:lnTo>
                  <a:lnTo>
                    <a:pt x="115217" y="243246"/>
                  </a:lnTo>
                  <a:lnTo>
                    <a:pt x="132405" y="202748"/>
                  </a:lnTo>
                  <a:lnTo>
                    <a:pt x="146017" y="157406"/>
                  </a:lnTo>
                  <a:lnTo>
                    <a:pt x="160568" y="112754"/>
                  </a:lnTo>
                  <a:lnTo>
                    <a:pt x="173563" y="78486"/>
                  </a:lnTo>
                  <a:lnTo>
                    <a:pt x="189799" y="36347"/>
                  </a:lnTo>
                  <a:lnTo>
                    <a:pt x="202641" y="4802"/>
                  </a:lnTo>
                  <a:lnTo>
                    <a:pt x="2023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5746"/>
            <p:cNvSpPr/>
            <p:nvPr>
              <p:custDataLst>
                <p:tags r:id="rId52"/>
              </p:custDataLst>
            </p:nvPr>
          </p:nvSpPr>
          <p:spPr>
            <a:xfrm>
              <a:off x="8864790" y="2425700"/>
              <a:ext cx="418911" cy="120755"/>
            </a:xfrm>
            <a:custGeom>
              <a:avLst/>
              <a:gdLst/>
              <a:ahLst/>
              <a:cxnLst/>
              <a:rect l="0" t="0" r="0" b="0"/>
              <a:pathLst>
                <a:path w="418911" h="120755">
                  <a:moveTo>
                    <a:pt x="25210" y="101600"/>
                  </a:moveTo>
                  <a:lnTo>
                    <a:pt x="25210" y="101600"/>
                  </a:lnTo>
                  <a:lnTo>
                    <a:pt x="14366" y="108081"/>
                  </a:lnTo>
                  <a:lnTo>
                    <a:pt x="98" y="120754"/>
                  </a:lnTo>
                  <a:lnTo>
                    <a:pt x="0" y="120719"/>
                  </a:lnTo>
                  <a:lnTo>
                    <a:pt x="46924" y="98055"/>
                  </a:lnTo>
                  <a:lnTo>
                    <a:pt x="92087" y="78912"/>
                  </a:lnTo>
                  <a:lnTo>
                    <a:pt x="136041" y="66185"/>
                  </a:lnTo>
                  <a:lnTo>
                    <a:pt x="182933" y="54183"/>
                  </a:lnTo>
                  <a:lnTo>
                    <a:pt x="229987" y="40984"/>
                  </a:lnTo>
                  <a:lnTo>
                    <a:pt x="262271" y="34442"/>
                  </a:lnTo>
                  <a:lnTo>
                    <a:pt x="308920" y="22827"/>
                  </a:lnTo>
                  <a:lnTo>
                    <a:pt x="341567" y="14614"/>
                  </a:lnTo>
                  <a:lnTo>
                    <a:pt x="4189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9" name="SMARTInkShape-Group1260"/>
          <p:cNvGrpSpPr/>
          <p:nvPr/>
        </p:nvGrpSpPr>
        <p:grpSpPr>
          <a:xfrm>
            <a:off x="7908441" y="2393950"/>
            <a:ext cx="422760" cy="162703"/>
            <a:chOff x="7908441" y="2393950"/>
            <a:chExt cx="422760" cy="162703"/>
          </a:xfrm>
        </p:grpSpPr>
        <p:sp>
          <p:nvSpPr>
            <p:cNvPr id="426" name="SMARTInkShape-5747"/>
            <p:cNvSpPr/>
            <p:nvPr>
              <p:custDataLst>
                <p:tags r:id="rId48"/>
              </p:custDataLst>
            </p:nvPr>
          </p:nvSpPr>
          <p:spPr>
            <a:xfrm>
              <a:off x="7908441" y="2451100"/>
              <a:ext cx="137010" cy="5471"/>
            </a:xfrm>
            <a:custGeom>
              <a:avLst/>
              <a:gdLst/>
              <a:ahLst/>
              <a:cxnLst/>
              <a:rect l="0" t="0" r="0" b="0"/>
              <a:pathLst>
                <a:path w="137010" h="5471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4364"/>
                  </a:lnTo>
                  <a:lnTo>
                    <a:pt x="514" y="5026"/>
                  </a:lnTo>
                  <a:lnTo>
                    <a:pt x="1561" y="5467"/>
                  </a:lnTo>
                  <a:lnTo>
                    <a:pt x="19864" y="5470"/>
                  </a:lnTo>
                  <a:lnTo>
                    <a:pt x="61632" y="1289"/>
                  </a:lnTo>
                  <a:lnTo>
                    <a:pt x="1370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5748"/>
            <p:cNvSpPr/>
            <p:nvPr>
              <p:custDataLst>
                <p:tags r:id="rId49"/>
              </p:custDataLst>
            </p:nvPr>
          </p:nvSpPr>
          <p:spPr>
            <a:xfrm>
              <a:off x="7952489" y="2508250"/>
              <a:ext cx="188212" cy="23810"/>
            </a:xfrm>
            <a:custGeom>
              <a:avLst/>
              <a:gdLst/>
              <a:ahLst/>
              <a:cxnLst/>
              <a:rect l="0" t="0" r="0" b="0"/>
              <a:pathLst>
                <a:path w="188212" h="23810">
                  <a:moveTo>
                    <a:pt x="23111" y="0"/>
                  </a:moveTo>
                  <a:lnTo>
                    <a:pt x="23111" y="0"/>
                  </a:lnTo>
                  <a:lnTo>
                    <a:pt x="9296" y="8789"/>
                  </a:lnTo>
                  <a:lnTo>
                    <a:pt x="0" y="17023"/>
                  </a:lnTo>
                  <a:lnTo>
                    <a:pt x="6254" y="20031"/>
                  </a:lnTo>
                  <a:lnTo>
                    <a:pt x="25643" y="23809"/>
                  </a:lnTo>
                  <a:lnTo>
                    <a:pt x="67590" y="21715"/>
                  </a:lnTo>
                  <a:lnTo>
                    <a:pt x="106687" y="18165"/>
                  </a:lnTo>
                  <a:lnTo>
                    <a:pt x="1882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5749"/>
            <p:cNvSpPr/>
            <p:nvPr>
              <p:custDataLst>
                <p:tags r:id="rId50"/>
              </p:custDataLst>
            </p:nvPr>
          </p:nvSpPr>
          <p:spPr>
            <a:xfrm>
              <a:off x="8219278" y="2393950"/>
              <a:ext cx="111923" cy="162703"/>
            </a:xfrm>
            <a:custGeom>
              <a:avLst/>
              <a:gdLst/>
              <a:ahLst/>
              <a:cxnLst/>
              <a:rect l="0" t="0" r="0" b="0"/>
              <a:pathLst>
                <a:path w="111923" h="162703">
                  <a:moveTo>
                    <a:pt x="111922" y="25400"/>
                  </a:moveTo>
                  <a:lnTo>
                    <a:pt x="111922" y="25400"/>
                  </a:lnTo>
                  <a:lnTo>
                    <a:pt x="101077" y="15966"/>
                  </a:lnTo>
                  <a:lnTo>
                    <a:pt x="85190" y="9513"/>
                  </a:lnTo>
                  <a:lnTo>
                    <a:pt x="66371" y="7993"/>
                  </a:lnTo>
                  <a:lnTo>
                    <a:pt x="51223" y="10138"/>
                  </a:lnTo>
                  <a:lnTo>
                    <a:pt x="36968" y="17206"/>
                  </a:lnTo>
                  <a:lnTo>
                    <a:pt x="17310" y="32248"/>
                  </a:lnTo>
                  <a:lnTo>
                    <a:pt x="5650" y="56592"/>
                  </a:lnTo>
                  <a:lnTo>
                    <a:pt x="0" y="87245"/>
                  </a:lnTo>
                  <a:lnTo>
                    <a:pt x="5069" y="115299"/>
                  </a:lnTo>
                  <a:lnTo>
                    <a:pt x="18878" y="141486"/>
                  </a:lnTo>
                  <a:lnTo>
                    <a:pt x="33004" y="157006"/>
                  </a:lnTo>
                  <a:lnTo>
                    <a:pt x="45568" y="161502"/>
                  </a:lnTo>
                  <a:lnTo>
                    <a:pt x="52868" y="162702"/>
                  </a:lnTo>
                  <a:lnTo>
                    <a:pt x="68507" y="160271"/>
                  </a:lnTo>
                  <a:lnTo>
                    <a:pt x="76629" y="157647"/>
                  </a:lnTo>
                  <a:lnTo>
                    <a:pt x="89416" y="147206"/>
                  </a:lnTo>
                  <a:lnTo>
                    <a:pt x="94801" y="140471"/>
                  </a:lnTo>
                  <a:lnTo>
                    <a:pt x="105751" y="104023"/>
                  </a:lnTo>
                  <a:lnTo>
                    <a:pt x="105416" y="79158"/>
                  </a:lnTo>
                  <a:lnTo>
                    <a:pt x="99175" y="52853"/>
                  </a:lnTo>
                  <a:lnTo>
                    <a:pt x="92852" y="41834"/>
                  </a:lnTo>
                  <a:lnTo>
                    <a:pt x="73424" y="21176"/>
                  </a:lnTo>
                  <a:lnTo>
                    <a:pt x="357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7" name="SMARTInkShape-Group1261"/>
          <p:cNvGrpSpPr/>
          <p:nvPr/>
        </p:nvGrpSpPr>
        <p:grpSpPr>
          <a:xfrm>
            <a:off x="6948787" y="2298700"/>
            <a:ext cx="693698" cy="422985"/>
            <a:chOff x="6948787" y="2298700"/>
            <a:chExt cx="693698" cy="422985"/>
          </a:xfrm>
        </p:grpSpPr>
        <p:sp>
          <p:nvSpPr>
            <p:cNvPr id="430" name="SMARTInkShape-5750"/>
            <p:cNvSpPr/>
            <p:nvPr>
              <p:custDataLst>
                <p:tags r:id="rId41"/>
              </p:custDataLst>
            </p:nvPr>
          </p:nvSpPr>
          <p:spPr>
            <a:xfrm>
              <a:off x="6948787" y="2323453"/>
              <a:ext cx="131631" cy="398232"/>
            </a:xfrm>
            <a:custGeom>
              <a:avLst/>
              <a:gdLst/>
              <a:ahLst/>
              <a:cxnLst/>
              <a:rect l="0" t="0" r="0" b="0"/>
              <a:pathLst>
                <a:path w="131631" h="398232">
                  <a:moveTo>
                    <a:pt x="10813" y="178447"/>
                  </a:moveTo>
                  <a:lnTo>
                    <a:pt x="10813" y="178447"/>
                  </a:lnTo>
                  <a:lnTo>
                    <a:pt x="15176" y="188586"/>
                  </a:lnTo>
                  <a:lnTo>
                    <a:pt x="22763" y="233444"/>
                  </a:lnTo>
                  <a:lnTo>
                    <a:pt x="31601" y="272746"/>
                  </a:lnTo>
                  <a:lnTo>
                    <a:pt x="34846" y="312926"/>
                  </a:lnTo>
                  <a:lnTo>
                    <a:pt x="35808" y="356425"/>
                  </a:lnTo>
                  <a:lnTo>
                    <a:pt x="36159" y="395677"/>
                  </a:lnTo>
                  <a:lnTo>
                    <a:pt x="34766" y="398056"/>
                  </a:lnTo>
                  <a:lnTo>
                    <a:pt x="32426" y="398231"/>
                  </a:lnTo>
                  <a:lnTo>
                    <a:pt x="29454" y="396936"/>
                  </a:lnTo>
                  <a:lnTo>
                    <a:pt x="24273" y="389853"/>
                  </a:lnTo>
                  <a:lnTo>
                    <a:pt x="19617" y="376828"/>
                  </a:lnTo>
                  <a:lnTo>
                    <a:pt x="10879" y="333867"/>
                  </a:lnTo>
                  <a:lnTo>
                    <a:pt x="4482" y="296934"/>
                  </a:lnTo>
                  <a:lnTo>
                    <a:pt x="0" y="253301"/>
                  </a:lnTo>
                  <a:lnTo>
                    <a:pt x="554" y="210504"/>
                  </a:lnTo>
                  <a:lnTo>
                    <a:pt x="4137" y="176467"/>
                  </a:lnTo>
                  <a:lnTo>
                    <a:pt x="10432" y="142524"/>
                  </a:lnTo>
                  <a:lnTo>
                    <a:pt x="18538" y="105165"/>
                  </a:lnTo>
                  <a:lnTo>
                    <a:pt x="32152" y="66109"/>
                  </a:lnTo>
                  <a:lnTo>
                    <a:pt x="58150" y="20365"/>
                  </a:lnTo>
                  <a:lnTo>
                    <a:pt x="66424" y="11527"/>
                  </a:lnTo>
                  <a:lnTo>
                    <a:pt x="79508" y="2896"/>
                  </a:lnTo>
                  <a:lnTo>
                    <a:pt x="90968" y="0"/>
                  </a:lnTo>
                  <a:lnTo>
                    <a:pt x="95999" y="216"/>
                  </a:lnTo>
                  <a:lnTo>
                    <a:pt x="107235" y="7981"/>
                  </a:lnTo>
                  <a:lnTo>
                    <a:pt x="118579" y="22251"/>
                  </a:lnTo>
                  <a:lnTo>
                    <a:pt x="128324" y="42704"/>
                  </a:lnTo>
                  <a:lnTo>
                    <a:pt x="131630" y="78020"/>
                  </a:lnTo>
                  <a:lnTo>
                    <a:pt x="118028" y="115294"/>
                  </a:lnTo>
                  <a:lnTo>
                    <a:pt x="96125" y="143037"/>
                  </a:lnTo>
                  <a:lnTo>
                    <a:pt x="65017" y="161291"/>
                  </a:lnTo>
                  <a:lnTo>
                    <a:pt x="27425" y="169962"/>
                  </a:lnTo>
                  <a:lnTo>
                    <a:pt x="7739" y="170759"/>
                  </a:lnTo>
                  <a:lnTo>
                    <a:pt x="4530" y="169794"/>
                  </a:lnTo>
                  <a:lnTo>
                    <a:pt x="2390" y="168445"/>
                  </a:lnTo>
                  <a:lnTo>
                    <a:pt x="3082" y="168251"/>
                  </a:lnTo>
                  <a:lnTo>
                    <a:pt x="23513" y="1720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5751"/>
            <p:cNvSpPr/>
            <p:nvPr>
              <p:custDataLst>
                <p:tags r:id="rId42"/>
              </p:custDataLst>
            </p:nvPr>
          </p:nvSpPr>
          <p:spPr>
            <a:xfrm>
              <a:off x="7092950" y="2533650"/>
              <a:ext cx="120651" cy="114301"/>
            </a:xfrm>
            <a:custGeom>
              <a:avLst/>
              <a:gdLst/>
              <a:ahLst/>
              <a:cxnLst/>
              <a:rect l="0" t="0" r="0" b="0"/>
              <a:pathLst>
                <a:path w="120651" h="114301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18841" y="3763"/>
                  </a:lnTo>
                  <a:lnTo>
                    <a:pt x="62976" y="38692"/>
                  </a:lnTo>
                  <a:lnTo>
                    <a:pt x="101554" y="85090"/>
                  </a:lnTo>
                  <a:lnTo>
                    <a:pt x="1206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5752"/>
            <p:cNvSpPr/>
            <p:nvPr>
              <p:custDataLst>
                <p:tags r:id="rId43"/>
              </p:custDataLst>
            </p:nvPr>
          </p:nvSpPr>
          <p:spPr>
            <a:xfrm>
              <a:off x="7112000" y="2520950"/>
              <a:ext cx="127001" cy="146051"/>
            </a:xfrm>
            <a:custGeom>
              <a:avLst/>
              <a:gdLst/>
              <a:ahLst/>
              <a:cxnLst/>
              <a:rect l="0" t="0" r="0" b="0"/>
              <a:pathLst>
                <a:path w="127001" h="146051">
                  <a:moveTo>
                    <a:pt x="127000" y="0"/>
                  </a:moveTo>
                  <a:lnTo>
                    <a:pt x="127000" y="0"/>
                  </a:lnTo>
                  <a:lnTo>
                    <a:pt x="123629" y="0"/>
                  </a:lnTo>
                  <a:lnTo>
                    <a:pt x="103234" y="8838"/>
                  </a:lnTo>
                  <a:lnTo>
                    <a:pt x="83029" y="26440"/>
                  </a:lnTo>
                  <a:lnTo>
                    <a:pt x="44935" y="70902"/>
                  </a:lnTo>
                  <a:lnTo>
                    <a:pt x="16444" y="112572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5753"/>
            <p:cNvSpPr/>
            <p:nvPr>
              <p:custDataLst>
                <p:tags r:id="rId44"/>
              </p:custDataLst>
            </p:nvPr>
          </p:nvSpPr>
          <p:spPr>
            <a:xfrm>
              <a:off x="7355156" y="2348001"/>
              <a:ext cx="84352" cy="236450"/>
            </a:xfrm>
            <a:custGeom>
              <a:avLst/>
              <a:gdLst/>
              <a:ahLst/>
              <a:cxnLst/>
              <a:rect l="0" t="0" r="0" b="0"/>
              <a:pathLst>
                <a:path w="84352" h="236450">
                  <a:moveTo>
                    <a:pt x="80694" y="33249"/>
                  </a:moveTo>
                  <a:lnTo>
                    <a:pt x="80694" y="33249"/>
                  </a:lnTo>
                  <a:lnTo>
                    <a:pt x="84064" y="26507"/>
                  </a:lnTo>
                  <a:lnTo>
                    <a:pt x="84351" y="23815"/>
                  </a:lnTo>
                  <a:lnTo>
                    <a:pt x="82790" y="18943"/>
                  </a:lnTo>
                  <a:lnTo>
                    <a:pt x="74572" y="8863"/>
                  </a:lnTo>
                  <a:lnTo>
                    <a:pt x="63200" y="310"/>
                  </a:lnTo>
                  <a:lnTo>
                    <a:pt x="58449" y="0"/>
                  </a:lnTo>
                  <a:lnTo>
                    <a:pt x="47524" y="3420"/>
                  </a:lnTo>
                  <a:lnTo>
                    <a:pt x="35613" y="17169"/>
                  </a:lnTo>
                  <a:lnTo>
                    <a:pt x="14090" y="60490"/>
                  </a:lnTo>
                  <a:lnTo>
                    <a:pt x="3966" y="100665"/>
                  </a:lnTo>
                  <a:lnTo>
                    <a:pt x="0" y="140326"/>
                  </a:lnTo>
                  <a:lnTo>
                    <a:pt x="5278" y="184849"/>
                  </a:lnTo>
                  <a:lnTo>
                    <a:pt x="10487" y="205049"/>
                  </a:lnTo>
                  <a:lnTo>
                    <a:pt x="23908" y="226205"/>
                  </a:lnTo>
                  <a:lnTo>
                    <a:pt x="30291" y="231896"/>
                  </a:lnTo>
                  <a:lnTo>
                    <a:pt x="48944" y="2364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5754"/>
            <p:cNvSpPr/>
            <p:nvPr>
              <p:custDataLst>
                <p:tags r:id="rId45"/>
              </p:custDataLst>
            </p:nvPr>
          </p:nvSpPr>
          <p:spPr>
            <a:xfrm>
              <a:off x="7499350" y="2457450"/>
              <a:ext cx="25401" cy="101601"/>
            </a:xfrm>
            <a:custGeom>
              <a:avLst/>
              <a:gdLst/>
              <a:ahLst/>
              <a:cxnLst/>
              <a:rect l="0" t="0" r="0" b="0"/>
              <a:pathLst>
                <a:path w="25401" h="101601">
                  <a:moveTo>
                    <a:pt x="25400" y="0"/>
                  </a:moveTo>
                  <a:lnTo>
                    <a:pt x="25400" y="0"/>
                  </a:lnTo>
                  <a:lnTo>
                    <a:pt x="25400" y="6742"/>
                  </a:lnTo>
                  <a:lnTo>
                    <a:pt x="7410" y="51312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5755"/>
            <p:cNvSpPr/>
            <p:nvPr>
              <p:custDataLst>
                <p:tags r:id="rId46"/>
              </p:custDataLst>
            </p:nvPr>
          </p:nvSpPr>
          <p:spPr>
            <a:xfrm>
              <a:off x="7505700" y="2343150"/>
              <a:ext cx="19051" cy="25401"/>
            </a:xfrm>
            <a:custGeom>
              <a:avLst/>
              <a:gdLst/>
              <a:ahLst/>
              <a:cxnLst/>
              <a:rect l="0" t="0" r="0" b="0"/>
              <a:pathLst>
                <a:path w="19051" h="25401">
                  <a:moveTo>
                    <a:pt x="19050" y="25400"/>
                  </a:moveTo>
                  <a:lnTo>
                    <a:pt x="19050" y="25400"/>
                  </a:lnTo>
                  <a:lnTo>
                    <a:pt x="13981" y="1230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5756"/>
            <p:cNvSpPr/>
            <p:nvPr>
              <p:custDataLst>
                <p:tags r:id="rId47"/>
              </p:custDataLst>
            </p:nvPr>
          </p:nvSpPr>
          <p:spPr>
            <a:xfrm>
              <a:off x="7569200" y="2298700"/>
              <a:ext cx="73285" cy="330201"/>
            </a:xfrm>
            <a:custGeom>
              <a:avLst/>
              <a:gdLst/>
              <a:ahLst/>
              <a:cxnLst/>
              <a:rect l="0" t="0" r="0" b="0"/>
              <a:pathLst>
                <a:path w="73285" h="330201">
                  <a:moveTo>
                    <a:pt x="19050" y="0"/>
                  </a:moveTo>
                  <a:lnTo>
                    <a:pt x="19050" y="0"/>
                  </a:lnTo>
                  <a:lnTo>
                    <a:pt x="19050" y="6742"/>
                  </a:lnTo>
                  <a:lnTo>
                    <a:pt x="20931" y="11933"/>
                  </a:lnTo>
                  <a:lnTo>
                    <a:pt x="43848" y="52963"/>
                  </a:lnTo>
                  <a:lnTo>
                    <a:pt x="61173" y="96685"/>
                  </a:lnTo>
                  <a:lnTo>
                    <a:pt x="71120" y="134873"/>
                  </a:lnTo>
                  <a:lnTo>
                    <a:pt x="73284" y="181622"/>
                  </a:lnTo>
                  <a:lnTo>
                    <a:pt x="65615" y="227694"/>
                  </a:lnTo>
                  <a:lnTo>
                    <a:pt x="50381" y="269657"/>
                  </a:lnTo>
                  <a:lnTo>
                    <a:pt x="46288" y="281371"/>
                  </a:lnTo>
                  <a:lnTo>
                    <a:pt x="32331" y="300031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1" name="SMARTInkShape-Group1262"/>
          <p:cNvGrpSpPr/>
          <p:nvPr/>
        </p:nvGrpSpPr>
        <p:grpSpPr>
          <a:xfrm>
            <a:off x="8051800" y="1524000"/>
            <a:ext cx="405352" cy="215901"/>
            <a:chOff x="8051800" y="1524000"/>
            <a:chExt cx="405352" cy="215901"/>
          </a:xfrm>
        </p:grpSpPr>
        <p:sp>
          <p:nvSpPr>
            <p:cNvPr id="438" name="SMARTInkShape-5757"/>
            <p:cNvSpPr/>
            <p:nvPr>
              <p:custDataLst>
                <p:tags r:id="rId38"/>
              </p:custDataLst>
            </p:nvPr>
          </p:nvSpPr>
          <p:spPr>
            <a:xfrm>
              <a:off x="8076821" y="1676400"/>
              <a:ext cx="184530" cy="43307"/>
            </a:xfrm>
            <a:custGeom>
              <a:avLst/>
              <a:gdLst/>
              <a:ahLst/>
              <a:cxnLst/>
              <a:rect l="0" t="0" r="0" b="0"/>
              <a:pathLst>
                <a:path w="184530" h="43307">
                  <a:moveTo>
                    <a:pt x="13079" y="31750"/>
                  </a:moveTo>
                  <a:lnTo>
                    <a:pt x="13079" y="31750"/>
                  </a:lnTo>
                  <a:lnTo>
                    <a:pt x="7304" y="36819"/>
                  </a:lnTo>
                  <a:lnTo>
                    <a:pt x="870" y="40588"/>
                  </a:lnTo>
                  <a:lnTo>
                    <a:pt x="0" y="41876"/>
                  </a:lnTo>
                  <a:lnTo>
                    <a:pt x="832" y="42734"/>
                  </a:lnTo>
                  <a:lnTo>
                    <a:pt x="2796" y="43306"/>
                  </a:lnTo>
                  <a:lnTo>
                    <a:pt x="45109" y="38882"/>
                  </a:lnTo>
                  <a:lnTo>
                    <a:pt x="85284" y="31590"/>
                  </a:lnTo>
                  <a:lnTo>
                    <a:pt x="126195" y="20492"/>
                  </a:lnTo>
                  <a:lnTo>
                    <a:pt x="1845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5758"/>
            <p:cNvSpPr/>
            <p:nvPr>
              <p:custDataLst>
                <p:tags r:id="rId39"/>
              </p:custDataLst>
            </p:nvPr>
          </p:nvSpPr>
          <p:spPr>
            <a:xfrm>
              <a:off x="8451850" y="1524000"/>
              <a:ext cx="5302" cy="215901"/>
            </a:xfrm>
            <a:custGeom>
              <a:avLst/>
              <a:gdLst/>
              <a:ahLst/>
              <a:cxnLst/>
              <a:rect l="0" t="0" r="0" b="0"/>
              <a:pathLst>
                <a:path w="5302" h="2159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3657" y="706"/>
                  </a:lnTo>
                  <a:lnTo>
                    <a:pt x="2096" y="3371"/>
                  </a:lnTo>
                  <a:lnTo>
                    <a:pt x="5301" y="44258"/>
                  </a:lnTo>
                  <a:lnTo>
                    <a:pt x="4157" y="82493"/>
                  </a:lnTo>
                  <a:lnTo>
                    <a:pt x="1232" y="120633"/>
                  </a:lnTo>
                  <a:lnTo>
                    <a:pt x="161" y="165281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5759"/>
            <p:cNvSpPr/>
            <p:nvPr>
              <p:custDataLst>
                <p:tags r:id="rId40"/>
              </p:custDataLst>
            </p:nvPr>
          </p:nvSpPr>
          <p:spPr>
            <a:xfrm>
              <a:off x="8051800" y="1619250"/>
              <a:ext cx="158751" cy="6351"/>
            </a:xfrm>
            <a:custGeom>
              <a:avLst/>
              <a:gdLst/>
              <a:ahLst/>
              <a:cxnLst/>
              <a:rect l="0" t="0" r="0" b="0"/>
              <a:pathLst>
                <a:path w="158751" h="6351">
                  <a:moveTo>
                    <a:pt x="0" y="6350"/>
                  </a:moveTo>
                  <a:lnTo>
                    <a:pt x="0" y="6350"/>
                  </a:lnTo>
                  <a:lnTo>
                    <a:pt x="20723" y="4468"/>
                  </a:lnTo>
                  <a:lnTo>
                    <a:pt x="61635" y="883"/>
                  </a:lnTo>
                  <a:lnTo>
                    <a:pt x="97677" y="262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8" name="SMARTInkShape-Group1263"/>
          <p:cNvGrpSpPr/>
          <p:nvPr/>
        </p:nvGrpSpPr>
        <p:grpSpPr>
          <a:xfrm>
            <a:off x="6934200" y="1527065"/>
            <a:ext cx="839731" cy="487798"/>
            <a:chOff x="6934200" y="1527065"/>
            <a:chExt cx="839731" cy="487798"/>
          </a:xfrm>
        </p:grpSpPr>
        <p:sp>
          <p:nvSpPr>
            <p:cNvPr id="442" name="SMARTInkShape-5760"/>
            <p:cNvSpPr/>
            <p:nvPr>
              <p:custDataLst>
                <p:tags r:id="rId32"/>
              </p:custDataLst>
            </p:nvPr>
          </p:nvSpPr>
          <p:spPr>
            <a:xfrm>
              <a:off x="7099300" y="1793679"/>
              <a:ext cx="158751" cy="162122"/>
            </a:xfrm>
            <a:custGeom>
              <a:avLst/>
              <a:gdLst/>
              <a:ahLst/>
              <a:cxnLst/>
              <a:rect l="0" t="0" r="0" b="0"/>
              <a:pathLst>
                <a:path w="158751" h="162122">
                  <a:moveTo>
                    <a:pt x="158750" y="3371"/>
                  </a:moveTo>
                  <a:lnTo>
                    <a:pt x="158750" y="3371"/>
                  </a:lnTo>
                  <a:lnTo>
                    <a:pt x="155379" y="0"/>
                  </a:lnTo>
                  <a:lnTo>
                    <a:pt x="148079" y="226"/>
                  </a:lnTo>
                  <a:lnTo>
                    <a:pt x="143170" y="1275"/>
                  </a:lnTo>
                  <a:lnTo>
                    <a:pt x="133952" y="8084"/>
                  </a:lnTo>
                  <a:lnTo>
                    <a:pt x="97403" y="50696"/>
                  </a:lnTo>
                  <a:lnTo>
                    <a:pt x="61930" y="97092"/>
                  </a:lnTo>
                  <a:lnTo>
                    <a:pt x="42103" y="121687"/>
                  </a:lnTo>
                  <a:lnTo>
                    <a:pt x="0" y="162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5761"/>
            <p:cNvSpPr/>
            <p:nvPr>
              <p:custDataLst>
                <p:tags r:id="rId33"/>
              </p:custDataLst>
            </p:nvPr>
          </p:nvSpPr>
          <p:spPr>
            <a:xfrm>
              <a:off x="7411582" y="1527065"/>
              <a:ext cx="100469" cy="257286"/>
            </a:xfrm>
            <a:custGeom>
              <a:avLst/>
              <a:gdLst/>
              <a:ahLst/>
              <a:cxnLst/>
              <a:rect l="0" t="0" r="0" b="0"/>
              <a:pathLst>
                <a:path w="100469" h="257286">
                  <a:moveTo>
                    <a:pt x="100468" y="35035"/>
                  </a:moveTo>
                  <a:lnTo>
                    <a:pt x="100468" y="35035"/>
                  </a:lnTo>
                  <a:lnTo>
                    <a:pt x="100468" y="28293"/>
                  </a:lnTo>
                  <a:lnTo>
                    <a:pt x="98586" y="23101"/>
                  </a:lnTo>
                  <a:lnTo>
                    <a:pt x="88225" y="3830"/>
                  </a:lnTo>
                  <a:lnTo>
                    <a:pt x="78799" y="0"/>
                  </a:lnTo>
                  <a:lnTo>
                    <a:pt x="74028" y="389"/>
                  </a:lnTo>
                  <a:lnTo>
                    <a:pt x="64962" y="4585"/>
                  </a:lnTo>
                  <a:lnTo>
                    <a:pt x="36473" y="43507"/>
                  </a:lnTo>
                  <a:lnTo>
                    <a:pt x="14841" y="84138"/>
                  </a:lnTo>
                  <a:lnTo>
                    <a:pt x="4603" y="131664"/>
                  </a:lnTo>
                  <a:lnTo>
                    <a:pt x="0" y="176262"/>
                  </a:lnTo>
                  <a:lnTo>
                    <a:pt x="9316" y="213287"/>
                  </a:lnTo>
                  <a:lnTo>
                    <a:pt x="25482" y="244327"/>
                  </a:lnTo>
                  <a:lnTo>
                    <a:pt x="32133" y="250763"/>
                  </a:lnTo>
                  <a:lnTo>
                    <a:pt x="68718" y="257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5762"/>
            <p:cNvSpPr/>
            <p:nvPr>
              <p:custDataLst>
                <p:tags r:id="rId34"/>
              </p:custDataLst>
            </p:nvPr>
          </p:nvSpPr>
          <p:spPr>
            <a:xfrm>
              <a:off x="6934200" y="1528816"/>
              <a:ext cx="188007" cy="486047"/>
            </a:xfrm>
            <a:custGeom>
              <a:avLst/>
              <a:gdLst/>
              <a:ahLst/>
              <a:cxnLst/>
              <a:rect l="0" t="0" r="0" b="0"/>
              <a:pathLst>
                <a:path w="188007" h="486047">
                  <a:moveTo>
                    <a:pt x="25400" y="141234"/>
                  </a:moveTo>
                  <a:lnTo>
                    <a:pt x="25400" y="141234"/>
                  </a:lnTo>
                  <a:lnTo>
                    <a:pt x="25400" y="182469"/>
                  </a:lnTo>
                  <a:lnTo>
                    <a:pt x="27281" y="227748"/>
                  </a:lnTo>
                  <a:lnTo>
                    <a:pt x="30867" y="270350"/>
                  </a:lnTo>
                  <a:lnTo>
                    <a:pt x="31488" y="309234"/>
                  </a:lnTo>
                  <a:lnTo>
                    <a:pt x="31672" y="356504"/>
                  </a:lnTo>
                  <a:lnTo>
                    <a:pt x="31727" y="402887"/>
                  </a:lnTo>
                  <a:lnTo>
                    <a:pt x="31745" y="443939"/>
                  </a:lnTo>
                  <a:lnTo>
                    <a:pt x="31748" y="484886"/>
                  </a:lnTo>
                  <a:lnTo>
                    <a:pt x="31045" y="486046"/>
                  </a:lnTo>
                  <a:lnTo>
                    <a:pt x="28379" y="479810"/>
                  </a:lnTo>
                  <a:lnTo>
                    <a:pt x="25791" y="432355"/>
                  </a:lnTo>
                  <a:lnTo>
                    <a:pt x="25516" y="392357"/>
                  </a:lnTo>
                  <a:lnTo>
                    <a:pt x="25433" y="350637"/>
                  </a:lnTo>
                  <a:lnTo>
                    <a:pt x="26121" y="316852"/>
                  </a:lnTo>
                  <a:lnTo>
                    <a:pt x="30474" y="269626"/>
                  </a:lnTo>
                  <a:lnTo>
                    <a:pt x="36384" y="225391"/>
                  </a:lnTo>
                  <a:lnTo>
                    <a:pt x="41132" y="183414"/>
                  </a:lnTo>
                  <a:lnTo>
                    <a:pt x="43466" y="148009"/>
                  </a:lnTo>
                  <a:lnTo>
                    <a:pt x="50901" y="106239"/>
                  </a:lnTo>
                  <a:lnTo>
                    <a:pt x="58669" y="62583"/>
                  </a:lnTo>
                  <a:lnTo>
                    <a:pt x="65439" y="35223"/>
                  </a:lnTo>
                  <a:lnTo>
                    <a:pt x="78656" y="11438"/>
                  </a:lnTo>
                  <a:lnTo>
                    <a:pt x="85599" y="6020"/>
                  </a:lnTo>
                  <a:lnTo>
                    <a:pt x="102719" y="0"/>
                  </a:lnTo>
                  <a:lnTo>
                    <a:pt x="118325" y="1087"/>
                  </a:lnTo>
                  <a:lnTo>
                    <a:pt x="125450" y="3353"/>
                  </a:lnTo>
                  <a:lnTo>
                    <a:pt x="139011" y="13396"/>
                  </a:lnTo>
                  <a:lnTo>
                    <a:pt x="161592" y="39469"/>
                  </a:lnTo>
                  <a:lnTo>
                    <a:pt x="178936" y="78799"/>
                  </a:lnTo>
                  <a:lnTo>
                    <a:pt x="188006" y="120852"/>
                  </a:lnTo>
                  <a:lnTo>
                    <a:pt x="185998" y="159890"/>
                  </a:lnTo>
                  <a:lnTo>
                    <a:pt x="172678" y="200893"/>
                  </a:lnTo>
                  <a:lnTo>
                    <a:pt x="153861" y="229388"/>
                  </a:lnTo>
                  <a:lnTo>
                    <a:pt x="123669" y="253431"/>
                  </a:lnTo>
                  <a:lnTo>
                    <a:pt x="94655" y="267219"/>
                  </a:lnTo>
                  <a:lnTo>
                    <a:pt x="61443" y="272402"/>
                  </a:lnTo>
                  <a:lnTo>
                    <a:pt x="31532" y="270566"/>
                  </a:lnTo>
                  <a:lnTo>
                    <a:pt x="0" y="255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5763"/>
            <p:cNvSpPr/>
            <p:nvPr>
              <p:custDataLst>
                <p:tags r:id="rId35"/>
              </p:custDataLst>
            </p:nvPr>
          </p:nvSpPr>
          <p:spPr>
            <a:xfrm>
              <a:off x="7590941" y="1625600"/>
              <a:ext cx="22710" cy="133351"/>
            </a:xfrm>
            <a:custGeom>
              <a:avLst/>
              <a:gdLst/>
              <a:ahLst/>
              <a:cxnLst/>
              <a:rect l="0" t="0" r="0" b="0"/>
              <a:pathLst>
                <a:path w="22710" h="13335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5"/>
                  </a:lnTo>
                  <a:lnTo>
                    <a:pt x="1563" y="3371"/>
                  </a:lnTo>
                  <a:lnTo>
                    <a:pt x="4240" y="46547"/>
                  </a:lnTo>
                  <a:lnTo>
                    <a:pt x="8660" y="88687"/>
                  </a:lnTo>
                  <a:lnTo>
                    <a:pt x="11490" y="113061"/>
                  </a:lnTo>
                  <a:lnTo>
                    <a:pt x="22709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5764"/>
            <p:cNvSpPr/>
            <p:nvPr>
              <p:custDataLst>
                <p:tags r:id="rId36"/>
              </p:custDataLst>
            </p:nvPr>
          </p:nvSpPr>
          <p:spPr>
            <a:xfrm>
              <a:off x="7677150" y="1531833"/>
              <a:ext cx="96781" cy="239818"/>
            </a:xfrm>
            <a:custGeom>
              <a:avLst/>
              <a:gdLst/>
              <a:ahLst/>
              <a:cxnLst/>
              <a:rect l="0" t="0" r="0" b="0"/>
              <a:pathLst>
                <a:path w="96781" h="239818">
                  <a:moveTo>
                    <a:pt x="0" y="23917"/>
                  </a:moveTo>
                  <a:lnTo>
                    <a:pt x="0" y="23917"/>
                  </a:lnTo>
                  <a:lnTo>
                    <a:pt x="0" y="20546"/>
                  </a:lnTo>
                  <a:lnTo>
                    <a:pt x="5467" y="3523"/>
                  </a:lnTo>
                  <a:lnTo>
                    <a:pt x="7878" y="1854"/>
                  </a:lnTo>
                  <a:lnTo>
                    <a:pt x="16201" y="0"/>
                  </a:lnTo>
                  <a:lnTo>
                    <a:pt x="20679" y="917"/>
                  </a:lnTo>
                  <a:lnTo>
                    <a:pt x="29417" y="5698"/>
                  </a:lnTo>
                  <a:lnTo>
                    <a:pt x="60482" y="33876"/>
                  </a:lnTo>
                  <a:lnTo>
                    <a:pt x="85575" y="72544"/>
                  </a:lnTo>
                  <a:lnTo>
                    <a:pt x="96710" y="106430"/>
                  </a:lnTo>
                  <a:lnTo>
                    <a:pt x="96780" y="140087"/>
                  </a:lnTo>
                  <a:lnTo>
                    <a:pt x="85590" y="183613"/>
                  </a:lnTo>
                  <a:lnTo>
                    <a:pt x="68869" y="215403"/>
                  </a:lnTo>
                  <a:lnTo>
                    <a:pt x="47138" y="234857"/>
                  </a:lnTo>
                  <a:lnTo>
                    <a:pt x="25400" y="239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5765"/>
            <p:cNvSpPr/>
            <p:nvPr>
              <p:custDataLst>
                <p:tags r:id="rId37"/>
              </p:custDataLst>
            </p:nvPr>
          </p:nvSpPr>
          <p:spPr>
            <a:xfrm>
              <a:off x="7092950" y="1816983"/>
              <a:ext cx="146051" cy="132468"/>
            </a:xfrm>
            <a:custGeom>
              <a:avLst/>
              <a:gdLst/>
              <a:ahLst/>
              <a:cxnLst/>
              <a:rect l="0" t="0" r="0" b="0"/>
              <a:pathLst>
                <a:path w="146051" h="1324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2117" y="1103"/>
                  </a:lnTo>
                  <a:lnTo>
                    <a:pt x="10113" y="0"/>
                  </a:lnTo>
                  <a:lnTo>
                    <a:pt x="16959" y="1391"/>
                  </a:lnTo>
                  <a:lnTo>
                    <a:pt x="23060" y="5066"/>
                  </a:lnTo>
                  <a:lnTo>
                    <a:pt x="38474" y="20805"/>
                  </a:lnTo>
                  <a:lnTo>
                    <a:pt x="84979" y="67215"/>
                  </a:lnTo>
                  <a:lnTo>
                    <a:pt x="123319" y="113231"/>
                  </a:lnTo>
                  <a:lnTo>
                    <a:pt x="146050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2" name="SMARTInkShape-Group1264"/>
          <p:cNvGrpSpPr/>
          <p:nvPr/>
        </p:nvGrpSpPr>
        <p:grpSpPr>
          <a:xfrm>
            <a:off x="2316417" y="1426506"/>
            <a:ext cx="722066" cy="485927"/>
            <a:chOff x="2316417" y="1426506"/>
            <a:chExt cx="722066" cy="485927"/>
          </a:xfrm>
        </p:grpSpPr>
        <p:sp>
          <p:nvSpPr>
            <p:cNvPr id="449" name="SMARTInkShape-5766"/>
            <p:cNvSpPr/>
            <p:nvPr>
              <p:custDataLst>
                <p:tags r:id="rId29"/>
              </p:custDataLst>
            </p:nvPr>
          </p:nvSpPr>
          <p:spPr>
            <a:xfrm>
              <a:off x="2933700" y="1426506"/>
              <a:ext cx="104783" cy="485927"/>
            </a:xfrm>
            <a:custGeom>
              <a:avLst/>
              <a:gdLst/>
              <a:ahLst/>
              <a:cxnLst/>
              <a:rect l="0" t="0" r="0" b="0"/>
              <a:pathLst>
                <a:path w="104783" h="485927">
                  <a:moveTo>
                    <a:pt x="0" y="21294"/>
                  </a:moveTo>
                  <a:lnTo>
                    <a:pt x="0" y="21294"/>
                  </a:lnTo>
                  <a:lnTo>
                    <a:pt x="5069" y="15519"/>
                  </a:lnTo>
                  <a:lnTo>
                    <a:pt x="14927" y="900"/>
                  </a:lnTo>
                  <a:lnTo>
                    <a:pt x="26625" y="0"/>
                  </a:lnTo>
                  <a:lnTo>
                    <a:pt x="56138" y="5172"/>
                  </a:lnTo>
                  <a:lnTo>
                    <a:pt x="79271" y="21064"/>
                  </a:lnTo>
                  <a:lnTo>
                    <a:pt x="97257" y="40276"/>
                  </a:lnTo>
                  <a:lnTo>
                    <a:pt x="103198" y="54895"/>
                  </a:lnTo>
                  <a:lnTo>
                    <a:pt x="104782" y="62745"/>
                  </a:lnTo>
                  <a:lnTo>
                    <a:pt x="100269" y="94018"/>
                  </a:lnTo>
                  <a:lnTo>
                    <a:pt x="86624" y="119983"/>
                  </a:lnTo>
                  <a:lnTo>
                    <a:pt x="61615" y="156356"/>
                  </a:lnTo>
                  <a:lnTo>
                    <a:pt x="53145" y="185269"/>
                  </a:lnTo>
                  <a:lnTo>
                    <a:pt x="52548" y="198594"/>
                  </a:lnTo>
                  <a:lnTo>
                    <a:pt x="59775" y="230778"/>
                  </a:lnTo>
                  <a:lnTo>
                    <a:pt x="86317" y="275680"/>
                  </a:lnTo>
                  <a:lnTo>
                    <a:pt x="97837" y="322591"/>
                  </a:lnTo>
                  <a:lnTo>
                    <a:pt x="96493" y="364600"/>
                  </a:lnTo>
                  <a:lnTo>
                    <a:pt x="95496" y="405301"/>
                  </a:lnTo>
                  <a:lnTo>
                    <a:pt x="91928" y="443575"/>
                  </a:lnTo>
                  <a:lnTo>
                    <a:pt x="83055" y="468226"/>
                  </a:lnTo>
                  <a:lnTo>
                    <a:pt x="73602" y="479340"/>
                  </a:lnTo>
                  <a:lnTo>
                    <a:pt x="62345" y="485926"/>
                  </a:lnTo>
                  <a:lnTo>
                    <a:pt x="25400" y="478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5767"/>
            <p:cNvSpPr/>
            <p:nvPr>
              <p:custDataLst>
                <p:tags r:id="rId30"/>
              </p:custDataLst>
            </p:nvPr>
          </p:nvSpPr>
          <p:spPr>
            <a:xfrm>
              <a:off x="2730761" y="1575683"/>
              <a:ext cx="31490" cy="194267"/>
            </a:xfrm>
            <a:custGeom>
              <a:avLst/>
              <a:gdLst/>
              <a:ahLst/>
              <a:cxnLst/>
              <a:rect l="0" t="0" r="0" b="0"/>
              <a:pathLst>
                <a:path w="31490" h="194267">
                  <a:moveTo>
                    <a:pt x="6089" y="5467"/>
                  </a:moveTo>
                  <a:lnTo>
                    <a:pt x="6089" y="5467"/>
                  </a:lnTo>
                  <a:lnTo>
                    <a:pt x="622" y="0"/>
                  </a:lnTo>
                  <a:lnTo>
                    <a:pt x="328" y="411"/>
                  </a:lnTo>
                  <a:lnTo>
                    <a:pt x="0" y="2750"/>
                  </a:lnTo>
                  <a:lnTo>
                    <a:pt x="9880" y="44988"/>
                  </a:lnTo>
                  <a:lnTo>
                    <a:pt x="11933" y="92557"/>
                  </a:lnTo>
                  <a:lnTo>
                    <a:pt x="12289" y="129344"/>
                  </a:lnTo>
                  <a:lnTo>
                    <a:pt x="12409" y="172537"/>
                  </a:lnTo>
                  <a:lnTo>
                    <a:pt x="15801" y="191298"/>
                  </a:lnTo>
                  <a:lnTo>
                    <a:pt x="18208" y="194266"/>
                  </a:lnTo>
                  <a:lnTo>
                    <a:pt x="31489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5768"/>
            <p:cNvSpPr/>
            <p:nvPr>
              <p:custDataLst>
                <p:tags r:id="rId31"/>
              </p:custDataLst>
            </p:nvPr>
          </p:nvSpPr>
          <p:spPr>
            <a:xfrm>
              <a:off x="2316417" y="1473278"/>
              <a:ext cx="166434" cy="433600"/>
            </a:xfrm>
            <a:custGeom>
              <a:avLst/>
              <a:gdLst/>
              <a:ahLst/>
              <a:cxnLst/>
              <a:rect l="0" t="0" r="0" b="0"/>
              <a:pathLst>
                <a:path w="166434" h="433600">
                  <a:moveTo>
                    <a:pt x="128333" y="6272"/>
                  </a:moveTo>
                  <a:lnTo>
                    <a:pt x="128333" y="6272"/>
                  </a:lnTo>
                  <a:lnTo>
                    <a:pt x="118194" y="1908"/>
                  </a:lnTo>
                  <a:lnTo>
                    <a:pt x="82563" y="0"/>
                  </a:lnTo>
                  <a:lnTo>
                    <a:pt x="67813" y="3316"/>
                  </a:lnTo>
                  <a:lnTo>
                    <a:pt x="51134" y="12138"/>
                  </a:lnTo>
                  <a:lnTo>
                    <a:pt x="36158" y="27060"/>
                  </a:lnTo>
                  <a:lnTo>
                    <a:pt x="29525" y="38145"/>
                  </a:lnTo>
                  <a:lnTo>
                    <a:pt x="29855" y="47249"/>
                  </a:lnTo>
                  <a:lnTo>
                    <a:pt x="33059" y="57645"/>
                  </a:lnTo>
                  <a:lnTo>
                    <a:pt x="60611" y="99402"/>
                  </a:lnTo>
                  <a:lnTo>
                    <a:pt x="84738" y="144282"/>
                  </a:lnTo>
                  <a:lnTo>
                    <a:pt x="92054" y="174948"/>
                  </a:lnTo>
                  <a:lnTo>
                    <a:pt x="91513" y="198361"/>
                  </a:lnTo>
                  <a:lnTo>
                    <a:pt x="85157" y="215352"/>
                  </a:lnTo>
                  <a:lnTo>
                    <a:pt x="67798" y="234733"/>
                  </a:lnTo>
                  <a:lnTo>
                    <a:pt x="52745" y="245393"/>
                  </a:lnTo>
                  <a:lnTo>
                    <a:pt x="29109" y="251395"/>
                  </a:lnTo>
                  <a:lnTo>
                    <a:pt x="9798" y="252468"/>
                  </a:lnTo>
                  <a:lnTo>
                    <a:pt x="2038" y="250218"/>
                  </a:lnTo>
                  <a:lnTo>
                    <a:pt x="392" y="248630"/>
                  </a:lnTo>
                  <a:lnTo>
                    <a:pt x="0" y="246866"/>
                  </a:lnTo>
                  <a:lnTo>
                    <a:pt x="444" y="244985"/>
                  </a:lnTo>
                  <a:lnTo>
                    <a:pt x="2151" y="243731"/>
                  </a:lnTo>
                  <a:lnTo>
                    <a:pt x="7811" y="242337"/>
                  </a:lnTo>
                  <a:lnTo>
                    <a:pt x="43988" y="243250"/>
                  </a:lnTo>
                  <a:lnTo>
                    <a:pt x="64301" y="250054"/>
                  </a:lnTo>
                  <a:lnTo>
                    <a:pt x="70829" y="253460"/>
                  </a:lnTo>
                  <a:lnTo>
                    <a:pt x="79963" y="262889"/>
                  </a:lnTo>
                  <a:lnTo>
                    <a:pt x="83386" y="268366"/>
                  </a:lnTo>
                  <a:lnTo>
                    <a:pt x="85308" y="283860"/>
                  </a:lnTo>
                  <a:lnTo>
                    <a:pt x="78296" y="329178"/>
                  </a:lnTo>
                  <a:lnTo>
                    <a:pt x="66029" y="373758"/>
                  </a:lnTo>
                  <a:lnTo>
                    <a:pt x="59973" y="406632"/>
                  </a:lnTo>
                  <a:lnTo>
                    <a:pt x="62295" y="422093"/>
                  </a:lnTo>
                  <a:lnTo>
                    <a:pt x="66669" y="426008"/>
                  </a:lnTo>
                  <a:lnTo>
                    <a:pt x="80936" y="432240"/>
                  </a:lnTo>
                  <a:lnTo>
                    <a:pt x="97155" y="433599"/>
                  </a:lnTo>
                  <a:lnTo>
                    <a:pt x="166433" y="419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7" name="SMARTInkShape-Group1265"/>
          <p:cNvGrpSpPr/>
          <p:nvPr/>
        </p:nvGrpSpPr>
        <p:grpSpPr>
          <a:xfrm>
            <a:off x="1400657" y="1519285"/>
            <a:ext cx="612294" cy="327509"/>
            <a:chOff x="1400657" y="1519285"/>
            <a:chExt cx="612294" cy="327509"/>
          </a:xfrm>
        </p:grpSpPr>
        <p:sp>
          <p:nvSpPr>
            <p:cNvPr id="453" name="SMARTInkShape-5769"/>
            <p:cNvSpPr/>
            <p:nvPr>
              <p:custDataLst>
                <p:tags r:id="rId25"/>
              </p:custDataLst>
            </p:nvPr>
          </p:nvSpPr>
          <p:spPr>
            <a:xfrm>
              <a:off x="1786115" y="1676400"/>
              <a:ext cx="156986" cy="24518"/>
            </a:xfrm>
            <a:custGeom>
              <a:avLst/>
              <a:gdLst/>
              <a:ahLst/>
              <a:cxnLst/>
              <a:rect l="0" t="0" r="0" b="0"/>
              <a:pathLst>
                <a:path w="156986" h="24518">
                  <a:moveTo>
                    <a:pt x="10935" y="19050"/>
                  </a:moveTo>
                  <a:lnTo>
                    <a:pt x="10935" y="19050"/>
                  </a:lnTo>
                  <a:lnTo>
                    <a:pt x="0" y="24517"/>
                  </a:lnTo>
                  <a:lnTo>
                    <a:pt x="117" y="24106"/>
                  </a:lnTo>
                  <a:lnTo>
                    <a:pt x="2129" y="21767"/>
                  </a:lnTo>
                  <a:lnTo>
                    <a:pt x="13970" y="16484"/>
                  </a:lnTo>
                  <a:lnTo>
                    <a:pt x="53554" y="8378"/>
                  </a:lnTo>
                  <a:lnTo>
                    <a:pt x="96078" y="2796"/>
                  </a:lnTo>
                  <a:lnTo>
                    <a:pt x="1569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5770"/>
            <p:cNvSpPr/>
            <p:nvPr>
              <p:custDataLst>
                <p:tags r:id="rId26"/>
              </p:custDataLst>
            </p:nvPr>
          </p:nvSpPr>
          <p:spPr>
            <a:xfrm>
              <a:off x="1814132" y="1758950"/>
              <a:ext cx="198819" cy="50801"/>
            </a:xfrm>
            <a:custGeom>
              <a:avLst/>
              <a:gdLst/>
              <a:ahLst/>
              <a:cxnLst/>
              <a:rect l="0" t="0" r="0" b="0"/>
              <a:pathLst>
                <a:path w="198819" h="50801">
                  <a:moveTo>
                    <a:pt x="21018" y="0"/>
                  </a:moveTo>
                  <a:lnTo>
                    <a:pt x="21018" y="0"/>
                  </a:lnTo>
                  <a:lnTo>
                    <a:pt x="7220" y="15209"/>
                  </a:lnTo>
                  <a:lnTo>
                    <a:pt x="1245" y="26515"/>
                  </a:lnTo>
                  <a:lnTo>
                    <a:pt x="75" y="30377"/>
                  </a:lnTo>
                  <a:lnTo>
                    <a:pt x="0" y="32951"/>
                  </a:lnTo>
                  <a:lnTo>
                    <a:pt x="656" y="34667"/>
                  </a:lnTo>
                  <a:lnTo>
                    <a:pt x="43240" y="32622"/>
                  </a:lnTo>
                  <a:lnTo>
                    <a:pt x="81381" y="31922"/>
                  </a:lnTo>
                  <a:lnTo>
                    <a:pt x="116122" y="35172"/>
                  </a:lnTo>
                  <a:lnTo>
                    <a:pt x="157696" y="40604"/>
                  </a:lnTo>
                  <a:lnTo>
                    <a:pt x="198818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5771"/>
            <p:cNvSpPr/>
            <p:nvPr>
              <p:custDataLst>
                <p:tags r:id="rId27"/>
              </p:custDataLst>
            </p:nvPr>
          </p:nvSpPr>
          <p:spPr>
            <a:xfrm>
              <a:off x="1409700" y="1526443"/>
              <a:ext cx="25401" cy="302004"/>
            </a:xfrm>
            <a:custGeom>
              <a:avLst/>
              <a:gdLst/>
              <a:ahLst/>
              <a:cxnLst/>
              <a:rect l="0" t="0" r="0" b="0"/>
              <a:pathLst>
                <a:path w="25401" h="302004">
                  <a:moveTo>
                    <a:pt x="0" y="35657"/>
                  </a:moveTo>
                  <a:lnTo>
                    <a:pt x="0" y="35657"/>
                  </a:lnTo>
                  <a:lnTo>
                    <a:pt x="0" y="0"/>
                  </a:lnTo>
                  <a:lnTo>
                    <a:pt x="706" y="597"/>
                  </a:lnTo>
                  <a:lnTo>
                    <a:pt x="3371" y="5023"/>
                  </a:lnTo>
                  <a:lnTo>
                    <a:pt x="5467" y="15448"/>
                  </a:lnTo>
                  <a:lnTo>
                    <a:pt x="6176" y="56960"/>
                  </a:lnTo>
                  <a:lnTo>
                    <a:pt x="6298" y="95513"/>
                  </a:lnTo>
                  <a:lnTo>
                    <a:pt x="8221" y="136459"/>
                  </a:lnTo>
                  <a:lnTo>
                    <a:pt x="11373" y="177002"/>
                  </a:lnTo>
                  <a:lnTo>
                    <a:pt x="12438" y="221465"/>
                  </a:lnTo>
                  <a:lnTo>
                    <a:pt x="13354" y="260064"/>
                  </a:lnTo>
                  <a:lnTo>
                    <a:pt x="18655" y="301826"/>
                  </a:lnTo>
                  <a:lnTo>
                    <a:pt x="18786" y="302003"/>
                  </a:lnTo>
                  <a:lnTo>
                    <a:pt x="25400" y="257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5772"/>
            <p:cNvSpPr/>
            <p:nvPr>
              <p:custDataLst>
                <p:tags r:id="rId28"/>
              </p:custDataLst>
            </p:nvPr>
          </p:nvSpPr>
          <p:spPr>
            <a:xfrm>
              <a:off x="1400657" y="1519285"/>
              <a:ext cx="228679" cy="327509"/>
            </a:xfrm>
            <a:custGeom>
              <a:avLst/>
              <a:gdLst/>
              <a:ahLst/>
              <a:cxnLst/>
              <a:rect l="0" t="0" r="0" b="0"/>
              <a:pathLst>
                <a:path w="228679" h="327509">
                  <a:moveTo>
                    <a:pt x="28093" y="87265"/>
                  </a:moveTo>
                  <a:lnTo>
                    <a:pt x="28093" y="87265"/>
                  </a:lnTo>
                  <a:lnTo>
                    <a:pt x="6125" y="44593"/>
                  </a:lnTo>
                  <a:lnTo>
                    <a:pt x="0" y="26233"/>
                  </a:lnTo>
                  <a:lnTo>
                    <a:pt x="192" y="21883"/>
                  </a:lnTo>
                  <a:lnTo>
                    <a:pt x="4169" y="13286"/>
                  </a:lnTo>
                  <a:lnTo>
                    <a:pt x="10640" y="6642"/>
                  </a:lnTo>
                  <a:lnTo>
                    <a:pt x="14341" y="3883"/>
                  </a:lnTo>
                  <a:lnTo>
                    <a:pt x="39776" y="0"/>
                  </a:lnTo>
                  <a:lnTo>
                    <a:pt x="81227" y="8827"/>
                  </a:lnTo>
                  <a:lnTo>
                    <a:pt x="127213" y="28261"/>
                  </a:lnTo>
                  <a:lnTo>
                    <a:pt x="169287" y="54226"/>
                  </a:lnTo>
                  <a:lnTo>
                    <a:pt x="196859" y="82307"/>
                  </a:lnTo>
                  <a:lnTo>
                    <a:pt x="222151" y="128414"/>
                  </a:lnTo>
                  <a:lnTo>
                    <a:pt x="227230" y="144359"/>
                  </a:lnTo>
                  <a:lnTo>
                    <a:pt x="228678" y="173875"/>
                  </a:lnTo>
                  <a:lnTo>
                    <a:pt x="220092" y="208412"/>
                  </a:lnTo>
                  <a:lnTo>
                    <a:pt x="200466" y="246401"/>
                  </a:lnTo>
                  <a:lnTo>
                    <a:pt x="176050" y="274862"/>
                  </a:lnTo>
                  <a:lnTo>
                    <a:pt x="136028" y="301180"/>
                  </a:lnTo>
                  <a:lnTo>
                    <a:pt x="88664" y="320534"/>
                  </a:lnTo>
                  <a:lnTo>
                    <a:pt x="46548" y="327508"/>
                  </a:lnTo>
                  <a:lnTo>
                    <a:pt x="30651" y="326684"/>
                  </a:lnTo>
                  <a:lnTo>
                    <a:pt x="16530" y="321614"/>
                  </a:lnTo>
                  <a:lnTo>
                    <a:pt x="12623" y="318287"/>
                  </a:lnTo>
                  <a:lnTo>
                    <a:pt x="21743" y="296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2" name="SMARTInkShape-Group1266"/>
          <p:cNvGrpSpPr/>
          <p:nvPr/>
        </p:nvGrpSpPr>
        <p:grpSpPr>
          <a:xfrm>
            <a:off x="2985083" y="406506"/>
            <a:ext cx="543885" cy="463445"/>
            <a:chOff x="2985083" y="406506"/>
            <a:chExt cx="543885" cy="463445"/>
          </a:xfrm>
        </p:grpSpPr>
        <p:sp>
          <p:nvSpPr>
            <p:cNvPr id="458" name="SMARTInkShape-5773"/>
            <p:cNvSpPr/>
            <p:nvPr>
              <p:custDataLst>
                <p:tags r:id="rId21"/>
              </p:custDataLst>
            </p:nvPr>
          </p:nvSpPr>
          <p:spPr>
            <a:xfrm>
              <a:off x="3390900" y="406506"/>
              <a:ext cx="138068" cy="463445"/>
            </a:xfrm>
            <a:custGeom>
              <a:avLst/>
              <a:gdLst/>
              <a:ahLst/>
              <a:cxnLst/>
              <a:rect l="0" t="0" r="0" b="0"/>
              <a:pathLst>
                <a:path w="138068" h="463445">
                  <a:moveTo>
                    <a:pt x="50800" y="25294"/>
                  </a:moveTo>
                  <a:lnTo>
                    <a:pt x="50800" y="25294"/>
                  </a:lnTo>
                  <a:lnTo>
                    <a:pt x="56267" y="54"/>
                  </a:lnTo>
                  <a:lnTo>
                    <a:pt x="58678" y="0"/>
                  </a:lnTo>
                  <a:lnTo>
                    <a:pt x="67002" y="5586"/>
                  </a:lnTo>
                  <a:lnTo>
                    <a:pt x="88886" y="45285"/>
                  </a:lnTo>
                  <a:lnTo>
                    <a:pt x="107529" y="88562"/>
                  </a:lnTo>
                  <a:lnTo>
                    <a:pt x="124800" y="131081"/>
                  </a:lnTo>
                  <a:lnTo>
                    <a:pt x="134188" y="166235"/>
                  </a:lnTo>
                  <a:lnTo>
                    <a:pt x="138067" y="213575"/>
                  </a:lnTo>
                  <a:lnTo>
                    <a:pt x="137093" y="251261"/>
                  </a:lnTo>
                  <a:lnTo>
                    <a:pt x="132191" y="290118"/>
                  </a:lnTo>
                  <a:lnTo>
                    <a:pt x="120605" y="326203"/>
                  </a:lnTo>
                  <a:lnTo>
                    <a:pt x="104167" y="359174"/>
                  </a:lnTo>
                  <a:lnTo>
                    <a:pt x="80724" y="397977"/>
                  </a:lnTo>
                  <a:lnTo>
                    <a:pt x="46171" y="441782"/>
                  </a:lnTo>
                  <a:lnTo>
                    <a:pt x="41364" y="446886"/>
                  </a:lnTo>
                  <a:lnTo>
                    <a:pt x="0" y="463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5774"/>
            <p:cNvSpPr/>
            <p:nvPr>
              <p:custDataLst>
                <p:tags r:id="rId22"/>
              </p:custDataLst>
            </p:nvPr>
          </p:nvSpPr>
          <p:spPr>
            <a:xfrm>
              <a:off x="3207972" y="463044"/>
              <a:ext cx="148362" cy="343728"/>
            </a:xfrm>
            <a:custGeom>
              <a:avLst/>
              <a:gdLst/>
              <a:ahLst/>
              <a:cxnLst/>
              <a:rect l="0" t="0" r="0" b="0"/>
              <a:pathLst>
                <a:path w="148362" h="343728">
                  <a:moveTo>
                    <a:pt x="17828" y="83056"/>
                  </a:moveTo>
                  <a:lnTo>
                    <a:pt x="17828" y="83056"/>
                  </a:lnTo>
                  <a:lnTo>
                    <a:pt x="2901" y="44364"/>
                  </a:lnTo>
                  <a:lnTo>
                    <a:pt x="0" y="25731"/>
                  </a:lnTo>
                  <a:lnTo>
                    <a:pt x="3084" y="15010"/>
                  </a:lnTo>
                  <a:lnTo>
                    <a:pt x="5882" y="10175"/>
                  </a:lnTo>
                  <a:lnTo>
                    <a:pt x="14635" y="2922"/>
                  </a:lnTo>
                  <a:lnTo>
                    <a:pt x="19933" y="0"/>
                  </a:lnTo>
                  <a:lnTo>
                    <a:pt x="37108" y="516"/>
                  </a:lnTo>
                  <a:lnTo>
                    <a:pt x="57441" y="6861"/>
                  </a:lnTo>
                  <a:lnTo>
                    <a:pt x="102136" y="41838"/>
                  </a:lnTo>
                  <a:lnTo>
                    <a:pt x="122493" y="67493"/>
                  </a:lnTo>
                  <a:lnTo>
                    <a:pt x="137975" y="99376"/>
                  </a:lnTo>
                  <a:lnTo>
                    <a:pt x="148361" y="146513"/>
                  </a:lnTo>
                  <a:lnTo>
                    <a:pt x="147250" y="187156"/>
                  </a:lnTo>
                  <a:lnTo>
                    <a:pt x="136358" y="233407"/>
                  </a:lnTo>
                  <a:lnTo>
                    <a:pt x="117755" y="277385"/>
                  </a:lnTo>
                  <a:lnTo>
                    <a:pt x="84313" y="319982"/>
                  </a:lnTo>
                  <a:lnTo>
                    <a:pt x="61613" y="340425"/>
                  </a:lnTo>
                  <a:lnTo>
                    <a:pt x="47401" y="343727"/>
                  </a:lnTo>
                  <a:lnTo>
                    <a:pt x="39660" y="343620"/>
                  </a:lnTo>
                  <a:lnTo>
                    <a:pt x="34499" y="341432"/>
                  </a:lnTo>
                  <a:lnTo>
                    <a:pt x="31059" y="337857"/>
                  </a:lnTo>
                  <a:lnTo>
                    <a:pt x="28766" y="333356"/>
                  </a:lnTo>
                  <a:lnTo>
                    <a:pt x="36878" y="273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5775"/>
            <p:cNvSpPr/>
            <p:nvPr>
              <p:custDataLst>
                <p:tags r:id="rId23"/>
              </p:custDataLst>
            </p:nvPr>
          </p:nvSpPr>
          <p:spPr>
            <a:xfrm>
              <a:off x="3220744" y="541777"/>
              <a:ext cx="17757" cy="213874"/>
            </a:xfrm>
            <a:custGeom>
              <a:avLst/>
              <a:gdLst/>
              <a:ahLst/>
              <a:cxnLst/>
              <a:rect l="0" t="0" r="0" b="0"/>
              <a:pathLst>
                <a:path w="17757" h="213874">
                  <a:moveTo>
                    <a:pt x="5056" y="17023"/>
                  </a:moveTo>
                  <a:lnTo>
                    <a:pt x="5056" y="17023"/>
                  </a:lnTo>
                  <a:lnTo>
                    <a:pt x="5056" y="4814"/>
                  </a:lnTo>
                  <a:lnTo>
                    <a:pt x="4350" y="2533"/>
                  </a:lnTo>
                  <a:lnTo>
                    <a:pt x="3174" y="1013"/>
                  </a:lnTo>
                  <a:lnTo>
                    <a:pt x="1685" y="0"/>
                  </a:lnTo>
                  <a:lnTo>
                    <a:pt x="692" y="2146"/>
                  </a:lnTo>
                  <a:lnTo>
                    <a:pt x="0" y="18652"/>
                  </a:lnTo>
                  <a:lnTo>
                    <a:pt x="7622" y="64475"/>
                  </a:lnTo>
                  <a:lnTo>
                    <a:pt x="12789" y="110290"/>
                  </a:lnTo>
                  <a:lnTo>
                    <a:pt x="16775" y="154215"/>
                  </a:lnTo>
                  <a:lnTo>
                    <a:pt x="17756" y="213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5776"/>
            <p:cNvSpPr/>
            <p:nvPr>
              <p:custDataLst>
                <p:tags r:id="rId24"/>
              </p:custDataLst>
            </p:nvPr>
          </p:nvSpPr>
          <p:spPr>
            <a:xfrm>
              <a:off x="2985083" y="463812"/>
              <a:ext cx="107368" cy="323589"/>
            </a:xfrm>
            <a:custGeom>
              <a:avLst/>
              <a:gdLst/>
              <a:ahLst/>
              <a:cxnLst/>
              <a:rect l="0" t="0" r="0" b="0"/>
              <a:pathLst>
                <a:path w="107368" h="323589">
                  <a:moveTo>
                    <a:pt x="94667" y="6088"/>
                  </a:moveTo>
                  <a:lnTo>
                    <a:pt x="94667" y="6088"/>
                  </a:lnTo>
                  <a:lnTo>
                    <a:pt x="94667" y="2717"/>
                  </a:lnTo>
                  <a:lnTo>
                    <a:pt x="93961" y="1724"/>
                  </a:lnTo>
                  <a:lnTo>
                    <a:pt x="92786" y="1062"/>
                  </a:lnTo>
                  <a:lnTo>
                    <a:pt x="85829" y="0"/>
                  </a:lnTo>
                  <a:lnTo>
                    <a:pt x="76369" y="3186"/>
                  </a:lnTo>
                  <a:lnTo>
                    <a:pt x="61259" y="18712"/>
                  </a:lnTo>
                  <a:lnTo>
                    <a:pt x="35974" y="61198"/>
                  </a:lnTo>
                  <a:lnTo>
                    <a:pt x="15703" y="108569"/>
                  </a:lnTo>
                  <a:lnTo>
                    <a:pt x="8319" y="146441"/>
                  </a:lnTo>
                  <a:lnTo>
                    <a:pt x="2368" y="186825"/>
                  </a:lnTo>
                  <a:lnTo>
                    <a:pt x="0" y="230591"/>
                  </a:lnTo>
                  <a:lnTo>
                    <a:pt x="1471" y="259580"/>
                  </a:lnTo>
                  <a:lnTo>
                    <a:pt x="11660" y="292130"/>
                  </a:lnTo>
                  <a:lnTo>
                    <a:pt x="24849" y="306314"/>
                  </a:lnTo>
                  <a:lnTo>
                    <a:pt x="51948" y="323547"/>
                  </a:lnTo>
                  <a:lnTo>
                    <a:pt x="107367" y="323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5" name="SMARTInkShape-Group1267"/>
          <p:cNvGrpSpPr/>
          <p:nvPr/>
        </p:nvGrpSpPr>
        <p:grpSpPr>
          <a:xfrm>
            <a:off x="400552" y="1335558"/>
            <a:ext cx="396537" cy="443099"/>
            <a:chOff x="400552" y="1335558"/>
            <a:chExt cx="396537" cy="443099"/>
          </a:xfrm>
        </p:grpSpPr>
        <p:sp>
          <p:nvSpPr>
            <p:cNvPr id="463" name="SMARTInkShape-5777"/>
            <p:cNvSpPr/>
            <p:nvPr>
              <p:custDataLst>
                <p:tags r:id="rId19"/>
              </p:custDataLst>
            </p:nvPr>
          </p:nvSpPr>
          <p:spPr>
            <a:xfrm>
              <a:off x="400552" y="1335558"/>
              <a:ext cx="396537" cy="443099"/>
            </a:xfrm>
            <a:custGeom>
              <a:avLst/>
              <a:gdLst/>
              <a:ahLst/>
              <a:cxnLst/>
              <a:rect l="0" t="0" r="0" b="0"/>
              <a:pathLst>
                <a:path w="396537" h="443099">
                  <a:moveTo>
                    <a:pt x="247148" y="112242"/>
                  </a:moveTo>
                  <a:lnTo>
                    <a:pt x="247148" y="112242"/>
                  </a:lnTo>
                  <a:lnTo>
                    <a:pt x="231953" y="70329"/>
                  </a:lnTo>
                  <a:lnTo>
                    <a:pt x="208592" y="24381"/>
                  </a:lnTo>
                  <a:lnTo>
                    <a:pt x="204511" y="17684"/>
                  </a:lnTo>
                  <a:lnTo>
                    <a:pt x="190568" y="8363"/>
                  </a:lnTo>
                  <a:lnTo>
                    <a:pt x="172613" y="2573"/>
                  </a:lnTo>
                  <a:lnTo>
                    <a:pt x="152873" y="0"/>
                  </a:lnTo>
                  <a:lnTo>
                    <a:pt x="132341" y="4501"/>
                  </a:lnTo>
                  <a:lnTo>
                    <a:pt x="106592" y="17054"/>
                  </a:lnTo>
                  <a:lnTo>
                    <a:pt x="84381" y="37236"/>
                  </a:lnTo>
                  <a:lnTo>
                    <a:pt x="57339" y="73790"/>
                  </a:lnTo>
                  <a:lnTo>
                    <a:pt x="35216" y="112843"/>
                  </a:lnTo>
                  <a:lnTo>
                    <a:pt x="15098" y="154694"/>
                  </a:lnTo>
                  <a:lnTo>
                    <a:pt x="3311" y="200460"/>
                  </a:lnTo>
                  <a:lnTo>
                    <a:pt x="1193" y="234941"/>
                  </a:lnTo>
                  <a:lnTo>
                    <a:pt x="0" y="277165"/>
                  </a:lnTo>
                  <a:lnTo>
                    <a:pt x="5366" y="308308"/>
                  </a:lnTo>
                  <a:lnTo>
                    <a:pt x="15511" y="341904"/>
                  </a:lnTo>
                  <a:lnTo>
                    <a:pt x="36385" y="385058"/>
                  </a:lnTo>
                  <a:lnTo>
                    <a:pt x="58405" y="409760"/>
                  </a:lnTo>
                  <a:lnTo>
                    <a:pt x="91506" y="432210"/>
                  </a:lnTo>
                  <a:lnTo>
                    <a:pt x="130163" y="442860"/>
                  </a:lnTo>
                  <a:lnTo>
                    <a:pt x="150940" y="443098"/>
                  </a:lnTo>
                  <a:lnTo>
                    <a:pt x="191988" y="432523"/>
                  </a:lnTo>
                  <a:lnTo>
                    <a:pt x="236148" y="414351"/>
                  </a:lnTo>
                  <a:lnTo>
                    <a:pt x="280681" y="381566"/>
                  </a:lnTo>
                  <a:lnTo>
                    <a:pt x="321423" y="338749"/>
                  </a:lnTo>
                  <a:lnTo>
                    <a:pt x="348368" y="298095"/>
                  </a:lnTo>
                  <a:lnTo>
                    <a:pt x="369003" y="256094"/>
                  </a:lnTo>
                  <a:lnTo>
                    <a:pt x="382345" y="221579"/>
                  </a:lnTo>
                  <a:lnTo>
                    <a:pt x="390961" y="189764"/>
                  </a:lnTo>
                  <a:lnTo>
                    <a:pt x="395732" y="156339"/>
                  </a:lnTo>
                  <a:lnTo>
                    <a:pt x="396536" y="113313"/>
                  </a:lnTo>
                  <a:lnTo>
                    <a:pt x="395423" y="102373"/>
                  </a:lnTo>
                  <a:lnTo>
                    <a:pt x="377002" y="66749"/>
                  </a:lnTo>
                  <a:lnTo>
                    <a:pt x="342460" y="36125"/>
                  </a:lnTo>
                  <a:lnTo>
                    <a:pt x="314429" y="22661"/>
                  </a:lnTo>
                  <a:lnTo>
                    <a:pt x="269121" y="11930"/>
                  </a:lnTo>
                  <a:lnTo>
                    <a:pt x="227867" y="9926"/>
                  </a:lnTo>
                  <a:lnTo>
                    <a:pt x="145548" y="16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5778"/>
            <p:cNvSpPr/>
            <p:nvPr>
              <p:custDataLst>
                <p:tags r:id="rId20"/>
              </p:custDataLst>
            </p:nvPr>
          </p:nvSpPr>
          <p:spPr>
            <a:xfrm>
              <a:off x="596900" y="1460762"/>
              <a:ext cx="19051" cy="158489"/>
            </a:xfrm>
            <a:custGeom>
              <a:avLst/>
              <a:gdLst/>
              <a:ahLst/>
              <a:cxnLst/>
              <a:rect l="0" t="0" r="0" b="0"/>
              <a:pathLst>
                <a:path w="19051" h="158489">
                  <a:moveTo>
                    <a:pt x="0" y="6088"/>
                  </a:moveTo>
                  <a:lnTo>
                    <a:pt x="0" y="6088"/>
                  </a:lnTo>
                  <a:lnTo>
                    <a:pt x="0" y="0"/>
                  </a:lnTo>
                  <a:lnTo>
                    <a:pt x="8838" y="17437"/>
                  </a:lnTo>
                  <a:lnTo>
                    <a:pt x="12643" y="54740"/>
                  </a:lnTo>
                  <a:lnTo>
                    <a:pt x="16838" y="92627"/>
                  </a:lnTo>
                  <a:lnTo>
                    <a:pt x="18613" y="133667"/>
                  </a:lnTo>
                  <a:lnTo>
                    <a:pt x="19050" y="158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2" name="SMARTInkShape-Group1268"/>
          <p:cNvGrpSpPr/>
          <p:nvPr/>
        </p:nvGrpSpPr>
        <p:grpSpPr>
          <a:xfrm>
            <a:off x="1390418" y="400097"/>
            <a:ext cx="1314683" cy="639675"/>
            <a:chOff x="1390418" y="400097"/>
            <a:chExt cx="1314683" cy="639675"/>
          </a:xfrm>
        </p:grpSpPr>
        <p:sp>
          <p:nvSpPr>
            <p:cNvPr id="466" name="SMARTInkShape-5779"/>
            <p:cNvSpPr/>
            <p:nvPr>
              <p:custDataLst>
                <p:tags r:id="rId13"/>
              </p:custDataLst>
            </p:nvPr>
          </p:nvSpPr>
          <p:spPr>
            <a:xfrm>
              <a:off x="1447636" y="990600"/>
              <a:ext cx="1257465" cy="49172"/>
            </a:xfrm>
            <a:custGeom>
              <a:avLst/>
              <a:gdLst/>
              <a:ahLst/>
              <a:cxnLst/>
              <a:rect l="0" t="0" r="0" b="0"/>
              <a:pathLst>
                <a:path w="1257465" h="49172">
                  <a:moveTo>
                    <a:pt x="95414" y="12700"/>
                  </a:moveTo>
                  <a:lnTo>
                    <a:pt x="95414" y="12700"/>
                  </a:lnTo>
                  <a:lnTo>
                    <a:pt x="55851" y="26515"/>
                  </a:lnTo>
                  <a:lnTo>
                    <a:pt x="14692" y="42554"/>
                  </a:lnTo>
                  <a:lnTo>
                    <a:pt x="0" y="48357"/>
                  </a:lnTo>
                  <a:lnTo>
                    <a:pt x="1466" y="49171"/>
                  </a:lnTo>
                  <a:lnTo>
                    <a:pt x="40455" y="48597"/>
                  </a:lnTo>
                  <a:lnTo>
                    <a:pt x="76632" y="45587"/>
                  </a:lnTo>
                  <a:lnTo>
                    <a:pt x="111526" y="41898"/>
                  </a:lnTo>
                  <a:lnTo>
                    <a:pt x="147730" y="37907"/>
                  </a:lnTo>
                  <a:lnTo>
                    <a:pt x="186399" y="34486"/>
                  </a:lnTo>
                  <a:lnTo>
                    <a:pt x="229455" y="32966"/>
                  </a:lnTo>
                  <a:lnTo>
                    <a:pt x="276343" y="30409"/>
                  </a:lnTo>
                  <a:lnTo>
                    <a:pt x="300700" y="28739"/>
                  </a:lnTo>
                  <a:lnTo>
                    <a:pt x="326816" y="26921"/>
                  </a:lnTo>
                  <a:lnTo>
                    <a:pt x="354104" y="25003"/>
                  </a:lnTo>
                  <a:lnTo>
                    <a:pt x="382174" y="23018"/>
                  </a:lnTo>
                  <a:lnTo>
                    <a:pt x="410765" y="20990"/>
                  </a:lnTo>
                  <a:lnTo>
                    <a:pt x="439704" y="18932"/>
                  </a:lnTo>
                  <a:lnTo>
                    <a:pt x="468874" y="16855"/>
                  </a:lnTo>
                  <a:lnTo>
                    <a:pt x="498198" y="14764"/>
                  </a:lnTo>
                  <a:lnTo>
                    <a:pt x="527626" y="12665"/>
                  </a:lnTo>
                  <a:lnTo>
                    <a:pt x="557122" y="10560"/>
                  </a:lnTo>
                  <a:lnTo>
                    <a:pt x="586664" y="9157"/>
                  </a:lnTo>
                  <a:lnTo>
                    <a:pt x="616236" y="8221"/>
                  </a:lnTo>
                  <a:lnTo>
                    <a:pt x="645829" y="7598"/>
                  </a:lnTo>
                  <a:lnTo>
                    <a:pt x="675435" y="7182"/>
                  </a:lnTo>
                  <a:lnTo>
                    <a:pt x="705050" y="6904"/>
                  </a:lnTo>
                  <a:lnTo>
                    <a:pt x="734671" y="6720"/>
                  </a:lnTo>
                  <a:lnTo>
                    <a:pt x="764297" y="5891"/>
                  </a:lnTo>
                  <a:lnTo>
                    <a:pt x="793924" y="4633"/>
                  </a:lnTo>
                  <a:lnTo>
                    <a:pt x="823554" y="3088"/>
                  </a:lnTo>
                  <a:lnTo>
                    <a:pt x="852480" y="2765"/>
                  </a:lnTo>
                  <a:lnTo>
                    <a:pt x="880935" y="3254"/>
                  </a:lnTo>
                  <a:lnTo>
                    <a:pt x="909078" y="4286"/>
                  </a:lnTo>
                  <a:lnTo>
                    <a:pt x="937012" y="4974"/>
                  </a:lnTo>
                  <a:lnTo>
                    <a:pt x="964807" y="5433"/>
                  </a:lnTo>
                  <a:lnTo>
                    <a:pt x="992509" y="5739"/>
                  </a:lnTo>
                  <a:lnTo>
                    <a:pt x="1017328" y="5942"/>
                  </a:lnTo>
                  <a:lnTo>
                    <a:pt x="1061837" y="6169"/>
                  </a:lnTo>
                  <a:lnTo>
                    <a:pt x="1102785" y="6269"/>
                  </a:lnTo>
                  <a:lnTo>
                    <a:pt x="1141446" y="6314"/>
                  </a:lnTo>
                  <a:lnTo>
                    <a:pt x="1177443" y="6334"/>
                  </a:lnTo>
                  <a:lnTo>
                    <a:pt x="1210375" y="4461"/>
                  </a:lnTo>
                  <a:lnTo>
                    <a:pt x="12574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5780"/>
            <p:cNvSpPr/>
            <p:nvPr>
              <p:custDataLst>
                <p:tags r:id="rId14"/>
              </p:custDataLst>
            </p:nvPr>
          </p:nvSpPr>
          <p:spPr>
            <a:xfrm>
              <a:off x="1390418" y="851194"/>
              <a:ext cx="863833" cy="70641"/>
            </a:xfrm>
            <a:custGeom>
              <a:avLst/>
              <a:gdLst/>
              <a:ahLst/>
              <a:cxnLst/>
              <a:rect l="0" t="0" r="0" b="0"/>
              <a:pathLst>
                <a:path w="863833" h="70641">
                  <a:moveTo>
                    <a:pt x="31982" y="56856"/>
                  </a:moveTo>
                  <a:lnTo>
                    <a:pt x="31982" y="56856"/>
                  </a:lnTo>
                  <a:lnTo>
                    <a:pt x="6233" y="65645"/>
                  </a:lnTo>
                  <a:lnTo>
                    <a:pt x="0" y="69065"/>
                  </a:lnTo>
                  <a:lnTo>
                    <a:pt x="783" y="70640"/>
                  </a:lnTo>
                  <a:lnTo>
                    <a:pt x="46934" y="66216"/>
                  </a:lnTo>
                  <a:lnTo>
                    <a:pt x="87310" y="60311"/>
                  </a:lnTo>
                  <a:lnTo>
                    <a:pt x="126422" y="55334"/>
                  </a:lnTo>
                  <a:lnTo>
                    <a:pt x="166854" y="50770"/>
                  </a:lnTo>
                  <a:lnTo>
                    <a:pt x="209753" y="45685"/>
                  </a:lnTo>
                  <a:lnTo>
                    <a:pt x="257041" y="38720"/>
                  </a:lnTo>
                  <a:lnTo>
                    <a:pt x="282210" y="35593"/>
                  </a:lnTo>
                  <a:lnTo>
                    <a:pt x="308162" y="32803"/>
                  </a:lnTo>
                  <a:lnTo>
                    <a:pt x="334635" y="30237"/>
                  </a:lnTo>
                  <a:lnTo>
                    <a:pt x="360751" y="27821"/>
                  </a:lnTo>
                  <a:lnTo>
                    <a:pt x="386628" y="25505"/>
                  </a:lnTo>
                  <a:lnTo>
                    <a:pt x="412346" y="23255"/>
                  </a:lnTo>
                  <a:lnTo>
                    <a:pt x="438663" y="21050"/>
                  </a:lnTo>
                  <a:lnTo>
                    <a:pt x="465381" y="18874"/>
                  </a:lnTo>
                  <a:lnTo>
                    <a:pt x="492365" y="16718"/>
                  </a:lnTo>
                  <a:lnTo>
                    <a:pt x="518820" y="14575"/>
                  </a:lnTo>
                  <a:lnTo>
                    <a:pt x="544924" y="12441"/>
                  </a:lnTo>
                  <a:lnTo>
                    <a:pt x="570793" y="10313"/>
                  </a:lnTo>
                  <a:lnTo>
                    <a:pt x="596506" y="8894"/>
                  </a:lnTo>
                  <a:lnTo>
                    <a:pt x="622115" y="7948"/>
                  </a:lnTo>
                  <a:lnTo>
                    <a:pt x="647654" y="7317"/>
                  </a:lnTo>
                  <a:lnTo>
                    <a:pt x="692964" y="4735"/>
                  </a:lnTo>
                  <a:lnTo>
                    <a:pt x="733563" y="1941"/>
                  </a:lnTo>
                  <a:lnTo>
                    <a:pt x="770422" y="699"/>
                  </a:lnTo>
                  <a:lnTo>
                    <a:pt x="816164" y="0"/>
                  </a:lnTo>
                  <a:lnTo>
                    <a:pt x="859899" y="3164"/>
                  </a:lnTo>
                  <a:lnTo>
                    <a:pt x="863832" y="12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5781"/>
            <p:cNvSpPr/>
            <p:nvPr>
              <p:custDataLst>
                <p:tags r:id="rId15"/>
              </p:custDataLst>
            </p:nvPr>
          </p:nvSpPr>
          <p:spPr>
            <a:xfrm>
              <a:off x="2232995" y="563078"/>
              <a:ext cx="224456" cy="205273"/>
            </a:xfrm>
            <a:custGeom>
              <a:avLst/>
              <a:gdLst/>
              <a:ahLst/>
              <a:cxnLst/>
              <a:rect l="0" t="0" r="0" b="0"/>
              <a:pathLst>
                <a:path w="224456" h="205273">
                  <a:moveTo>
                    <a:pt x="160955" y="27472"/>
                  </a:moveTo>
                  <a:lnTo>
                    <a:pt x="160955" y="27472"/>
                  </a:lnTo>
                  <a:lnTo>
                    <a:pt x="157584" y="20730"/>
                  </a:lnTo>
                  <a:lnTo>
                    <a:pt x="152166" y="15539"/>
                  </a:lnTo>
                  <a:lnTo>
                    <a:pt x="139301" y="8649"/>
                  </a:lnTo>
                  <a:lnTo>
                    <a:pt x="105877" y="0"/>
                  </a:lnTo>
                  <a:lnTo>
                    <a:pt x="74158" y="3732"/>
                  </a:lnTo>
                  <a:lnTo>
                    <a:pt x="55902" y="10403"/>
                  </a:lnTo>
                  <a:lnTo>
                    <a:pt x="35911" y="23591"/>
                  </a:lnTo>
                  <a:lnTo>
                    <a:pt x="15484" y="47645"/>
                  </a:lnTo>
                  <a:lnTo>
                    <a:pt x="6140" y="67002"/>
                  </a:lnTo>
                  <a:lnTo>
                    <a:pt x="0" y="88417"/>
                  </a:lnTo>
                  <a:lnTo>
                    <a:pt x="454" y="119378"/>
                  </a:lnTo>
                  <a:lnTo>
                    <a:pt x="3154" y="127548"/>
                  </a:lnTo>
                  <a:lnTo>
                    <a:pt x="11799" y="138508"/>
                  </a:lnTo>
                  <a:lnTo>
                    <a:pt x="18479" y="140301"/>
                  </a:lnTo>
                  <a:lnTo>
                    <a:pt x="35308" y="138531"/>
                  </a:lnTo>
                  <a:lnTo>
                    <a:pt x="61245" y="126230"/>
                  </a:lnTo>
                  <a:lnTo>
                    <a:pt x="80063" y="109180"/>
                  </a:lnTo>
                  <a:lnTo>
                    <a:pt x="107812" y="63010"/>
                  </a:lnTo>
                  <a:lnTo>
                    <a:pt x="120386" y="35497"/>
                  </a:lnTo>
                  <a:lnTo>
                    <a:pt x="121209" y="34938"/>
                  </a:lnTo>
                  <a:lnTo>
                    <a:pt x="129109" y="51008"/>
                  </a:lnTo>
                  <a:lnTo>
                    <a:pt x="143495" y="98191"/>
                  </a:lnTo>
                  <a:lnTo>
                    <a:pt x="155076" y="123685"/>
                  </a:lnTo>
                  <a:lnTo>
                    <a:pt x="190098" y="169077"/>
                  </a:lnTo>
                  <a:lnTo>
                    <a:pt x="224455" y="205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5782"/>
            <p:cNvSpPr/>
            <p:nvPr>
              <p:custDataLst>
                <p:tags r:id="rId16"/>
              </p:custDataLst>
            </p:nvPr>
          </p:nvSpPr>
          <p:spPr>
            <a:xfrm>
              <a:off x="2033387" y="574835"/>
              <a:ext cx="233564" cy="22066"/>
            </a:xfrm>
            <a:custGeom>
              <a:avLst/>
              <a:gdLst/>
              <a:ahLst/>
              <a:cxnLst/>
              <a:rect l="0" t="0" r="0" b="0"/>
              <a:pathLst>
                <a:path w="233564" h="22066">
                  <a:moveTo>
                    <a:pt x="30363" y="22065"/>
                  </a:moveTo>
                  <a:lnTo>
                    <a:pt x="30363" y="22065"/>
                  </a:lnTo>
                  <a:lnTo>
                    <a:pt x="1752" y="13227"/>
                  </a:lnTo>
                  <a:lnTo>
                    <a:pt x="0" y="11939"/>
                  </a:lnTo>
                  <a:lnTo>
                    <a:pt x="243" y="11081"/>
                  </a:lnTo>
                  <a:lnTo>
                    <a:pt x="22372" y="5227"/>
                  </a:lnTo>
                  <a:lnTo>
                    <a:pt x="65421" y="1570"/>
                  </a:lnTo>
                  <a:lnTo>
                    <a:pt x="102369" y="0"/>
                  </a:lnTo>
                  <a:lnTo>
                    <a:pt x="135038" y="1675"/>
                  </a:lnTo>
                  <a:lnTo>
                    <a:pt x="168372" y="2419"/>
                  </a:lnTo>
                  <a:lnTo>
                    <a:pt x="233563" y="9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5783"/>
            <p:cNvSpPr/>
            <p:nvPr>
              <p:custDataLst>
                <p:tags r:id="rId17"/>
              </p:custDataLst>
            </p:nvPr>
          </p:nvSpPr>
          <p:spPr>
            <a:xfrm>
              <a:off x="1823530" y="421365"/>
              <a:ext cx="358879" cy="337170"/>
            </a:xfrm>
            <a:custGeom>
              <a:avLst/>
              <a:gdLst/>
              <a:ahLst/>
              <a:cxnLst/>
              <a:rect l="0" t="0" r="0" b="0"/>
              <a:pathLst>
                <a:path w="358879" h="337170">
                  <a:moveTo>
                    <a:pt x="132270" y="270785"/>
                  </a:moveTo>
                  <a:lnTo>
                    <a:pt x="132270" y="270785"/>
                  </a:lnTo>
                  <a:lnTo>
                    <a:pt x="111876" y="228722"/>
                  </a:lnTo>
                  <a:lnTo>
                    <a:pt x="105332" y="218459"/>
                  </a:lnTo>
                  <a:lnTo>
                    <a:pt x="84795" y="199323"/>
                  </a:lnTo>
                  <a:lnTo>
                    <a:pt x="73776" y="193633"/>
                  </a:lnTo>
                  <a:lnTo>
                    <a:pt x="58059" y="194397"/>
                  </a:lnTo>
                  <a:lnTo>
                    <a:pt x="48930" y="196576"/>
                  </a:lnTo>
                  <a:lnTo>
                    <a:pt x="35022" y="206524"/>
                  </a:lnTo>
                  <a:lnTo>
                    <a:pt x="7123" y="246957"/>
                  </a:lnTo>
                  <a:lnTo>
                    <a:pt x="2566" y="259254"/>
                  </a:lnTo>
                  <a:lnTo>
                    <a:pt x="0" y="290965"/>
                  </a:lnTo>
                  <a:lnTo>
                    <a:pt x="3163" y="308211"/>
                  </a:lnTo>
                  <a:lnTo>
                    <a:pt x="5982" y="314786"/>
                  </a:lnTo>
                  <a:lnTo>
                    <a:pt x="11389" y="319874"/>
                  </a:lnTo>
                  <a:lnTo>
                    <a:pt x="26804" y="327410"/>
                  </a:lnTo>
                  <a:lnTo>
                    <a:pt x="43533" y="329348"/>
                  </a:lnTo>
                  <a:lnTo>
                    <a:pt x="51946" y="328877"/>
                  </a:lnTo>
                  <a:lnTo>
                    <a:pt x="66937" y="322709"/>
                  </a:lnTo>
                  <a:lnTo>
                    <a:pt x="107645" y="288646"/>
                  </a:lnTo>
                  <a:lnTo>
                    <a:pt x="132829" y="258373"/>
                  </a:lnTo>
                  <a:lnTo>
                    <a:pt x="135465" y="258277"/>
                  </a:lnTo>
                  <a:lnTo>
                    <a:pt x="137928" y="260329"/>
                  </a:lnTo>
                  <a:lnTo>
                    <a:pt x="140275" y="263815"/>
                  </a:lnTo>
                  <a:lnTo>
                    <a:pt x="151299" y="303430"/>
                  </a:lnTo>
                  <a:lnTo>
                    <a:pt x="162524" y="326319"/>
                  </a:lnTo>
                  <a:lnTo>
                    <a:pt x="167962" y="331091"/>
                  </a:lnTo>
                  <a:lnTo>
                    <a:pt x="181529" y="336393"/>
                  </a:lnTo>
                  <a:lnTo>
                    <a:pt x="196967" y="334987"/>
                  </a:lnTo>
                  <a:lnTo>
                    <a:pt x="205035" y="332636"/>
                  </a:lnTo>
                  <a:lnTo>
                    <a:pt x="219643" y="320617"/>
                  </a:lnTo>
                  <a:lnTo>
                    <a:pt x="249061" y="275596"/>
                  </a:lnTo>
                  <a:lnTo>
                    <a:pt x="269102" y="231288"/>
                  </a:lnTo>
                  <a:lnTo>
                    <a:pt x="283267" y="187045"/>
                  </a:lnTo>
                  <a:lnTo>
                    <a:pt x="296231" y="147391"/>
                  </a:lnTo>
                  <a:lnTo>
                    <a:pt x="309641" y="101352"/>
                  </a:lnTo>
                  <a:lnTo>
                    <a:pt x="318174" y="64420"/>
                  </a:lnTo>
                  <a:lnTo>
                    <a:pt x="327678" y="17021"/>
                  </a:lnTo>
                  <a:lnTo>
                    <a:pt x="328479" y="1133"/>
                  </a:lnTo>
                  <a:lnTo>
                    <a:pt x="327987" y="0"/>
                  </a:lnTo>
                  <a:lnTo>
                    <a:pt x="322128" y="36126"/>
                  </a:lnTo>
                  <a:lnTo>
                    <a:pt x="316230" y="82958"/>
                  </a:lnTo>
                  <a:lnTo>
                    <a:pt x="310014" y="123646"/>
                  </a:lnTo>
                  <a:lnTo>
                    <a:pt x="305585" y="160631"/>
                  </a:lnTo>
                  <a:lnTo>
                    <a:pt x="304272" y="201458"/>
                  </a:lnTo>
                  <a:lnTo>
                    <a:pt x="303884" y="242483"/>
                  </a:lnTo>
                  <a:lnTo>
                    <a:pt x="307123" y="285420"/>
                  </a:lnTo>
                  <a:lnTo>
                    <a:pt x="312568" y="315416"/>
                  </a:lnTo>
                  <a:lnTo>
                    <a:pt x="320353" y="329662"/>
                  </a:lnTo>
                  <a:lnTo>
                    <a:pt x="325392" y="335436"/>
                  </a:lnTo>
                  <a:lnTo>
                    <a:pt x="330868" y="337169"/>
                  </a:lnTo>
                  <a:lnTo>
                    <a:pt x="336635" y="336208"/>
                  </a:lnTo>
                  <a:lnTo>
                    <a:pt x="342597" y="333450"/>
                  </a:lnTo>
                  <a:lnTo>
                    <a:pt x="351102" y="322860"/>
                  </a:lnTo>
                  <a:lnTo>
                    <a:pt x="356529" y="307335"/>
                  </a:lnTo>
                  <a:lnTo>
                    <a:pt x="358878" y="277617"/>
                  </a:lnTo>
                  <a:lnTo>
                    <a:pt x="354520" y="251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5784"/>
            <p:cNvSpPr/>
            <p:nvPr>
              <p:custDataLst>
                <p:tags r:id="rId18"/>
              </p:custDataLst>
            </p:nvPr>
          </p:nvSpPr>
          <p:spPr>
            <a:xfrm>
              <a:off x="1450300" y="400097"/>
              <a:ext cx="305735" cy="431182"/>
            </a:xfrm>
            <a:custGeom>
              <a:avLst/>
              <a:gdLst/>
              <a:ahLst/>
              <a:cxnLst/>
              <a:rect l="0" t="0" r="0" b="0"/>
              <a:pathLst>
                <a:path w="305735" h="431182">
                  <a:moveTo>
                    <a:pt x="73700" y="69803"/>
                  </a:moveTo>
                  <a:lnTo>
                    <a:pt x="73700" y="69803"/>
                  </a:lnTo>
                  <a:lnTo>
                    <a:pt x="73700" y="112449"/>
                  </a:lnTo>
                  <a:lnTo>
                    <a:pt x="73700" y="150094"/>
                  </a:lnTo>
                  <a:lnTo>
                    <a:pt x="73700" y="194815"/>
                  </a:lnTo>
                  <a:lnTo>
                    <a:pt x="75582" y="238077"/>
                  </a:lnTo>
                  <a:lnTo>
                    <a:pt x="78726" y="277236"/>
                  </a:lnTo>
                  <a:lnTo>
                    <a:pt x="79788" y="319543"/>
                  </a:lnTo>
                  <a:lnTo>
                    <a:pt x="80027" y="362676"/>
                  </a:lnTo>
                  <a:lnTo>
                    <a:pt x="76672" y="349746"/>
                  </a:lnTo>
                  <a:lnTo>
                    <a:pt x="74581" y="313459"/>
                  </a:lnTo>
                  <a:lnTo>
                    <a:pt x="73874" y="269496"/>
                  </a:lnTo>
                  <a:lnTo>
                    <a:pt x="73734" y="223392"/>
                  </a:lnTo>
                  <a:lnTo>
                    <a:pt x="73710" y="179516"/>
                  </a:lnTo>
                  <a:lnTo>
                    <a:pt x="73704" y="141848"/>
                  </a:lnTo>
                  <a:lnTo>
                    <a:pt x="74407" y="94991"/>
                  </a:lnTo>
                  <a:lnTo>
                    <a:pt x="80608" y="52802"/>
                  </a:lnTo>
                  <a:lnTo>
                    <a:pt x="88447" y="27842"/>
                  </a:lnTo>
                  <a:lnTo>
                    <a:pt x="103738" y="3816"/>
                  </a:lnTo>
                  <a:lnTo>
                    <a:pt x="123269" y="23"/>
                  </a:lnTo>
                  <a:lnTo>
                    <a:pt x="136379" y="0"/>
                  </a:lnTo>
                  <a:lnTo>
                    <a:pt x="181799" y="16822"/>
                  </a:lnTo>
                  <a:lnTo>
                    <a:pt x="214150" y="44149"/>
                  </a:lnTo>
                  <a:lnTo>
                    <a:pt x="248408" y="84988"/>
                  </a:lnTo>
                  <a:lnTo>
                    <a:pt x="276289" y="128907"/>
                  </a:lnTo>
                  <a:lnTo>
                    <a:pt x="293888" y="171276"/>
                  </a:lnTo>
                  <a:lnTo>
                    <a:pt x="302089" y="205213"/>
                  </a:lnTo>
                  <a:lnTo>
                    <a:pt x="305734" y="239111"/>
                  </a:lnTo>
                  <a:lnTo>
                    <a:pt x="301044" y="286558"/>
                  </a:lnTo>
                  <a:lnTo>
                    <a:pt x="280604" y="328525"/>
                  </a:lnTo>
                  <a:lnTo>
                    <a:pt x="243756" y="372716"/>
                  </a:lnTo>
                  <a:lnTo>
                    <a:pt x="211008" y="396259"/>
                  </a:lnTo>
                  <a:lnTo>
                    <a:pt x="168947" y="413475"/>
                  </a:lnTo>
                  <a:lnTo>
                    <a:pt x="129752" y="425240"/>
                  </a:lnTo>
                  <a:lnTo>
                    <a:pt x="85683" y="429823"/>
                  </a:lnTo>
                  <a:lnTo>
                    <a:pt x="43619" y="431181"/>
                  </a:lnTo>
                  <a:lnTo>
                    <a:pt x="17829" y="428213"/>
                  </a:lnTo>
                  <a:lnTo>
                    <a:pt x="6300" y="421007"/>
                  </a:lnTo>
                  <a:lnTo>
                    <a:pt x="1250" y="416122"/>
                  </a:lnTo>
                  <a:lnTo>
                    <a:pt x="0" y="412160"/>
                  </a:lnTo>
                  <a:lnTo>
                    <a:pt x="10200" y="4000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3" name="SMARTInkShape-5785"/>
          <p:cNvSpPr/>
          <p:nvPr>
            <p:custDataLst>
              <p:tags r:id="rId12"/>
            </p:custDataLst>
          </p:nvPr>
        </p:nvSpPr>
        <p:spPr>
          <a:xfrm>
            <a:off x="5988050" y="755650"/>
            <a:ext cx="171133" cy="3968751"/>
          </a:xfrm>
          <a:custGeom>
            <a:avLst/>
            <a:gdLst/>
            <a:ahLst/>
            <a:cxnLst/>
            <a:rect l="0" t="0" r="0" b="0"/>
            <a:pathLst>
              <a:path w="171133" h="3968751">
                <a:moveTo>
                  <a:pt x="101600" y="0"/>
                </a:moveTo>
                <a:lnTo>
                  <a:pt x="101600" y="0"/>
                </a:lnTo>
                <a:lnTo>
                  <a:pt x="117180" y="46741"/>
                </a:lnTo>
                <a:lnTo>
                  <a:pt x="130832" y="91068"/>
                </a:lnTo>
                <a:lnTo>
                  <a:pt x="137640" y="124436"/>
                </a:lnTo>
                <a:lnTo>
                  <a:pt x="143018" y="163255"/>
                </a:lnTo>
                <a:lnTo>
                  <a:pt x="145440" y="186448"/>
                </a:lnTo>
                <a:lnTo>
                  <a:pt x="147760" y="211082"/>
                </a:lnTo>
                <a:lnTo>
                  <a:pt x="150718" y="237382"/>
                </a:lnTo>
                <a:lnTo>
                  <a:pt x="154101" y="264794"/>
                </a:lnTo>
                <a:lnTo>
                  <a:pt x="157768" y="292946"/>
                </a:lnTo>
                <a:lnTo>
                  <a:pt x="160212" y="323003"/>
                </a:lnTo>
                <a:lnTo>
                  <a:pt x="161841" y="354330"/>
                </a:lnTo>
                <a:lnTo>
                  <a:pt x="162928" y="386503"/>
                </a:lnTo>
                <a:lnTo>
                  <a:pt x="164357" y="418535"/>
                </a:lnTo>
                <a:lnTo>
                  <a:pt x="166016" y="450474"/>
                </a:lnTo>
                <a:lnTo>
                  <a:pt x="167827" y="482349"/>
                </a:lnTo>
                <a:lnTo>
                  <a:pt x="169033" y="515594"/>
                </a:lnTo>
                <a:lnTo>
                  <a:pt x="169840" y="549751"/>
                </a:lnTo>
                <a:lnTo>
                  <a:pt x="170376" y="584518"/>
                </a:lnTo>
                <a:lnTo>
                  <a:pt x="170735" y="620395"/>
                </a:lnTo>
                <a:lnTo>
                  <a:pt x="170973" y="657013"/>
                </a:lnTo>
                <a:lnTo>
                  <a:pt x="171132" y="694126"/>
                </a:lnTo>
                <a:lnTo>
                  <a:pt x="170531" y="731567"/>
                </a:lnTo>
                <a:lnTo>
                  <a:pt x="169427" y="769228"/>
                </a:lnTo>
                <a:lnTo>
                  <a:pt x="167984" y="807035"/>
                </a:lnTo>
                <a:lnTo>
                  <a:pt x="167022" y="845646"/>
                </a:lnTo>
                <a:lnTo>
                  <a:pt x="166382" y="884792"/>
                </a:lnTo>
                <a:lnTo>
                  <a:pt x="165954" y="924294"/>
                </a:lnTo>
                <a:lnTo>
                  <a:pt x="165670" y="964741"/>
                </a:lnTo>
                <a:lnTo>
                  <a:pt x="165480" y="1005816"/>
                </a:lnTo>
                <a:lnTo>
                  <a:pt x="165353" y="1047311"/>
                </a:lnTo>
                <a:lnTo>
                  <a:pt x="164562" y="1089790"/>
                </a:lnTo>
                <a:lnTo>
                  <a:pt x="163331" y="1132927"/>
                </a:lnTo>
                <a:lnTo>
                  <a:pt x="161804" y="1176501"/>
                </a:lnTo>
                <a:lnTo>
                  <a:pt x="160081" y="1219662"/>
                </a:lnTo>
                <a:lnTo>
                  <a:pt x="158225" y="1262547"/>
                </a:lnTo>
                <a:lnTo>
                  <a:pt x="156283" y="1305248"/>
                </a:lnTo>
                <a:lnTo>
                  <a:pt x="154989" y="1348532"/>
                </a:lnTo>
                <a:lnTo>
                  <a:pt x="154126" y="1392205"/>
                </a:lnTo>
                <a:lnTo>
                  <a:pt x="153551" y="1436136"/>
                </a:lnTo>
                <a:lnTo>
                  <a:pt x="153167" y="1479535"/>
                </a:lnTo>
                <a:lnTo>
                  <a:pt x="152910" y="1522579"/>
                </a:lnTo>
                <a:lnTo>
                  <a:pt x="152740" y="1565386"/>
                </a:lnTo>
                <a:lnTo>
                  <a:pt x="151922" y="1609446"/>
                </a:lnTo>
                <a:lnTo>
                  <a:pt x="150671" y="1654342"/>
                </a:lnTo>
                <a:lnTo>
                  <a:pt x="149130" y="1699795"/>
                </a:lnTo>
                <a:lnTo>
                  <a:pt x="148103" y="1745618"/>
                </a:lnTo>
                <a:lnTo>
                  <a:pt x="147419" y="1791690"/>
                </a:lnTo>
                <a:lnTo>
                  <a:pt x="146962" y="1837927"/>
                </a:lnTo>
                <a:lnTo>
                  <a:pt x="145952" y="1883568"/>
                </a:lnTo>
                <a:lnTo>
                  <a:pt x="144573" y="1928812"/>
                </a:lnTo>
                <a:lnTo>
                  <a:pt x="142949" y="1973791"/>
                </a:lnTo>
                <a:lnTo>
                  <a:pt x="141162" y="2017888"/>
                </a:lnTo>
                <a:lnTo>
                  <a:pt x="139262" y="2061398"/>
                </a:lnTo>
                <a:lnTo>
                  <a:pt x="137292" y="2104516"/>
                </a:lnTo>
                <a:lnTo>
                  <a:pt x="135978" y="2146666"/>
                </a:lnTo>
                <a:lnTo>
                  <a:pt x="135101" y="2188171"/>
                </a:lnTo>
                <a:lnTo>
                  <a:pt x="134518" y="2229248"/>
                </a:lnTo>
                <a:lnTo>
                  <a:pt x="133423" y="2271448"/>
                </a:lnTo>
                <a:lnTo>
                  <a:pt x="131988" y="2314399"/>
                </a:lnTo>
                <a:lnTo>
                  <a:pt x="130325" y="2357849"/>
                </a:lnTo>
                <a:lnTo>
                  <a:pt x="129217" y="2400927"/>
                </a:lnTo>
                <a:lnTo>
                  <a:pt x="128478" y="2443757"/>
                </a:lnTo>
                <a:lnTo>
                  <a:pt x="127985" y="2486421"/>
                </a:lnTo>
                <a:lnTo>
                  <a:pt x="127657" y="2528975"/>
                </a:lnTo>
                <a:lnTo>
                  <a:pt x="127438" y="2571456"/>
                </a:lnTo>
                <a:lnTo>
                  <a:pt x="127292" y="2613887"/>
                </a:lnTo>
                <a:lnTo>
                  <a:pt x="126490" y="2654875"/>
                </a:lnTo>
                <a:lnTo>
                  <a:pt x="125249" y="2694900"/>
                </a:lnTo>
                <a:lnTo>
                  <a:pt x="123715" y="2734283"/>
                </a:lnTo>
                <a:lnTo>
                  <a:pt x="122694" y="2772533"/>
                </a:lnTo>
                <a:lnTo>
                  <a:pt x="122012" y="2810028"/>
                </a:lnTo>
                <a:lnTo>
                  <a:pt x="121557" y="2847018"/>
                </a:lnTo>
                <a:lnTo>
                  <a:pt x="120549" y="2884379"/>
                </a:lnTo>
                <a:lnTo>
                  <a:pt x="119172" y="2921986"/>
                </a:lnTo>
                <a:lnTo>
                  <a:pt x="117548" y="2959757"/>
                </a:lnTo>
                <a:lnTo>
                  <a:pt x="115760" y="2996933"/>
                </a:lnTo>
                <a:lnTo>
                  <a:pt x="113862" y="3033711"/>
                </a:lnTo>
                <a:lnTo>
                  <a:pt x="111891" y="3070223"/>
                </a:lnTo>
                <a:lnTo>
                  <a:pt x="110578" y="3106560"/>
                </a:lnTo>
                <a:lnTo>
                  <a:pt x="109701" y="3142779"/>
                </a:lnTo>
                <a:lnTo>
                  <a:pt x="109118" y="3178919"/>
                </a:lnTo>
                <a:lnTo>
                  <a:pt x="108729" y="3212890"/>
                </a:lnTo>
                <a:lnTo>
                  <a:pt x="108469" y="3245416"/>
                </a:lnTo>
                <a:lnTo>
                  <a:pt x="108296" y="3276977"/>
                </a:lnTo>
                <a:lnTo>
                  <a:pt x="107474" y="3308602"/>
                </a:lnTo>
                <a:lnTo>
                  <a:pt x="106222" y="3340267"/>
                </a:lnTo>
                <a:lnTo>
                  <a:pt x="104680" y="3371962"/>
                </a:lnTo>
                <a:lnTo>
                  <a:pt x="103654" y="3402969"/>
                </a:lnTo>
                <a:lnTo>
                  <a:pt x="102969" y="3433518"/>
                </a:lnTo>
                <a:lnTo>
                  <a:pt x="102513" y="3463762"/>
                </a:lnTo>
                <a:lnTo>
                  <a:pt x="101503" y="3493097"/>
                </a:lnTo>
                <a:lnTo>
                  <a:pt x="100124" y="3521826"/>
                </a:lnTo>
                <a:lnTo>
                  <a:pt x="98499" y="3550150"/>
                </a:lnTo>
                <a:lnTo>
                  <a:pt x="96712" y="3576794"/>
                </a:lnTo>
                <a:lnTo>
                  <a:pt x="94813" y="3602318"/>
                </a:lnTo>
                <a:lnTo>
                  <a:pt x="92842" y="3627096"/>
                </a:lnTo>
                <a:lnTo>
                  <a:pt x="90822" y="3651375"/>
                </a:lnTo>
                <a:lnTo>
                  <a:pt x="88771" y="3675323"/>
                </a:lnTo>
                <a:lnTo>
                  <a:pt x="84610" y="3721215"/>
                </a:lnTo>
                <a:lnTo>
                  <a:pt x="80406" y="3762779"/>
                </a:lnTo>
                <a:lnTo>
                  <a:pt x="74307" y="3800537"/>
                </a:lnTo>
                <a:lnTo>
                  <a:pt x="67597" y="3834722"/>
                </a:lnTo>
                <a:lnTo>
                  <a:pt x="59852" y="3877768"/>
                </a:lnTo>
                <a:lnTo>
                  <a:pt x="52386" y="3915921"/>
                </a:lnTo>
                <a:lnTo>
                  <a:pt x="45390" y="3936333"/>
                </a:lnTo>
                <a:lnTo>
                  <a:pt x="0" y="39687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106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MARTInkShape-6188"/>
          <p:cNvSpPr/>
          <p:nvPr>
            <p:custDataLst>
              <p:tags r:id="rId1"/>
            </p:custDataLst>
          </p:nvPr>
        </p:nvSpPr>
        <p:spPr>
          <a:xfrm>
            <a:off x="2045351" y="4286250"/>
            <a:ext cx="6555830" cy="2215595"/>
          </a:xfrm>
          <a:custGeom>
            <a:avLst/>
            <a:gdLst/>
            <a:ahLst/>
            <a:cxnLst/>
            <a:rect l="0" t="0" r="0" b="0"/>
            <a:pathLst>
              <a:path w="6555830" h="2215595">
                <a:moveTo>
                  <a:pt x="100949" y="222250"/>
                </a:moveTo>
                <a:lnTo>
                  <a:pt x="100949" y="222250"/>
                </a:lnTo>
                <a:lnTo>
                  <a:pt x="97578" y="222250"/>
                </a:lnTo>
                <a:lnTo>
                  <a:pt x="94041" y="220368"/>
                </a:lnTo>
                <a:lnTo>
                  <a:pt x="92110" y="218879"/>
                </a:lnTo>
                <a:lnTo>
                  <a:pt x="92234" y="215064"/>
                </a:lnTo>
                <a:lnTo>
                  <a:pt x="96135" y="203298"/>
                </a:lnTo>
                <a:lnTo>
                  <a:pt x="106335" y="192425"/>
                </a:lnTo>
                <a:lnTo>
                  <a:pt x="121687" y="183595"/>
                </a:lnTo>
                <a:lnTo>
                  <a:pt x="162274" y="174058"/>
                </a:lnTo>
                <a:lnTo>
                  <a:pt x="198612" y="170342"/>
                </a:lnTo>
                <a:lnTo>
                  <a:pt x="242069" y="166653"/>
                </a:lnTo>
                <a:lnTo>
                  <a:pt x="279170" y="165560"/>
                </a:lnTo>
                <a:lnTo>
                  <a:pt x="318855" y="165236"/>
                </a:lnTo>
                <a:lnTo>
                  <a:pt x="361893" y="163259"/>
                </a:lnTo>
                <a:lnTo>
                  <a:pt x="407806" y="160086"/>
                </a:lnTo>
                <a:lnTo>
                  <a:pt x="440530" y="159343"/>
                </a:lnTo>
                <a:lnTo>
                  <a:pt x="473889" y="159014"/>
                </a:lnTo>
                <a:lnTo>
                  <a:pt x="513174" y="158867"/>
                </a:lnTo>
                <a:lnTo>
                  <a:pt x="555799" y="158802"/>
                </a:lnTo>
                <a:lnTo>
                  <a:pt x="598262" y="158773"/>
                </a:lnTo>
                <a:lnTo>
                  <a:pt x="642535" y="158760"/>
                </a:lnTo>
                <a:lnTo>
                  <a:pt x="688787" y="158048"/>
                </a:lnTo>
                <a:lnTo>
                  <a:pt x="712974" y="156871"/>
                </a:lnTo>
                <a:lnTo>
                  <a:pt x="737566" y="155381"/>
                </a:lnTo>
                <a:lnTo>
                  <a:pt x="762427" y="154387"/>
                </a:lnTo>
                <a:lnTo>
                  <a:pt x="787468" y="153725"/>
                </a:lnTo>
                <a:lnTo>
                  <a:pt x="812628" y="153283"/>
                </a:lnTo>
                <a:lnTo>
                  <a:pt x="839280" y="152283"/>
                </a:lnTo>
                <a:lnTo>
                  <a:pt x="866925" y="150911"/>
                </a:lnTo>
                <a:lnTo>
                  <a:pt x="895233" y="149291"/>
                </a:lnTo>
                <a:lnTo>
                  <a:pt x="923983" y="147505"/>
                </a:lnTo>
                <a:lnTo>
                  <a:pt x="953027" y="145609"/>
                </a:lnTo>
                <a:lnTo>
                  <a:pt x="982268" y="143639"/>
                </a:lnTo>
                <a:lnTo>
                  <a:pt x="1011639" y="142326"/>
                </a:lnTo>
                <a:lnTo>
                  <a:pt x="1041098" y="141451"/>
                </a:lnTo>
                <a:lnTo>
                  <a:pt x="1070615" y="140867"/>
                </a:lnTo>
                <a:lnTo>
                  <a:pt x="1098760" y="139772"/>
                </a:lnTo>
                <a:lnTo>
                  <a:pt x="1125989" y="138337"/>
                </a:lnTo>
                <a:lnTo>
                  <a:pt x="1152609" y="136675"/>
                </a:lnTo>
                <a:lnTo>
                  <a:pt x="1181645" y="134861"/>
                </a:lnTo>
                <a:lnTo>
                  <a:pt x="1212290" y="132947"/>
                </a:lnTo>
                <a:lnTo>
                  <a:pt x="1244010" y="130964"/>
                </a:lnTo>
                <a:lnTo>
                  <a:pt x="1276445" y="128937"/>
                </a:lnTo>
                <a:lnTo>
                  <a:pt x="1309357" y="126881"/>
                </a:lnTo>
                <a:lnTo>
                  <a:pt x="1342588" y="124804"/>
                </a:lnTo>
                <a:lnTo>
                  <a:pt x="1376736" y="122713"/>
                </a:lnTo>
                <a:lnTo>
                  <a:pt x="1411496" y="120614"/>
                </a:lnTo>
                <a:lnTo>
                  <a:pt x="1446663" y="118509"/>
                </a:lnTo>
                <a:lnTo>
                  <a:pt x="1481398" y="116401"/>
                </a:lnTo>
                <a:lnTo>
                  <a:pt x="1515842" y="114290"/>
                </a:lnTo>
                <a:lnTo>
                  <a:pt x="1550095" y="112176"/>
                </a:lnTo>
                <a:lnTo>
                  <a:pt x="1584218" y="110768"/>
                </a:lnTo>
                <a:lnTo>
                  <a:pt x="1618256" y="109828"/>
                </a:lnTo>
                <a:lnTo>
                  <a:pt x="1652237" y="109201"/>
                </a:lnTo>
                <a:lnTo>
                  <a:pt x="1686886" y="108079"/>
                </a:lnTo>
                <a:lnTo>
                  <a:pt x="1721978" y="106625"/>
                </a:lnTo>
                <a:lnTo>
                  <a:pt x="1757369" y="104950"/>
                </a:lnTo>
                <a:lnTo>
                  <a:pt x="1793662" y="103127"/>
                </a:lnTo>
                <a:lnTo>
                  <a:pt x="1830558" y="101207"/>
                </a:lnTo>
                <a:lnTo>
                  <a:pt x="1867855" y="99221"/>
                </a:lnTo>
                <a:lnTo>
                  <a:pt x="1904714" y="97898"/>
                </a:lnTo>
                <a:lnTo>
                  <a:pt x="1941281" y="97015"/>
                </a:lnTo>
                <a:lnTo>
                  <a:pt x="1977653" y="96427"/>
                </a:lnTo>
                <a:lnTo>
                  <a:pt x="2013897" y="95329"/>
                </a:lnTo>
                <a:lnTo>
                  <a:pt x="2050053" y="93891"/>
                </a:lnTo>
                <a:lnTo>
                  <a:pt x="2086151" y="92227"/>
                </a:lnTo>
                <a:lnTo>
                  <a:pt x="2122917" y="90413"/>
                </a:lnTo>
                <a:lnTo>
                  <a:pt x="2160128" y="88497"/>
                </a:lnTo>
                <a:lnTo>
                  <a:pt x="2197635" y="86514"/>
                </a:lnTo>
                <a:lnTo>
                  <a:pt x="2235339" y="85193"/>
                </a:lnTo>
                <a:lnTo>
                  <a:pt x="2273176" y="84312"/>
                </a:lnTo>
                <a:lnTo>
                  <a:pt x="2311101" y="83725"/>
                </a:lnTo>
                <a:lnTo>
                  <a:pt x="2349083" y="83333"/>
                </a:lnTo>
                <a:lnTo>
                  <a:pt x="2387105" y="83072"/>
                </a:lnTo>
                <a:lnTo>
                  <a:pt x="2425153" y="82898"/>
                </a:lnTo>
                <a:lnTo>
                  <a:pt x="2463218" y="82076"/>
                </a:lnTo>
                <a:lnTo>
                  <a:pt x="2501295" y="80823"/>
                </a:lnTo>
                <a:lnTo>
                  <a:pt x="2539380" y="79282"/>
                </a:lnTo>
                <a:lnTo>
                  <a:pt x="2578175" y="78255"/>
                </a:lnTo>
                <a:lnTo>
                  <a:pt x="2617444" y="77570"/>
                </a:lnTo>
                <a:lnTo>
                  <a:pt x="2657029" y="77113"/>
                </a:lnTo>
                <a:lnTo>
                  <a:pt x="2696119" y="76809"/>
                </a:lnTo>
                <a:lnTo>
                  <a:pt x="2734879" y="76606"/>
                </a:lnTo>
                <a:lnTo>
                  <a:pt x="2773419" y="76471"/>
                </a:lnTo>
                <a:lnTo>
                  <a:pt x="2811107" y="76380"/>
                </a:lnTo>
                <a:lnTo>
                  <a:pt x="2848226" y="76320"/>
                </a:lnTo>
                <a:lnTo>
                  <a:pt x="2884967" y="76279"/>
                </a:lnTo>
                <a:lnTo>
                  <a:pt x="2922867" y="76253"/>
                </a:lnTo>
                <a:lnTo>
                  <a:pt x="2961539" y="76236"/>
                </a:lnTo>
                <a:lnTo>
                  <a:pt x="3000725" y="76224"/>
                </a:lnTo>
                <a:lnTo>
                  <a:pt x="3039550" y="76216"/>
                </a:lnTo>
                <a:lnTo>
                  <a:pt x="3078133" y="76210"/>
                </a:lnTo>
                <a:lnTo>
                  <a:pt x="3116555" y="76207"/>
                </a:lnTo>
                <a:lnTo>
                  <a:pt x="3152753" y="76205"/>
                </a:lnTo>
                <a:lnTo>
                  <a:pt x="3187468" y="76203"/>
                </a:lnTo>
                <a:lnTo>
                  <a:pt x="3221195" y="76202"/>
                </a:lnTo>
                <a:lnTo>
                  <a:pt x="3257791" y="76201"/>
                </a:lnTo>
                <a:lnTo>
                  <a:pt x="3296299" y="76201"/>
                </a:lnTo>
                <a:lnTo>
                  <a:pt x="3336083" y="76200"/>
                </a:lnTo>
                <a:lnTo>
                  <a:pt x="3374599" y="76200"/>
                </a:lnTo>
                <a:lnTo>
                  <a:pt x="3412272" y="76200"/>
                </a:lnTo>
                <a:lnTo>
                  <a:pt x="3449380" y="76200"/>
                </a:lnTo>
                <a:lnTo>
                  <a:pt x="3485409" y="76200"/>
                </a:lnTo>
                <a:lnTo>
                  <a:pt x="3520717" y="76200"/>
                </a:lnTo>
                <a:lnTo>
                  <a:pt x="3555544" y="76200"/>
                </a:lnTo>
                <a:lnTo>
                  <a:pt x="3592168" y="76905"/>
                </a:lnTo>
                <a:lnTo>
                  <a:pt x="3629991" y="78081"/>
                </a:lnTo>
                <a:lnTo>
                  <a:pt x="3668610" y="79571"/>
                </a:lnTo>
                <a:lnTo>
                  <a:pt x="3707056" y="80564"/>
                </a:lnTo>
                <a:lnTo>
                  <a:pt x="3745387" y="81226"/>
                </a:lnTo>
                <a:lnTo>
                  <a:pt x="3783641" y="81667"/>
                </a:lnTo>
                <a:lnTo>
                  <a:pt x="3820432" y="82667"/>
                </a:lnTo>
                <a:lnTo>
                  <a:pt x="3856249" y="84039"/>
                </a:lnTo>
                <a:lnTo>
                  <a:pt x="3891415" y="85660"/>
                </a:lnTo>
                <a:lnTo>
                  <a:pt x="3928265" y="87445"/>
                </a:lnTo>
                <a:lnTo>
                  <a:pt x="3966237" y="89341"/>
                </a:lnTo>
                <a:lnTo>
                  <a:pt x="4004957" y="91311"/>
                </a:lnTo>
                <a:lnTo>
                  <a:pt x="4044177" y="92624"/>
                </a:lnTo>
                <a:lnTo>
                  <a:pt x="4083729" y="93499"/>
                </a:lnTo>
                <a:lnTo>
                  <a:pt x="4123502" y="94083"/>
                </a:lnTo>
                <a:lnTo>
                  <a:pt x="4162012" y="95177"/>
                </a:lnTo>
                <a:lnTo>
                  <a:pt x="4199680" y="96613"/>
                </a:lnTo>
                <a:lnTo>
                  <a:pt x="4236785" y="98275"/>
                </a:lnTo>
                <a:lnTo>
                  <a:pt x="4274224" y="100088"/>
                </a:lnTo>
                <a:lnTo>
                  <a:pt x="4311882" y="102003"/>
                </a:lnTo>
                <a:lnTo>
                  <a:pt x="4349687" y="103986"/>
                </a:lnTo>
                <a:lnTo>
                  <a:pt x="4387590" y="106012"/>
                </a:lnTo>
                <a:lnTo>
                  <a:pt x="4425560" y="108069"/>
                </a:lnTo>
                <a:lnTo>
                  <a:pt x="4463573" y="110146"/>
                </a:lnTo>
                <a:lnTo>
                  <a:pt x="4501614" y="112237"/>
                </a:lnTo>
                <a:lnTo>
                  <a:pt x="4539676" y="114336"/>
                </a:lnTo>
                <a:lnTo>
                  <a:pt x="4577750" y="116441"/>
                </a:lnTo>
                <a:lnTo>
                  <a:pt x="4615127" y="118549"/>
                </a:lnTo>
                <a:lnTo>
                  <a:pt x="4652040" y="120660"/>
                </a:lnTo>
                <a:lnTo>
                  <a:pt x="4688643" y="122774"/>
                </a:lnTo>
                <a:lnTo>
                  <a:pt x="4724333" y="124888"/>
                </a:lnTo>
                <a:lnTo>
                  <a:pt x="4759417" y="127003"/>
                </a:lnTo>
                <a:lnTo>
                  <a:pt x="4794094" y="129119"/>
                </a:lnTo>
                <a:lnTo>
                  <a:pt x="4829208" y="131235"/>
                </a:lnTo>
                <a:lnTo>
                  <a:pt x="4864610" y="133351"/>
                </a:lnTo>
                <a:lnTo>
                  <a:pt x="4900206" y="135467"/>
                </a:lnTo>
                <a:lnTo>
                  <a:pt x="4935226" y="137583"/>
                </a:lnTo>
                <a:lnTo>
                  <a:pt x="4969861" y="139700"/>
                </a:lnTo>
                <a:lnTo>
                  <a:pt x="5004239" y="141817"/>
                </a:lnTo>
                <a:lnTo>
                  <a:pt x="5038448" y="144639"/>
                </a:lnTo>
                <a:lnTo>
                  <a:pt x="5072542" y="147932"/>
                </a:lnTo>
                <a:lnTo>
                  <a:pt x="5106561" y="151537"/>
                </a:lnTo>
                <a:lnTo>
                  <a:pt x="5140528" y="154647"/>
                </a:lnTo>
                <a:lnTo>
                  <a:pt x="5174464" y="157426"/>
                </a:lnTo>
                <a:lnTo>
                  <a:pt x="5208376" y="159984"/>
                </a:lnTo>
                <a:lnTo>
                  <a:pt x="5240861" y="162395"/>
                </a:lnTo>
                <a:lnTo>
                  <a:pt x="5272395" y="164707"/>
                </a:lnTo>
                <a:lnTo>
                  <a:pt x="5303297" y="166955"/>
                </a:lnTo>
                <a:lnTo>
                  <a:pt x="5334481" y="169159"/>
                </a:lnTo>
                <a:lnTo>
                  <a:pt x="5365853" y="171334"/>
                </a:lnTo>
                <a:lnTo>
                  <a:pt x="5397352" y="173489"/>
                </a:lnTo>
                <a:lnTo>
                  <a:pt x="5428934" y="175632"/>
                </a:lnTo>
                <a:lnTo>
                  <a:pt x="5460572" y="177766"/>
                </a:lnTo>
                <a:lnTo>
                  <a:pt x="5492246" y="179894"/>
                </a:lnTo>
                <a:lnTo>
                  <a:pt x="5522537" y="182018"/>
                </a:lnTo>
                <a:lnTo>
                  <a:pt x="5551902" y="184140"/>
                </a:lnTo>
                <a:lnTo>
                  <a:pt x="5580650" y="186260"/>
                </a:lnTo>
                <a:lnTo>
                  <a:pt x="5609694" y="188378"/>
                </a:lnTo>
                <a:lnTo>
                  <a:pt x="5638936" y="190497"/>
                </a:lnTo>
                <a:lnTo>
                  <a:pt x="5668306" y="192615"/>
                </a:lnTo>
                <a:lnTo>
                  <a:pt x="5695648" y="194732"/>
                </a:lnTo>
                <a:lnTo>
                  <a:pt x="5721638" y="196849"/>
                </a:lnTo>
                <a:lnTo>
                  <a:pt x="5746725" y="198966"/>
                </a:lnTo>
                <a:lnTo>
                  <a:pt x="5771916" y="201083"/>
                </a:lnTo>
                <a:lnTo>
                  <a:pt x="5797177" y="203199"/>
                </a:lnTo>
                <a:lnTo>
                  <a:pt x="5822483" y="205316"/>
                </a:lnTo>
                <a:lnTo>
                  <a:pt x="5847821" y="207433"/>
                </a:lnTo>
                <a:lnTo>
                  <a:pt x="5873181" y="209550"/>
                </a:lnTo>
                <a:lnTo>
                  <a:pt x="5898554" y="211667"/>
                </a:lnTo>
                <a:lnTo>
                  <a:pt x="5945560" y="214018"/>
                </a:lnTo>
                <a:lnTo>
                  <a:pt x="5989971" y="215769"/>
                </a:lnTo>
                <a:lnTo>
                  <a:pt x="6033226" y="218899"/>
                </a:lnTo>
                <a:lnTo>
                  <a:pt x="6075970" y="222642"/>
                </a:lnTo>
                <a:lnTo>
                  <a:pt x="6117075" y="226658"/>
                </a:lnTo>
                <a:lnTo>
                  <a:pt x="6154159" y="230794"/>
                </a:lnTo>
                <a:lnTo>
                  <a:pt x="6189455" y="234984"/>
                </a:lnTo>
                <a:lnTo>
                  <a:pt x="6223251" y="239199"/>
                </a:lnTo>
                <a:lnTo>
                  <a:pt x="6270045" y="245538"/>
                </a:lnTo>
                <a:lnTo>
                  <a:pt x="6317306" y="253296"/>
                </a:lnTo>
                <a:lnTo>
                  <a:pt x="6355099" y="262860"/>
                </a:lnTo>
                <a:lnTo>
                  <a:pt x="6399187" y="276772"/>
                </a:lnTo>
                <a:lnTo>
                  <a:pt x="6437666" y="295527"/>
                </a:lnTo>
                <a:lnTo>
                  <a:pt x="6478194" y="323063"/>
                </a:lnTo>
                <a:lnTo>
                  <a:pt x="6494101" y="339728"/>
                </a:lnTo>
                <a:lnTo>
                  <a:pt x="6517514" y="381549"/>
                </a:lnTo>
                <a:lnTo>
                  <a:pt x="6528981" y="415816"/>
                </a:lnTo>
                <a:lnTo>
                  <a:pt x="6540000" y="457324"/>
                </a:lnTo>
                <a:lnTo>
                  <a:pt x="6544362" y="495336"/>
                </a:lnTo>
                <a:lnTo>
                  <a:pt x="6549025" y="533411"/>
                </a:lnTo>
                <a:lnTo>
                  <a:pt x="6551504" y="574874"/>
                </a:lnTo>
                <a:lnTo>
                  <a:pt x="6552240" y="618439"/>
                </a:lnTo>
                <a:lnTo>
                  <a:pt x="6555829" y="665998"/>
                </a:lnTo>
                <a:lnTo>
                  <a:pt x="6554619" y="712466"/>
                </a:lnTo>
                <a:lnTo>
                  <a:pt x="6553468" y="746335"/>
                </a:lnTo>
                <a:lnTo>
                  <a:pt x="6552958" y="782555"/>
                </a:lnTo>
                <a:lnTo>
                  <a:pt x="6552731" y="819819"/>
                </a:lnTo>
                <a:lnTo>
                  <a:pt x="6550748" y="855666"/>
                </a:lnTo>
                <a:lnTo>
                  <a:pt x="6548222" y="891118"/>
                </a:lnTo>
                <a:lnTo>
                  <a:pt x="6547097" y="928041"/>
                </a:lnTo>
                <a:lnTo>
                  <a:pt x="6546598" y="967499"/>
                </a:lnTo>
                <a:lnTo>
                  <a:pt x="6545670" y="1008555"/>
                </a:lnTo>
                <a:lnTo>
                  <a:pt x="6542906" y="1050322"/>
                </a:lnTo>
                <a:lnTo>
                  <a:pt x="6541208" y="1090521"/>
                </a:lnTo>
                <a:lnTo>
                  <a:pt x="6539748" y="1130259"/>
                </a:lnTo>
                <a:lnTo>
                  <a:pt x="6536747" y="1171439"/>
                </a:lnTo>
                <a:lnTo>
                  <a:pt x="6534942" y="1213260"/>
                </a:lnTo>
                <a:lnTo>
                  <a:pt x="6534140" y="1254660"/>
                </a:lnTo>
                <a:lnTo>
                  <a:pt x="6533783" y="1294227"/>
                </a:lnTo>
                <a:lnTo>
                  <a:pt x="6531744" y="1334860"/>
                </a:lnTo>
                <a:lnTo>
                  <a:pt x="6528485" y="1376438"/>
                </a:lnTo>
                <a:lnTo>
                  <a:pt x="6524686" y="1418436"/>
                </a:lnTo>
                <a:lnTo>
                  <a:pt x="6520645" y="1458738"/>
                </a:lnTo>
                <a:lnTo>
                  <a:pt x="6516497" y="1497817"/>
                </a:lnTo>
                <a:lnTo>
                  <a:pt x="6512302" y="1536351"/>
                </a:lnTo>
                <a:lnTo>
                  <a:pt x="6508085" y="1574646"/>
                </a:lnTo>
                <a:lnTo>
                  <a:pt x="6503860" y="1612831"/>
                </a:lnTo>
                <a:lnTo>
                  <a:pt x="6499630" y="1650970"/>
                </a:lnTo>
                <a:lnTo>
                  <a:pt x="6493516" y="1689086"/>
                </a:lnTo>
                <a:lnTo>
                  <a:pt x="6486800" y="1725783"/>
                </a:lnTo>
                <a:lnTo>
                  <a:pt x="6481463" y="1758556"/>
                </a:lnTo>
                <a:lnTo>
                  <a:pt x="6474494" y="1804772"/>
                </a:lnTo>
                <a:lnTo>
                  <a:pt x="6467960" y="1849746"/>
                </a:lnTo>
                <a:lnTo>
                  <a:pt x="6461555" y="1894351"/>
                </a:lnTo>
                <a:lnTo>
                  <a:pt x="6455189" y="1935476"/>
                </a:lnTo>
                <a:lnTo>
                  <a:pt x="6448834" y="1974473"/>
                </a:lnTo>
                <a:lnTo>
                  <a:pt x="6442483" y="2009467"/>
                </a:lnTo>
                <a:lnTo>
                  <a:pt x="6429390" y="2055662"/>
                </a:lnTo>
                <a:lnTo>
                  <a:pt x="6415437" y="2098449"/>
                </a:lnTo>
                <a:lnTo>
                  <a:pt x="6392328" y="2141897"/>
                </a:lnTo>
                <a:lnTo>
                  <a:pt x="6363743" y="2173782"/>
                </a:lnTo>
                <a:lnTo>
                  <a:pt x="6317038" y="2198489"/>
                </a:lnTo>
                <a:lnTo>
                  <a:pt x="6272589" y="2209819"/>
                </a:lnTo>
                <a:lnTo>
                  <a:pt x="6230414" y="2214275"/>
                </a:lnTo>
                <a:lnTo>
                  <a:pt x="6185247" y="2215316"/>
                </a:lnTo>
                <a:lnTo>
                  <a:pt x="6157396" y="2215594"/>
                </a:lnTo>
                <a:lnTo>
                  <a:pt x="6129659" y="2215074"/>
                </a:lnTo>
                <a:lnTo>
                  <a:pt x="6101994" y="2214021"/>
                </a:lnTo>
                <a:lnTo>
                  <a:pt x="6074379" y="2212614"/>
                </a:lnTo>
                <a:lnTo>
                  <a:pt x="6046092" y="2209560"/>
                </a:lnTo>
                <a:lnTo>
                  <a:pt x="6017355" y="2205406"/>
                </a:lnTo>
                <a:lnTo>
                  <a:pt x="5988319" y="2200520"/>
                </a:lnTo>
                <a:lnTo>
                  <a:pt x="5959083" y="2195852"/>
                </a:lnTo>
                <a:lnTo>
                  <a:pt x="5929717" y="2191329"/>
                </a:lnTo>
                <a:lnTo>
                  <a:pt x="5900262" y="2186903"/>
                </a:lnTo>
                <a:lnTo>
                  <a:pt x="5870746" y="2181835"/>
                </a:lnTo>
                <a:lnTo>
                  <a:pt x="5841191" y="2176340"/>
                </a:lnTo>
                <a:lnTo>
                  <a:pt x="5811611" y="2170561"/>
                </a:lnTo>
                <a:lnTo>
                  <a:pt x="5782718" y="2165296"/>
                </a:lnTo>
                <a:lnTo>
                  <a:pt x="5754283" y="2160375"/>
                </a:lnTo>
                <a:lnTo>
                  <a:pt x="5726156" y="2155683"/>
                </a:lnTo>
                <a:lnTo>
                  <a:pt x="5697525" y="2150438"/>
                </a:lnTo>
                <a:lnTo>
                  <a:pt x="5668562" y="2144826"/>
                </a:lnTo>
                <a:lnTo>
                  <a:pt x="5639374" y="2138968"/>
                </a:lnTo>
                <a:lnTo>
                  <a:pt x="5612154" y="2134356"/>
                </a:lnTo>
                <a:lnTo>
                  <a:pt x="5586247" y="2130576"/>
                </a:lnTo>
                <a:lnTo>
                  <a:pt x="5561214" y="2127351"/>
                </a:lnTo>
                <a:lnTo>
                  <a:pt x="5536059" y="2123788"/>
                </a:lnTo>
                <a:lnTo>
                  <a:pt x="5510823" y="2120004"/>
                </a:lnTo>
                <a:lnTo>
                  <a:pt x="5485531" y="2116069"/>
                </a:lnTo>
                <a:lnTo>
                  <a:pt x="5460203" y="2112035"/>
                </a:lnTo>
                <a:lnTo>
                  <a:pt x="5434852" y="2107934"/>
                </a:lnTo>
                <a:lnTo>
                  <a:pt x="5409484" y="2103789"/>
                </a:lnTo>
                <a:lnTo>
                  <a:pt x="5384106" y="2099616"/>
                </a:lnTo>
                <a:lnTo>
                  <a:pt x="5358720" y="2095421"/>
                </a:lnTo>
                <a:lnTo>
                  <a:pt x="5333329" y="2091214"/>
                </a:lnTo>
                <a:lnTo>
                  <a:pt x="5307230" y="2086998"/>
                </a:lnTo>
                <a:lnTo>
                  <a:pt x="5280659" y="2082777"/>
                </a:lnTo>
                <a:lnTo>
                  <a:pt x="5253772" y="2078551"/>
                </a:lnTo>
                <a:lnTo>
                  <a:pt x="5226675" y="2074324"/>
                </a:lnTo>
                <a:lnTo>
                  <a:pt x="5199439" y="2070093"/>
                </a:lnTo>
                <a:lnTo>
                  <a:pt x="5172108" y="2065863"/>
                </a:lnTo>
                <a:lnTo>
                  <a:pt x="5144011" y="2061631"/>
                </a:lnTo>
                <a:lnTo>
                  <a:pt x="5115401" y="2057398"/>
                </a:lnTo>
                <a:lnTo>
                  <a:pt x="5086451" y="2053165"/>
                </a:lnTo>
                <a:lnTo>
                  <a:pt x="5057271" y="2048932"/>
                </a:lnTo>
                <a:lnTo>
                  <a:pt x="5027943" y="2044698"/>
                </a:lnTo>
                <a:lnTo>
                  <a:pt x="4998512" y="2040467"/>
                </a:lnTo>
                <a:lnTo>
                  <a:pt x="4969013" y="2036233"/>
                </a:lnTo>
                <a:lnTo>
                  <a:pt x="4939469" y="2031998"/>
                </a:lnTo>
                <a:lnTo>
                  <a:pt x="4909896" y="2027767"/>
                </a:lnTo>
                <a:lnTo>
                  <a:pt x="4880302" y="2023533"/>
                </a:lnTo>
                <a:lnTo>
                  <a:pt x="4850696" y="2019300"/>
                </a:lnTo>
                <a:lnTo>
                  <a:pt x="4821079" y="2015067"/>
                </a:lnTo>
                <a:lnTo>
                  <a:pt x="4790753" y="2010833"/>
                </a:lnTo>
                <a:lnTo>
                  <a:pt x="4759950" y="2006600"/>
                </a:lnTo>
                <a:lnTo>
                  <a:pt x="4728832" y="2002367"/>
                </a:lnTo>
                <a:lnTo>
                  <a:pt x="4698211" y="1998839"/>
                </a:lnTo>
                <a:lnTo>
                  <a:pt x="4667918" y="1995782"/>
                </a:lnTo>
                <a:lnTo>
                  <a:pt x="4637845" y="1993036"/>
                </a:lnTo>
                <a:lnTo>
                  <a:pt x="4607918" y="1989797"/>
                </a:lnTo>
                <a:lnTo>
                  <a:pt x="4578089" y="1986226"/>
                </a:lnTo>
                <a:lnTo>
                  <a:pt x="4548326" y="1982434"/>
                </a:lnTo>
                <a:lnTo>
                  <a:pt x="4517900" y="1979201"/>
                </a:lnTo>
                <a:lnTo>
                  <a:pt x="4487033" y="1976340"/>
                </a:lnTo>
                <a:lnTo>
                  <a:pt x="4455872" y="1973726"/>
                </a:lnTo>
                <a:lnTo>
                  <a:pt x="4425925" y="1970573"/>
                </a:lnTo>
                <a:lnTo>
                  <a:pt x="4396789" y="1967059"/>
                </a:lnTo>
                <a:lnTo>
                  <a:pt x="4368192" y="1963306"/>
                </a:lnTo>
                <a:lnTo>
                  <a:pt x="4339250" y="1960098"/>
                </a:lnTo>
                <a:lnTo>
                  <a:pt x="4310077" y="1957255"/>
                </a:lnTo>
                <a:lnTo>
                  <a:pt x="4280751" y="1954654"/>
                </a:lnTo>
                <a:lnTo>
                  <a:pt x="4251323" y="1952214"/>
                </a:lnTo>
                <a:lnTo>
                  <a:pt x="4221825" y="1949881"/>
                </a:lnTo>
                <a:lnTo>
                  <a:pt x="4192285" y="1947621"/>
                </a:lnTo>
                <a:lnTo>
                  <a:pt x="4163417" y="1945408"/>
                </a:lnTo>
                <a:lnTo>
                  <a:pt x="4134999" y="1943228"/>
                </a:lnTo>
                <a:lnTo>
                  <a:pt x="4106883" y="1941069"/>
                </a:lnTo>
                <a:lnTo>
                  <a:pt x="4077554" y="1938218"/>
                </a:lnTo>
                <a:lnTo>
                  <a:pt x="4047420" y="1934907"/>
                </a:lnTo>
                <a:lnTo>
                  <a:pt x="4016746" y="1931288"/>
                </a:lnTo>
                <a:lnTo>
                  <a:pt x="3987126" y="1927463"/>
                </a:lnTo>
                <a:lnTo>
                  <a:pt x="3958206" y="1923504"/>
                </a:lnTo>
                <a:lnTo>
                  <a:pt x="3929753" y="1919453"/>
                </a:lnTo>
                <a:lnTo>
                  <a:pt x="3900907" y="1916046"/>
                </a:lnTo>
                <a:lnTo>
                  <a:pt x="3871799" y="1913070"/>
                </a:lnTo>
                <a:lnTo>
                  <a:pt x="3842516" y="1910380"/>
                </a:lnTo>
                <a:lnTo>
                  <a:pt x="3813821" y="1907882"/>
                </a:lnTo>
                <a:lnTo>
                  <a:pt x="3785519" y="1905509"/>
                </a:lnTo>
                <a:lnTo>
                  <a:pt x="3757480" y="1903222"/>
                </a:lnTo>
                <a:lnTo>
                  <a:pt x="3728909" y="1900289"/>
                </a:lnTo>
                <a:lnTo>
                  <a:pt x="3699983" y="1896919"/>
                </a:lnTo>
                <a:lnTo>
                  <a:pt x="3670821" y="1893263"/>
                </a:lnTo>
                <a:lnTo>
                  <a:pt x="3641503" y="1889415"/>
                </a:lnTo>
                <a:lnTo>
                  <a:pt x="3612079" y="1885437"/>
                </a:lnTo>
                <a:lnTo>
                  <a:pt x="3582586" y="1881375"/>
                </a:lnTo>
                <a:lnTo>
                  <a:pt x="3553751" y="1877961"/>
                </a:lnTo>
                <a:lnTo>
                  <a:pt x="3525356" y="1874979"/>
                </a:lnTo>
                <a:lnTo>
                  <a:pt x="3497254" y="1872287"/>
                </a:lnTo>
                <a:lnTo>
                  <a:pt x="3468641" y="1869080"/>
                </a:lnTo>
                <a:lnTo>
                  <a:pt x="3439689" y="1865531"/>
                </a:lnTo>
                <a:lnTo>
                  <a:pt x="3410507" y="1861755"/>
                </a:lnTo>
                <a:lnTo>
                  <a:pt x="3381882" y="1858530"/>
                </a:lnTo>
                <a:lnTo>
                  <a:pt x="3353628" y="1855674"/>
                </a:lnTo>
                <a:lnTo>
                  <a:pt x="3325618" y="1853067"/>
                </a:lnTo>
                <a:lnTo>
                  <a:pt x="3297067" y="1850623"/>
                </a:lnTo>
                <a:lnTo>
                  <a:pt x="3268155" y="1848287"/>
                </a:lnTo>
                <a:lnTo>
                  <a:pt x="3239004" y="1846025"/>
                </a:lnTo>
                <a:lnTo>
                  <a:pt x="3209691" y="1843811"/>
                </a:lnTo>
                <a:lnTo>
                  <a:pt x="3180272" y="1841629"/>
                </a:lnTo>
                <a:lnTo>
                  <a:pt x="3150781" y="1839470"/>
                </a:lnTo>
                <a:lnTo>
                  <a:pt x="3121242" y="1836618"/>
                </a:lnTo>
                <a:lnTo>
                  <a:pt x="3091673" y="1833307"/>
                </a:lnTo>
                <a:lnTo>
                  <a:pt x="3062081" y="1829688"/>
                </a:lnTo>
                <a:lnTo>
                  <a:pt x="3032476" y="1826570"/>
                </a:lnTo>
                <a:lnTo>
                  <a:pt x="3002863" y="1823785"/>
                </a:lnTo>
                <a:lnTo>
                  <a:pt x="2973241" y="1821224"/>
                </a:lnTo>
                <a:lnTo>
                  <a:pt x="2943617" y="1818810"/>
                </a:lnTo>
                <a:lnTo>
                  <a:pt x="2913988" y="1816495"/>
                </a:lnTo>
                <a:lnTo>
                  <a:pt x="2884359" y="1814247"/>
                </a:lnTo>
                <a:lnTo>
                  <a:pt x="2855434" y="1811337"/>
                </a:lnTo>
                <a:lnTo>
                  <a:pt x="2826977" y="1807986"/>
                </a:lnTo>
                <a:lnTo>
                  <a:pt x="2798835" y="1804341"/>
                </a:lnTo>
                <a:lnTo>
                  <a:pt x="2770900" y="1801206"/>
                </a:lnTo>
                <a:lnTo>
                  <a:pt x="2743106" y="1798409"/>
                </a:lnTo>
                <a:lnTo>
                  <a:pt x="2715403" y="1795839"/>
                </a:lnTo>
                <a:lnTo>
                  <a:pt x="2687057" y="1793422"/>
                </a:lnTo>
                <a:lnTo>
                  <a:pt x="2658282" y="1791102"/>
                </a:lnTo>
                <a:lnTo>
                  <a:pt x="2629221" y="1788851"/>
                </a:lnTo>
                <a:lnTo>
                  <a:pt x="2599969" y="1786646"/>
                </a:lnTo>
                <a:lnTo>
                  <a:pt x="2570591" y="1784469"/>
                </a:lnTo>
                <a:lnTo>
                  <a:pt x="2541126" y="1782313"/>
                </a:lnTo>
                <a:lnTo>
                  <a:pt x="2511606" y="1779465"/>
                </a:lnTo>
                <a:lnTo>
                  <a:pt x="2482048" y="1776154"/>
                </a:lnTo>
                <a:lnTo>
                  <a:pt x="2452466" y="1772536"/>
                </a:lnTo>
                <a:lnTo>
                  <a:pt x="2423570" y="1769419"/>
                </a:lnTo>
                <a:lnTo>
                  <a:pt x="2395135" y="1766635"/>
                </a:lnTo>
                <a:lnTo>
                  <a:pt x="2367006" y="1764074"/>
                </a:lnTo>
                <a:lnTo>
                  <a:pt x="2339082" y="1760955"/>
                </a:lnTo>
                <a:lnTo>
                  <a:pt x="2311293" y="1757464"/>
                </a:lnTo>
                <a:lnTo>
                  <a:pt x="2283595" y="1753726"/>
                </a:lnTo>
                <a:lnTo>
                  <a:pt x="2255252" y="1750527"/>
                </a:lnTo>
                <a:lnTo>
                  <a:pt x="2226479" y="1747691"/>
                </a:lnTo>
                <a:lnTo>
                  <a:pt x="2197419" y="1745094"/>
                </a:lnTo>
                <a:lnTo>
                  <a:pt x="2168168" y="1741951"/>
                </a:lnTo>
                <a:lnTo>
                  <a:pt x="2138789" y="1738445"/>
                </a:lnTo>
                <a:lnTo>
                  <a:pt x="2109326" y="1734696"/>
                </a:lnTo>
                <a:lnTo>
                  <a:pt x="2080511" y="1731493"/>
                </a:lnTo>
                <a:lnTo>
                  <a:pt x="2052129" y="1728650"/>
                </a:lnTo>
                <a:lnTo>
                  <a:pt x="2024035" y="1726051"/>
                </a:lnTo>
                <a:lnTo>
                  <a:pt x="1995429" y="1722906"/>
                </a:lnTo>
                <a:lnTo>
                  <a:pt x="1966480" y="1719397"/>
                </a:lnTo>
                <a:lnTo>
                  <a:pt x="1937303" y="1715649"/>
                </a:lnTo>
                <a:lnTo>
                  <a:pt x="1908680" y="1711739"/>
                </a:lnTo>
                <a:lnTo>
                  <a:pt x="1880425" y="1707720"/>
                </a:lnTo>
                <a:lnTo>
                  <a:pt x="1852416" y="1703630"/>
                </a:lnTo>
                <a:lnTo>
                  <a:pt x="1823866" y="1700198"/>
                </a:lnTo>
                <a:lnTo>
                  <a:pt x="1794955" y="1697203"/>
                </a:lnTo>
                <a:lnTo>
                  <a:pt x="1765803" y="1694503"/>
                </a:lnTo>
                <a:lnTo>
                  <a:pt x="1736490" y="1691291"/>
                </a:lnTo>
                <a:lnTo>
                  <a:pt x="1707071" y="1687738"/>
                </a:lnTo>
                <a:lnTo>
                  <a:pt x="1677580" y="1683958"/>
                </a:lnTo>
                <a:lnTo>
                  <a:pt x="1648042" y="1680733"/>
                </a:lnTo>
                <a:lnTo>
                  <a:pt x="1618472" y="1677878"/>
                </a:lnTo>
                <a:lnTo>
                  <a:pt x="1588881" y="1675269"/>
                </a:lnTo>
                <a:lnTo>
                  <a:pt x="1559275" y="1672118"/>
                </a:lnTo>
                <a:lnTo>
                  <a:pt x="1529661" y="1668607"/>
                </a:lnTo>
                <a:lnTo>
                  <a:pt x="1500040" y="1664855"/>
                </a:lnTo>
                <a:lnTo>
                  <a:pt x="1471121" y="1661647"/>
                </a:lnTo>
                <a:lnTo>
                  <a:pt x="1442669" y="1658804"/>
                </a:lnTo>
                <a:lnTo>
                  <a:pt x="1414529" y="1656204"/>
                </a:lnTo>
                <a:lnTo>
                  <a:pt x="1385891" y="1653057"/>
                </a:lnTo>
                <a:lnTo>
                  <a:pt x="1356922" y="1649550"/>
                </a:lnTo>
                <a:lnTo>
                  <a:pt x="1327731" y="1645799"/>
                </a:lnTo>
                <a:lnTo>
                  <a:pt x="1298393" y="1642594"/>
                </a:lnTo>
                <a:lnTo>
                  <a:pt x="1268956" y="1639753"/>
                </a:lnTo>
                <a:lnTo>
                  <a:pt x="1239453" y="1637151"/>
                </a:lnTo>
                <a:lnTo>
                  <a:pt x="1210613" y="1634711"/>
                </a:lnTo>
                <a:lnTo>
                  <a:pt x="1182214" y="1632380"/>
                </a:lnTo>
                <a:lnTo>
                  <a:pt x="1154109" y="1630119"/>
                </a:lnTo>
                <a:lnTo>
                  <a:pt x="1125495" y="1627908"/>
                </a:lnTo>
                <a:lnTo>
                  <a:pt x="1096541" y="1625728"/>
                </a:lnTo>
                <a:lnTo>
                  <a:pt x="1067360" y="1623569"/>
                </a:lnTo>
                <a:lnTo>
                  <a:pt x="1039440" y="1620718"/>
                </a:lnTo>
                <a:lnTo>
                  <a:pt x="1012359" y="1617406"/>
                </a:lnTo>
                <a:lnTo>
                  <a:pt x="985839" y="1613788"/>
                </a:lnTo>
                <a:lnTo>
                  <a:pt x="959693" y="1611375"/>
                </a:lnTo>
                <a:lnTo>
                  <a:pt x="933795" y="1609767"/>
                </a:lnTo>
                <a:lnTo>
                  <a:pt x="908063" y="1608694"/>
                </a:lnTo>
                <a:lnTo>
                  <a:pt x="882441" y="1607274"/>
                </a:lnTo>
                <a:lnTo>
                  <a:pt x="856894" y="1605621"/>
                </a:lnTo>
                <a:lnTo>
                  <a:pt x="831396" y="1603815"/>
                </a:lnTo>
                <a:lnTo>
                  <a:pt x="805930" y="1601905"/>
                </a:lnTo>
                <a:lnTo>
                  <a:pt x="780487" y="1599925"/>
                </a:lnTo>
                <a:lnTo>
                  <a:pt x="755057" y="1597900"/>
                </a:lnTo>
                <a:lnTo>
                  <a:pt x="730344" y="1595845"/>
                </a:lnTo>
                <a:lnTo>
                  <a:pt x="706107" y="1593768"/>
                </a:lnTo>
                <a:lnTo>
                  <a:pt x="659186" y="1589580"/>
                </a:lnTo>
                <a:lnTo>
                  <a:pt x="614814" y="1585365"/>
                </a:lnTo>
                <a:lnTo>
                  <a:pt x="571574" y="1581143"/>
                </a:lnTo>
                <a:lnTo>
                  <a:pt x="529544" y="1577619"/>
                </a:lnTo>
                <a:lnTo>
                  <a:pt x="489697" y="1576053"/>
                </a:lnTo>
                <a:lnTo>
                  <a:pt x="450820" y="1573475"/>
                </a:lnTo>
                <a:lnTo>
                  <a:pt x="413786" y="1569977"/>
                </a:lnTo>
                <a:lnTo>
                  <a:pt x="380864" y="1566071"/>
                </a:lnTo>
                <a:lnTo>
                  <a:pt x="347887" y="1561984"/>
                </a:lnTo>
                <a:lnTo>
                  <a:pt x="315121" y="1558520"/>
                </a:lnTo>
                <a:lnTo>
                  <a:pt x="269614" y="1555866"/>
                </a:lnTo>
                <a:lnTo>
                  <a:pt x="229711" y="1551630"/>
                </a:lnTo>
                <a:lnTo>
                  <a:pt x="191704" y="1548650"/>
                </a:lnTo>
                <a:lnTo>
                  <a:pt x="156571" y="1542952"/>
                </a:lnTo>
                <a:lnTo>
                  <a:pt x="123083" y="1535715"/>
                </a:lnTo>
                <a:lnTo>
                  <a:pt x="83989" y="1525589"/>
                </a:lnTo>
                <a:lnTo>
                  <a:pt x="45074" y="1509106"/>
                </a:lnTo>
                <a:lnTo>
                  <a:pt x="20658" y="1488229"/>
                </a:lnTo>
                <a:lnTo>
                  <a:pt x="10466" y="1468591"/>
                </a:lnTo>
                <a:lnTo>
                  <a:pt x="1545" y="1431603"/>
                </a:lnTo>
                <a:lnTo>
                  <a:pt x="0" y="1386948"/>
                </a:lnTo>
                <a:lnTo>
                  <a:pt x="1519" y="1347142"/>
                </a:lnTo>
                <a:lnTo>
                  <a:pt x="4547" y="1306402"/>
                </a:lnTo>
                <a:lnTo>
                  <a:pt x="8244" y="1271832"/>
                </a:lnTo>
                <a:lnTo>
                  <a:pt x="14292" y="1224604"/>
                </a:lnTo>
                <a:lnTo>
                  <a:pt x="20337" y="1192438"/>
                </a:lnTo>
                <a:lnTo>
                  <a:pt x="27727" y="1158622"/>
                </a:lnTo>
                <a:lnTo>
                  <a:pt x="35715" y="1122426"/>
                </a:lnTo>
                <a:lnTo>
                  <a:pt x="43969" y="1083291"/>
                </a:lnTo>
                <a:lnTo>
                  <a:pt x="53047" y="1041674"/>
                </a:lnTo>
                <a:lnTo>
                  <a:pt x="64137" y="997307"/>
                </a:lnTo>
                <a:lnTo>
                  <a:pt x="76121" y="951717"/>
                </a:lnTo>
                <a:lnTo>
                  <a:pt x="89209" y="905586"/>
                </a:lnTo>
                <a:lnTo>
                  <a:pt x="104433" y="859212"/>
                </a:lnTo>
                <a:lnTo>
                  <a:pt x="112444" y="835275"/>
                </a:lnTo>
                <a:lnTo>
                  <a:pt x="120607" y="810850"/>
                </a:lnTo>
                <a:lnTo>
                  <a:pt x="128871" y="786100"/>
                </a:lnTo>
                <a:lnTo>
                  <a:pt x="137202" y="761133"/>
                </a:lnTo>
                <a:lnTo>
                  <a:pt x="145579" y="736023"/>
                </a:lnTo>
                <a:lnTo>
                  <a:pt x="153986" y="710815"/>
                </a:lnTo>
                <a:lnTo>
                  <a:pt x="161707" y="685543"/>
                </a:lnTo>
                <a:lnTo>
                  <a:pt x="168971" y="660229"/>
                </a:lnTo>
                <a:lnTo>
                  <a:pt x="175930" y="634886"/>
                </a:lnTo>
                <a:lnTo>
                  <a:pt x="184097" y="609524"/>
                </a:lnTo>
                <a:lnTo>
                  <a:pt x="193070" y="584149"/>
                </a:lnTo>
                <a:lnTo>
                  <a:pt x="202580" y="558766"/>
                </a:lnTo>
                <a:lnTo>
                  <a:pt x="211742" y="533378"/>
                </a:lnTo>
                <a:lnTo>
                  <a:pt x="220672" y="507985"/>
                </a:lnTo>
                <a:lnTo>
                  <a:pt x="229448" y="482590"/>
                </a:lnTo>
                <a:lnTo>
                  <a:pt x="238120" y="457899"/>
                </a:lnTo>
                <a:lnTo>
                  <a:pt x="246724" y="433677"/>
                </a:lnTo>
                <a:lnTo>
                  <a:pt x="262399" y="386773"/>
                </a:lnTo>
                <a:lnTo>
                  <a:pt x="274069" y="342408"/>
                </a:lnTo>
                <a:lnTo>
                  <a:pt x="285841" y="297290"/>
                </a:lnTo>
                <a:lnTo>
                  <a:pt x="297423" y="252780"/>
                </a:lnTo>
                <a:lnTo>
                  <a:pt x="307275" y="211829"/>
                </a:lnTo>
                <a:lnTo>
                  <a:pt x="316357" y="172463"/>
                </a:lnTo>
                <a:lnTo>
                  <a:pt x="324391" y="133800"/>
                </a:lnTo>
                <a:lnTo>
                  <a:pt x="330314" y="95450"/>
                </a:lnTo>
                <a:lnTo>
                  <a:pt x="333417" y="57239"/>
                </a:lnTo>
                <a:lnTo>
                  <a:pt x="335899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9" name="SMARTInkShape-Group1353"/>
          <p:cNvGrpSpPr/>
          <p:nvPr/>
        </p:nvGrpSpPr>
        <p:grpSpPr>
          <a:xfrm>
            <a:off x="3181350" y="5946389"/>
            <a:ext cx="476251" cy="486330"/>
            <a:chOff x="3181350" y="5946389"/>
            <a:chExt cx="476251" cy="486330"/>
          </a:xfrm>
        </p:grpSpPr>
        <p:sp>
          <p:nvSpPr>
            <p:cNvPr id="506" name="SMARTInkShape-6189"/>
            <p:cNvSpPr/>
            <p:nvPr>
              <p:custDataLst>
                <p:tags r:id="rId246"/>
              </p:custDataLst>
            </p:nvPr>
          </p:nvSpPr>
          <p:spPr>
            <a:xfrm>
              <a:off x="3181350" y="6122582"/>
              <a:ext cx="99121" cy="310137"/>
            </a:xfrm>
            <a:custGeom>
              <a:avLst/>
              <a:gdLst/>
              <a:ahLst/>
              <a:cxnLst/>
              <a:rect l="0" t="0" r="0" b="0"/>
              <a:pathLst>
                <a:path w="99121" h="310137">
                  <a:moveTo>
                    <a:pt x="0" y="119468"/>
                  </a:moveTo>
                  <a:lnTo>
                    <a:pt x="0" y="119468"/>
                  </a:lnTo>
                  <a:lnTo>
                    <a:pt x="3371" y="119466"/>
                  </a:lnTo>
                  <a:lnTo>
                    <a:pt x="6907" y="115705"/>
                  </a:lnTo>
                  <a:lnTo>
                    <a:pt x="10125" y="111446"/>
                  </a:lnTo>
                  <a:lnTo>
                    <a:pt x="10984" y="111298"/>
                  </a:lnTo>
                  <a:lnTo>
                    <a:pt x="11555" y="111905"/>
                  </a:lnTo>
                  <a:lnTo>
                    <a:pt x="11231" y="113015"/>
                  </a:lnTo>
                  <a:lnTo>
                    <a:pt x="8990" y="116130"/>
                  </a:lnTo>
                  <a:lnTo>
                    <a:pt x="7132" y="128592"/>
                  </a:lnTo>
                  <a:lnTo>
                    <a:pt x="8334" y="173631"/>
                  </a:lnTo>
                  <a:lnTo>
                    <a:pt x="12125" y="219001"/>
                  </a:lnTo>
                  <a:lnTo>
                    <a:pt x="17014" y="265468"/>
                  </a:lnTo>
                  <a:lnTo>
                    <a:pt x="18782" y="306643"/>
                  </a:lnTo>
                  <a:lnTo>
                    <a:pt x="18166" y="309162"/>
                  </a:lnTo>
                  <a:lnTo>
                    <a:pt x="17049" y="310136"/>
                  </a:lnTo>
                  <a:lnTo>
                    <a:pt x="15599" y="310080"/>
                  </a:lnTo>
                  <a:lnTo>
                    <a:pt x="8908" y="276620"/>
                  </a:lnTo>
                  <a:lnTo>
                    <a:pt x="6855" y="233113"/>
                  </a:lnTo>
                  <a:lnTo>
                    <a:pt x="6575" y="202432"/>
                  </a:lnTo>
                  <a:lnTo>
                    <a:pt x="6450" y="167631"/>
                  </a:lnTo>
                  <a:lnTo>
                    <a:pt x="9751" y="129191"/>
                  </a:lnTo>
                  <a:lnTo>
                    <a:pt x="18568" y="86444"/>
                  </a:lnTo>
                  <a:lnTo>
                    <a:pt x="34189" y="46073"/>
                  </a:lnTo>
                  <a:lnTo>
                    <a:pt x="48073" y="20894"/>
                  </a:lnTo>
                  <a:lnTo>
                    <a:pt x="61818" y="6513"/>
                  </a:lnTo>
                  <a:lnTo>
                    <a:pt x="68023" y="2537"/>
                  </a:lnTo>
                  <a:lnTo>
                    <a:pt x="78680" y="0"/>
                  </a:lnTo>
                  <a:lnTo>
                    <a:pt x="83498" y="1722"/>
                  </a:lnTo>
                  <a:lnTo>
                    <a:pt x="92614" y="9281"/>
                  </a:lnTo>
                  <a:lnTo>
                    <a:pt x="97606" y="21578"/>
                  </a:lnTo>
                  <a:lnTo>
                    <a:pt x="99120" y="36449"/>
                  </a:lnTo>
                  <a:lnTo>
                    <a:pt x="97440" y="52468"/>
                  </a:lnTo>
                  <a:lnTo>
                    <a:pt x="85786" y="80723"/>
                  </a:lnTo>
                  <a:lnTo>
                    <a:pt x="68927" y="101325"/>
                  </a:lnTo>
                  <a:lnTo>
                    <a:pt x="45679" y="119516"/>
                  </a:lnTo>
                  <a:lnTo>
                    <a:pt x="38411" y="123017"/>
                  </a:lnTo>
                  <a:lnTo>
                    <a:pt x="36896" y="122540"/>
                  </a:lnTo>
                  <a:lnTo>
                    <a:pt x="38100" y="1131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6190"/>
            <p:cNvSpPr/>
            <p:nvPr>
              <p:custDataLst>
                <p:tags r:id="rId247"/>
              </p:custDataLst>
            </p:nvPr>
          </p:nvSpPr>
          <p:spPr>
            <a:xfrm>
              <a:off x="3327400" y="6126896"/>
              <a:ext cx="152401" cy="102455"/>
            </a:xfrm>
            <a:custGeom>
              <a:avLst/>
              <a:gdLst/>
              <a:ahLst/>
              <a:cxnLst/>
              <a:rect l="0" t="0" r="0" b="0"/>
              <a:pathLst>
                <a:path w="152401" h="102455">
                  <a:moveTo>
                    <a:pt x="0" y="19904"/>
                  </a:moveTo>
                  <a:lnTo>
                    <a:pt x="0" y="19904"/>
                  </a:lnTo>
                  <a:lnTo>
                    <a:pt x="3371" y="16533"/>
                  </a:lnTo>
                  <a:lnTo>
                    <a:pt x="6907" y="14878"/>
                  </a:lnTo>
                  <a:lnTo>
                    <a:pt x="11555" y="13816"/>
                  </a:lnTo>
                  <a:lnTo>
                    <a:pt x="16041" y="59616"/>
                  </a:lnTo>
                  <a:lnTo>
                    <a:pt x="18786" y="95296"/>
                  </a:lnTo>
                  <a:lnTo>
                    <a:pt x="18168" y="96977"/>
                  </a:lnTo>
                  <a:lnTo>
                    <a:pt x="17051" y="97392"/>
                  </a:lnTo>
                  <a:lnTo>
                    <a:pt x="15601" y="96962"/>
                  </a:lnTo>
                  <a:lnTo>
                    <a:pt x="12108" y="92722"/>
                  </a:lnTo>
                  <a:lnTo>
                    <a:pt x="10188" y="89616"/>
                  </a:lnTo>
                  <a:lnTo>
                    <a:pt x="10857" y="65018"/>
                  </a:lnTo>
                  <a:lnTo>
                    <a:pt x="15525" y="37661"/>
                  </a:lnTo>
                  <a:lnTo>
                    <a:pt x="28118" y="15053"/>
                  </a:lnTo>
                  <a:lnTo>
                    <a:pt x="38513" y="1690"/>
                  </a:lnTo>
                  <a:lnTo>
                    <a:pt x="41903" y="0"/>
                  </a:lnTo>
                  <a:lnTo>
                    <a:pt x="49433" y="4"/>
                  </a:lnTo>
                  <a:lnTo>
                    <a:pt x="52005" y="993"/>
                  </a:lnTo>
                  <a:lnTo>
                    <a:pt x="53720" y="2358"/>
                  </a:lnTo>
                  <a:lnTo>
                    <a:pt x="56331" y="7168"/>
                  </a:lnTo>
                  <a:lnTo>
                    <a:pt x="61875" y="25620"/>
                  </a:lnTo>
                  <a:lnTo>
                    <a:pt x="63483" y="33733"/>
                  </a:lnTo>
                  <a:lnTo>
                    <a:pt x="66550" y="39690"/>
                  </a:lnTo>
                  <a:lnTo>
                    <a:pt x="68356" y="40856"/>
                  </a:lnTo>
                  <a:lnTo>
                    <a:pt x="70265" y="40928"/>
                  </a:lnTo>
                  <a:lnTo>
                    <a:pt x="72243" y="40270"/>
                  </a:lnTo>
                  <a:lnTo>
                    <a:pt x="76323" y="35776"/>
                  </a:lnTo>
                  <a:lnTo>
                    <a:pt x="88062" y="21392"/>
                  </a:lnTo>
                  <a:lnTo>
                    <a:pt x="95818" y="17038"/>
                  </a:lnTo>
                  <a:lnTo>
                    <a:pt x="99862" y="15876"/>
                  </a:lnTo>
                  <a:lnTo>
                    <a:pt x="108118" y="16467"/>
                  </a:lnTo>
                  <a:lnTo>
                    <a:pt x="122581" y="22649"/>
                  </a:lnTo>
                  <a:lnTo>
                    <a:pt x="128288" y="25967"/>
                  </a:lnTo>
                  <a:lnTo>
                    <a:pt x="136509" y="35300"/>
                  </a:lnTo>
                  <a:lnTo>
                    <a:pt x="141810" y="47207"/>
                  </a:lnTo>
                  <a:lnTo>
                    <a:pt x="152400" y="1024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6191"/>
            <p:cNvSpPr/>
            <p:nvPr>
              <p:custDataLst>
                <p:tags r:id="rId248"/>
              </p:custDataLst>
            </p:nvPr>
          </p:nvSpPr>
          <p:spPr>
            <a:xfrm>
              <a:off x="3497078" y="5946389"/>
              <a:ext cx="160523" cy="314701"/>
            </a:xfrm>
            <a:custGeom>
              <a:avLst/>
              <a:gdLst/>
              <a:ahLst/>
              <a:cxnLst/>
              <a:rect l="0" t="0" r="0" b="0"/>
              <a:pathLst>
                <a:path w="160523" h="314701">
                  <a:moveTo>
                    <a:pt x="122422" y="86111"/>
                  </a:moveTo>
                  <a:lnTo>
                    <a:pt x="122422" y="86111"/>
                  </a:lnTo>
                  <a:lnTo>
                    <a:pt x="127491" y="73149"/>
                  </a:lnTo>
                  <a:lnTo>
                    <a:pt x="131842" y="44877"/>
                  </a:lnTo>
                  <a:lnTo>
                    <a:pt x="127706" y="9004"/>
                  </a:lnTo>
                  <a:lnTo>
                    <a:pt x="125945" y="2956"/>
                  </a:lnTo>
                  <a:lnTo>
                    <a:pt x="123359" y="336"/>
                  </a:lnTo>
                  <a:lnTo>
                    <a:pt x="120224" y="0"/>
                  </a:lnTo>
                  <a:lnTo>
                    <a:pt x="116724" y="1187"/>
                  </a:lnTo>
                  <a:lnTo>
                    <a:pt x="109070" y="10031"/>
                  </a:lnTo>
                  <a:lnTo>
                    <a:pt x="92660" y="45448"/>
                  </a:lnTo>
                  <a:lnTo>
                    <a:pt x="83538" y="92463"/>
                  </a:lnTo>
                  <a:lnTo>
                    <a:pt x="75700" y="136520"/>
                  </a:lnTo>
                  <a:lnTo>
                    <a:pt x="72830" y="177169"/>
                  </a:lnTo>
                  <a:lnTo>
                    <a:pt x="68609" y="218219"/>
                  </a:lnTo>
                  <a:lnTo>
                    <a:pt x="65712" y="263956"/>
                  </a:lnTo>
                  <a:lnTo>
                    <a:pt x="66036" y="300475"/>
                  </a:lnTo>
                  <a:lnTo>
                    <a:pt x="69653" y="313629"/>
                  </a:lnTo>
                  <a:lnTo>
                    <a:pt x="70309" y="314695"/>
                  </a:lnTo>
                  <a:lnTo>
                    <a:pt x="70747" y="314700"/>
                  </a:lnTo>
                  <a:lnTo>
                    <a:pt x="71363" y="304595"/>
                  </a:lnTo>
                  <a:lnTo>
                    <a:pt x="64803" y="281453"/>
                  </a:lnTo>
                  <a:lnTo>
                    <a:pt x="50552" y="258995"/>
                  </a:lnTo>
                  <a:lnTo>
                    <a:pt x="29552" y="242308"/>
                  </a:lnTo>
                  <a:lnTo>
                    <a:pt x="12198" y="235168"/>
                  </a:lnTo>
                  <a:lnTo>
                    <a:pt x="1490" y="233052"/>
                  </a:lnTo>
                  <a:lnTo>
                    <a:pt x="173" y="232049"/>
                  </a:lnTo>
                  <a:lnTo>
                    <a:pt x="0" y="230675"/>
                  </a:lnTo>
                  <a:lnTo>
                    <a:pt x="591" y="229053"/>
                  </a:lnTo>
                  <a:lnTo>
                    <a:pt x="6891" y="227252"/>
                  </a:lnTo>
                  <a:lnTo>
                    <a:pt x="41668" y="222724"/>
                  </a:lnTo>
                  <a:lnTo>
                    <a:pt x="85246" y="217057"/>
                  </a:lnTo>
                  <a:lnTo>
                    <a:pt x="160522" y="2067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0" name="SMARTInkShape-Group1354"/>
          <p:cNvGrpSpPr/>
          <p:nvPr/>
        </p:nvGrpSpPr>
        <p:grpSpPr>
          <a:xfrm>
            <a:off x="1476772" y="5979680"/>
            <a:ext cx="1385096" cy="455536"/>
            <a:chOff x="1476772" y="5979680"/>
            <a:chExt cx="1385096" cy="455536"/>
          </a:xfrm>
        </p:grpSpPr>
        <p:sp>
          <p:nvSpPr>
            <p:cNvPr id="510" name="SMARTInkShape-6192"/>
            <p:cNvSpPr/>
            <p:nvPr>
              <p:custDataLst>
                <p:tags r:id="rId236"/>
              </p:custDataLst>
            </p:nvPr>
          </p:nvSpPr>
          <p:spPr>
            <a:xfrm>
              <a:off x="1476772" y="5981700"/>
              <a:ext cx="237688" cy="329471"/>
            </a:xfrm>
            <a:custGeom>
              <a:avLst/>
              <a:gdLst/>
              <a:ahLst/>
              <a:cxnLst/>
              <a:rect l="0" t="0" r="0" b="0"/>
              <a:pathLst>
                <a:path w="237688" h="329471">
                  <a:moveTo>
                    <a:pt x="28178" y="0"/>
                  </a:moveTo>
                  <a:lnTo>
                    <a:pt x="28178" y="0"/>
                  </a:lnTo>
                  <a:lnTo>
                    <a:pt x="24807" y="3371"/>
                  </a:lnTo>
                  <a:lnTo>
                    <a:pt x="21271" y="5026"/>
                  </a:lnTo>
                  <a:lnTo>
                    <a:pt x="19340" y="5467"/>
                  </a:lnTo>
                  <a:lnTo>
                    <a:pt x="18053" y="5056"/>
                  </a:lnTo>
                  <a:lnTo>
                    <a:pt x="17194" y="4076"/>
                  </a:lnTo>
                  <a:lnTo>
                    <a:pt x="16622" y="2718"/>
                  </a:lnTo>
                  <a:lnTo>
                    <a:pt x="15535" y="1812"/>
                  </a:lnTo>
                  <a:lnTo>
                    <a:pt x="10111" y="238"/>
                  </a:lnTo>
                  <a:lnTo>
                    <a:pt x="9783" y="864"/>
                  </a:lnTo>
                  <a:lnTo>
                    <a:pt x="9214" y="5489"/>
                  </a:lnTo>
                  <a:lnTo>
                    <a:pt x="12524" y="9466"/>
                  </a:lnTo>
                  <a:lnTo>
                    <a:pt x="16047" y="11263"/>
                  </a:lnTo>
                  <a:lnTo>
                    <a:pt x="26136" y="13215"/>
                  </a:lnTo>
                  <a:lnTo>
                    <a:pt x="33139" y="17008"/>
                  </a:lnTo>
                  <a:lnTo>
                    <a:pt x="80265" y="24493"/>
                  </a:lnTo>
                  <a:lnTo>
                    <a:pt x="122798" y="25346"/>
                  </a:lnTo>
                  <a:lnTo>
                    <a:pt x="168143" y="25398"/>
                  </a:lnTo>
                  <a:lnTo>
                    <a:pt x="208968" y="17560"/>
                  </a:lnTo>
                  <a:lnTo>
                    <a:pt x="215773" y="14860"/>
                  </a:lnTo>
                  <a:lnTo>
                    <a:pt x="226833" y="12635"/>
                  </a:lnTo>
                  <a:lnTo>
                    <a:pt x="236154" y="7317"/>
                  </a:lnTo>
                  <a:lnTo>
                    <a:pt x="236679" y="6290"/>
                  </a:lnTo>
                  <a:lnTo>
                    <a:pt x="237687" y="287"/>
                  </a:lnTo>
                  <a:lnTo>
                    <a:pt x="201602" y="2"/>
                  </a:lnTo>
                  <a:lnTo>
                    <a:pt x="154803" y="14927"/>
                  </a:lnTo>
                  <a:lnTo>
                    <a:pt x="109389" y="39593"/>
                  </a:lnTo>
                  <a:lnTo>
                    <a:pt x="84577" y="55099"/>
                  </a:lnTo>
                  <a:lnTo>
                    <a:pt x="69406" y="73439"/>
                  </a:lnTo>
                  <a:lnTo>
                    <a:pt x="67668" y="78030"/>
                  </a:lnTo>
                  <a:lnTo>
                    <a:pt x="67910" y="80242"/>
                  </a:lnTo>
                  <a:lnTo>
                    <a:pt x="70061" y="84581"/>
                  </a:lnTo>
                  <a:lnTo>
                    <a:pt x="81241" y="97360"/>
                  </a:lnTo>
                  <a:lnTo>
                    <a:pt x="85393" y="99716"/>
                  </a:lnTo>
                  <a:lnTo>
                    <a:pt x="126663" y="113699"/>
                  </a:lnTo>
                  <a:lnTo>
                    <a:pt x="137331" y="121324"/>
                  </a:lnTo>
                  <a:lnTo>
                    <a:pt x="141163" y="125333"/>
                  </a:lnTo>
                  <a:lnTo>
                    <a:pt x="143013" y="130121"/>
                  </a:lnTo>
                  <a:lnTo>
                    <a:pt x="143186" y="141088"/>
                  </a:lnTo>
                  <a:lnTo>
                    <a:pt x="135267" y="154898"/>
                  </a:lnTo>
                  <a:lnTo>
                    <a:pt x="95536" y="193652"/>
                  </a:lnTo>
                  <a:lnTo>
                    <a:pt x="52506" y="229675"/>
                  </a:lnTo>
                  <a:lnTo>
                    <a:pt x="10938" y="269237"/>
                  </a:lnTo>
                  <a:lnTo>
                    <a:pt x="2877" y="285938"/>
                  </a:lnTo>
                  <a:lnTo>
                    <a:pt x="0" y="300649"/>
                  </a:lnTo>
                  <a:lnTo>
                    <a:pt x="1073" y="309540"/>
                  </a:lnTo>
                  <a:lnTo>
                    <a:pt x="9546" y="317725"/>
                  </a:lnTo>
                  <a:lnTo>
                    <a:pt x="15757" y="321883"/>
                  </a:lnTo>
                  <a:lnTo>
                    <a:pt x="51465" y="327736"/>
                  </a:lnTo>
                  <a:lnTo>
                    <a:pt x="91052" y="329470"/>
                  </a:lnTo>
                  <a:lnTo>
                    <a:pt x="132963" y="323241"/>
                  </a:lnTo>
                  <a:lnTo>
                    <a:pt x="178280" y="317222"/>
                  </a:lnTo>
                  <a:lnTo>
                    <a:pt x="231378" y="304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6193"/>
            <p:cNvSpPr/>
            <p:nvPr>
              <p:custDataLst>
                <p:tags r:id="rId237"/>
              </p:custDataLst>
            </p:nvPr>
          </p:nvSpPr>
          <p:spPr>
            <a:xfrm>
              <a:off x="1784350" y="6168149"/>
              <a:ext cx="184151" cy="126808"/>
            </a:xfrm>
            <a:custGeom>
              <a:avLst/>
              <a:gdLst/>
              <a:ahLst/>
              <a:cxnLst/>
              <a:rect l="0" t="0" r="0" b="0"/>
              <a:pathLst>
                <a:path w="184151" h="126808">
                  <a:moveTo>
                    <a:pt x="0" y="23101"/>
                  </a:moveTo>
                  <a:lnTo>
                    <a:pt x="0" y="23101"/>
                  </a:lnTo>
                  <a:lnTo>
                    <a:pt x="0" y="10740"/>
                  </a:lnTo>
                  <a:lnTo>
                    <a:pt x="5026" y="31168"/>
                  </a:lnTo>
                  <a:lnTo>
                    <a:pt x="10540" y="75225"/>
                  </a:lnTo>
                  <a:lnTo>
                    <a:pt x="12510" y="121493"/>
                  </a:lnTo>
                  <a:lnTo>
                    <a:pt x="12616" y="126802"/>
                  </a:lnTo>
                  <a:lnTo>
                    <a:pt x="13349" y="126807"/>
                  </a:lnTo>
                  <a:lnTo>
                    <a:pt x="16046" y="123050"/>
                  </a:lnTo>
                  <a:lnTo>
                    <a:pt x="20536" y="84432"/>
                  </a:lnTo>
                  <a:lnTo>
                    <a:pt x="31181" y="47210"/>
                  </a:lnTo>
                  <a:lnTo>
                    <a:pt x="51236" y="14798"/>
                  </a:lnTo>
                  <a:lnTo>
                    <a:pt x="60636" y="5769"/>
                  </a:lnTo>
                  <a:lnTo>
                    <a:pt x="69518" y="1287"/>
                  </a:lnTo>
                  <a:lnTo>
                    <a:pt x="73862" y="92"/>
                  </a:lnTo>
                  <a:lnTo>
                    <a:pt x="77464" y="0"/>
                  </a:lnTo>
                  <a:lnTo>
                    <a:pt x="83347" y="1780"/>
                  </a:lnTo>
                  <a:lnTo>
                    <a:pt x="93997" y="20233"/>
                  </a:lnTo>
                  <a:lnTo>
                    <a:pt x="102480" y="62644"/>
                  </a:lnTo>
                  <a:lnTo>
                    <a:pt x="107230" y="81590"/>
                  </a:lnTo>
                  <a:lnTo>
                    <a:pt x="107470" y="81849"/>
                  </a:lnTo>
                  <a:lnTo>
                    <a:pt x="119468" y="36297"/>
                  </a:lnTo>
                  <a:lnTo>
                    <a:pt x="130021" y="18309"/>
                  </a:lnTo>
                  <a:lnTo>
                    <a:pt x="137985" y="10858"/>
                  </a:lnTo>
                  <a:lnTo>
                    <a:pt x="142790" y="10001"/>
                  </a:lnTo>
                  <a:lnTo>
                    <a:pt x="153773" y="12810"/>
                  </a:lnTo>
                  <a:lnTo>
                    <a:pt x="165115" y="18954"/>
                  </a:lnTo>
                  <a:lnTo>
                    <a:pt x="170516" y="28783"/>
                  </a:lnTo>
                  <a:lnTo>
                    <a:pt x="181205" y="66888"/>
                  </a:lnTo>
                  <a:lnTo>
                    <a:pt x="184150" y="1183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6194"/>
            <p:cNvSpPr/>
            <p:nvPr>
              <p:custDataLst>
                <p:tags r:id="rId238"/>
              </p:custDataLst>
            </p:nvPr>
          </p:nvSpPr>
          <p:spPr>
            <a:xfrm>
              <a:off x="2044700" y="6146349"/>
              <a:ext cx="79789" cy="288867"/>
            </a:xfrm>
            <a:custGeom>
              <a:avLst/>
              <a:gdLst/>
              <a:ahLst/>
              <a:cxnLst/>
              <a:rect l="0" t="0" r="0" b="0"/>
              <a:pathLst>
                <a:path w="79789" h="288867">
                  <a:moveTo>
                    <a:pt x="0" y="25851"/>
                  </a:moveTo>
                  <a:lnTo>
                    <a:pt x="0" y="25851"/>
                  </a:lnTo>
                  <a:lnTo>
                    <a:pt x="6742" y="35964"/>
                  </a:lnTo>
                  <a:lnTo>
                    <a:pt x="8171" y="46573"/>
                  </a:lnTo>
                  <a:lnTo>
                    <a:pt x="6590" y="91374"/>
                  </a:lnTo>
                  <a:lnTo>
                    <a:pt x="6397" y="135664"/>
                  </a:lnTo>
                  <a:lnTo>
                    <a:pt x="7062" y="180795"/>
                  </a:lnTo>
                  <a:lnTo>
                    <a:pt x="10716" y="216792"/>
                  </a:lnTo>
                  <a:lnTo>
                    <a:pt x="12308" y="261593"/>
                  </a:lnTo>
                  <a:lnTo>
                    <a:pt x="10702" y="282673"/>
                  </a:lnTo>
                  <a:lnTo>
                    <a:pt x="9252" y="288082"/>
                  </a:lnTo>
                  <a:lnTo>
                    <a:pt x="8284" y="288866"/>
                  </a:lnTo>
                  <a:lnTo>
                    <a:pt x="2156" y="244099"/>
                  </a:lnTo>
                  <a:lnTo>
                    <a:pt x="639" y="205366"/>
                  </a:lnTo>
                  <a:lnTo>
                    <a:pt x="189" y="168803"/>
                  </a:lnTo>
                  <a:lnTo>
                    <a:pt x="56" y="126690"/>
                  </a:lnTo>
                  <a:lnTo>
                    <a:pt x="1893" y="84184"/>
                  </a:lnTo>
                  <a:lnTo>
                    <a:pt x="8792" y="47133"/>
                  </a:lnTo>
                  <a:lnTo>
                    <a:pt x="20395" y="13122"/>
                  </a:lnTo>
                  <a:lnTo>
                    <a:pt x="26938" y="4201"/>
                  </a:lnTo>
                  <a:lnTo>
                    <a:pt x="30659" y="834"/>
                  </a:lnTo>
                  <a:lnTo>
                    <a:pt x="34550" y="0"/>
                  </a:lnTo>
                  <a:lnTo>
                    <a:pt x="38556" y="856"/>
                  </a:lnTo>
                  <a:lnTo>
                    <a:pt x="47475" y="6275"/>
                  </a:lnTo>
                  <a:lnTo>
                    <a:pt x="58494" y="15739"/>
                  </a:lnTo>
                  <a:lnTo>
                    <a:pt x="73227" y="39710"/>
                  </a:lnTo>
                  <a:lnTo>
                    <a:pt x="79788" y="69155"/>
                  </a:lnTo>
                  <a:lnTo>
                    <a:pt x="78361" y="93479"/>
                  </a:lnTo>
                  <a:lnTo>
                    <a:pt x="71516" y="107413"/>
                  </a:lnTo>
                  <a:lnTo>
                    <a:pt x="57644" y="123395"/>
                  </a:lnTo>
                  <a:lnTo>
                    <a:pt x="53246" y="126864"/>
                  </a:lnTo>
                  <a:lnTo>
                    <a:pt x="47491" y="127765"/>
                  </a:lnTo>
                  <a:lnTo>
                    <a:pt x="33572" y="125003"/>
                  </a:lnTo>
                  <a:lnTo>
                    <a:pt x="23623" y="119072"/>
                  </a:lnTo>
                  <a:lnTo>
                    <a:pt x="17555" y="112439"/>
                  </a:lnTo>
                  <a:lnTo>
                    <a:pt x="12700" y="1020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6195"/>
            <p:cNvSpPr/>
            <p:nvPr>
              <p:custDataLst>
                <p:tags r:id="rId239"/>
              </p:custDataLst>
            </p:nvPr>
          </p:nvSpPr>
          <p:spPr>
            <a:xfrm>
              <a:off x="2222500" y="617855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12700" y="0"/>
                  </a:moveTo>
                  <a:lnTo>
                    <a:pt x="12700" y="0"/>
                  </a:lnTo>
                  <a:lnTo>
                    <a:pt x="12700" y="6741"/>
                  </a:lnTo>
                  <a:lnTo>
                    <a:pt x="784" y="4194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6196"/>
            <p:cNvSpPr/>
            <p:nvPr>
              <p:custDataLst>
                <p:tags r:id="rId240"/>
              </p:custDataLst>
            </p:nvPr>
          </p:nvSpPr>
          <p:spPr>
            <a:xfrm>
              <a:off x="2222500" y="608330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12700" y="31750"/>
                  </a:moveTo>
                  <a:lnTo>
                    <a:pt x="12700" y="31750"/>
                  </a:lnTo>
                  <a:lnTo>
                    <a:pt x="8336" y="2161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6197"/>
            <p:cNvSpPr/>
            <p:nvPr>
              <p:custDataLst>
                <p:tags r:id="rId241"/>
              </p:custDataLst>
            </p:nvPr>
          </p:nvSpPr>
          <p:spPr>
            <a:xfrm>
              <a:off x="2311400" y="6127750"/>
              <a:ext cx="120651" cy="140832"/>
            </a:xfrm>
            <a:custGeom>
              <a:avLst/>
              <a:gdLst/>
              <a:ahLst/>
              <a:cxnLst/>
              <a:rect l="0" t="0" r="0" b="0"/>
              <a:pathLst>
                <a:path w="120651" h="140832">
                  <a:moveTo>
                    <a:pt x="0" y="6350"/>
                  </a:moveTo>
                  <a:lnTo>
                    <a:pt x="0" y="6350"/>
                  </a:lnTo>
                  <a:lnTo>
                    <a:pt x="3371" y="6350"/>
                  </a:lnTo>
                  <a:lnTo>
                    <a:pt x="12209" y="9721"/>
                  </a:lnTo>
                  <a:lnTo>
                    <a:pt x="23765" y="18559"/>
                  </a:lnTo>
                  <a:lnTo>
                    <a:pt x="46395" y="55893"/>
                  </a:lnTo>
                  <a:lnTo>
                    <a:pt x="63492" y="99235"/>
                  </a:lnTo>
                  <a:lnTo>
                    <a:pt x="64595" y="124418"/>
                  </a:lnTo>
                  <a:lnTo>
                    <a:pt x="60224" y="134789"/>
                  </a:lnTo>
                  <a:lnTo>
                    <a:pt x="57083" y="138542"/>
                  </a:lnTo>
                  <a:lnTo>
                    <a:pt x="53577" y="140339"/>
                  </a:lnTo>
                  <a:lnTo>
                    <a:pt x="49829" y="140831"/>
                  </a:lnTo>
                  <a:lnTo>
                    <a:pt x="45919" y="140455"/>
                  </a:lnTo>
                  <a:lnTo>
                    <a:pt x="37812" y="130628"/>
                  </a:lnTo>
                  <a:lnTo>
                    <a:pt x="30917" y="115207"/>
                  </a:lnTo>
                  <a:lnTo>
                    <a:pt x="27852" y="98946"/>
                  </a:lnTo>
                  <a:lnTo>
                    <a:pt x="32868" y="63812"/>
                  </a:lnTo>
                  <a:lnTo>
                    <a:pt x="46663" y="35606"/>
                  </a:lnTo>
                  <a:lnTo>
                    <a:pt x="60784" y="20584"/>
                  </a:lnTo>
                  <a:lnTo>
                    <a:pt x="83974" y="9187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6198"/>
            <p:cNvSpPr/>
            <p:nvPr>
              <p:custDataLst>
                <p:tags r:id="rId242"/>
              </p:custDataLst>
            </p:nvPr>
          </p:nvSpPr>
          <p:spPr>
            <a:xfrm>
              <a:off x="2477383" y="6153150"/>
              <a:ext cx="5468" cy="82551"/>
            </a:xfrm>
            <a:custGeom>
              <a:avLst/>
              <a:gdLst/>
              <a:ahLst/>
              <a:cxnLst/>
              <a:rect l="0" t="0" r="0" b="0"/>
              <a:pathLst>
                <a:path w="5468" h="8255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0" y="15579"/>
                  </a:lnTo>
                  <a:lnTo>
                    <a:pt x="1033" y="59536"/>
                  </a:lnTo>
                  <a:lnTo>
                    <a:pt x="5467" y="82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6199"/>
            <p:cNvSpPr/>
            <p:nvPr>
              <p:custDataLst>
                <p:tags r:id="rId243"/>
              </p:custDataLst>
            </p:nvPr>
          </p:nvSpPr>
          <p:spPr>
            <a:xfrm>
              <a:off x="2482850" y="6053479"/>
              <a:ext cx="19051" cy="29822"/>
            </a:xfrm>
            <a:custGeom>
              <a:avLst/>
              <a:gdLst/>
              <a:ahLst/>
              <a:cxnLst/>
              <a:rect l="0" t="0" r="0" b="0"/>
              <a:pathLst>
                <a:path w="19051" h="29822">
                  <a:moveTo>
                    <a:pt x="0" y="29821"/>
                  </a:moveTo>
                  <a:lnTo>
                    <a:pt x="0" y="29821"/>
                  </a:lnTo>
                  <a:lnTo>
                    <a:pt x="0" y="0"/>
                  </a:lnTo>
                  <a:lnTo>
                    <a:pt x="1411" y="62"/>
                  </a:lnTo>
                  <a:lnTo>
                    <a:pt x="19050" y="107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6200"/>
            <p:cNvSpPr/>
            <p:nvPr>
              <p:custDataLst>
                <p:tags r:id="rId244"/>
              </p:custDataLst>
            </p:nvPr>
          </p:nvSpPr>
          <p:spPr>
            <a:xfrm>
              <a:off x="2549625" y="6124837"/>
              <a:ext cx="79276" cy="123564"/>
            </a:xfrm>
            <a:custGeom>
              <a:avLst/>
              <a:gdLst/>
              <a:ahLst/>
              <a:cxnLst/>
              <a:rect l="0" t="0" r="0" b="0"/>
              <a:pathLst>
                <a:path w="79276" h="123564">
                  <a:moveTo>
                    <a:pt x="79275" y="15613"/>
                  </a:moveTo>
                  <a:lnTo>
                    <a:pt x="79275" y="15613"/>
                  </a:lnTo>
                  <a:lnTo>
                    <a:pt x="75904" y="15613"/>
                  </a:lnTo>
                  <a:lnTo>
                    <a:pt x="72367" y="11850"/>
                  </a:lnTo>
                  <a:lnTo>
                    <a:pt x="68444" y="6884"/>
                  </a:lnTo>
                  <a:lnTo>
                    <a:pt x="54705" y="65"/>
                  </a:lnTo>
                  <a:lnTo>
                    <a:pt x="43190" y="0"/>
                  </a:lnTo>
                  <a:lnTo>
                    <a:pt x="26485" y="3932"/>
                  </a:lnTo>
                  <a:lnTo>
                    <a:pt x="22915" y="5709"/>
                  </a:lnTo>
                  <a:lnTo>
                    <a:pt x="7778" y="25065"/>
                  </a:lnTo>
                  <a:lnTo>
                    <a:pt x="1637" y="41451"/>
                  </a:lnTo>
                  <a:lnTo>
                    <a:pt x="0" y="49771"/>
                  </a:lnTo>
                  <a:lnTo>
                    <a:pt x="4437" y="81708"/>
                  </a:lnTo>
                  <a:lnTo>
                    <a:pt x="28475" y="1235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6201"/>
            <p:cNvSpPr/>
            <p:nvPr>
              <p:custDataLst>
                <p:tags r:id="rId245"/>
              </p:custDataLst>
            </p:nvPr>
          </p:nvSpPr>
          <p:spPr>
            <a:xfrm>
              <a:off x="2670654" y="5979680"/>
              <a:ext cx="191214" cy="274061"/>
            </a:xfrm>
            <a:custGeom>
              <a:avLst/>
              <a:gdLst/>
              <a:ahLst/>
              <a:cxnLst/>
              <a:rect l="0" t="0" r="0" b="0"/>
              <a:pathLst>
                <a:path w="191214" h="274061">
                  <a:moveTo>
                    <a:pt x="34446" y="217920"/>
                  </a:moveTo>
                  <a:lnTo>
                    <a:pt x="34446" y="217920"/>
                  </a:lnTo>
                  <a:lnTo>
                    <a:pt x="48752" y="191405"/>
                  </a:lnTo>
                  <a:lnTo>
                    <a:pt x="52090" y="179880"/>
                  </a:lnTo>
                  <a:lnTo>
                    <a:pt x="50442" y="178450"/>
                  </a:lnTo>
                  <a:lnTo>
                    <a:pt x="42967" y="178741"/>
                  </a:lnTo>
                  <a:lnTo>
                    <a:pt x="26858" y="186242"/>
                  </a:lnTo>
                  <a:lnTo>
                    <a:pt x="8679" y="204144"/>
                  </a:lnTo>
                  <a:lnTo>
                    <a:pt x="1828" y="215559"/>
                  </a:lnTo>
                  <a:lnTo>
                    <a:pt x="0" y="220580"/>
                  </a:lnTo>
                  <a:lnTo>
                    <a:pt x="193" y="225338"/>
                  </a:lnTo>
                  <a:lnTo>
                    <a:pt x="4171" y="234388"/>
                  </a:lnTo>
                  <a:lnTo>
                    <a:pt x="7912" y="237365"/>
                  </a:lnTo>
                  <a:lnTo>
                    <a:pt x="17714" y="240674"/>
                  </a:lnTo>
                  <a:lnTo>
                    <a:pt x="27245" y="240263"/>
                  </a:lnTo>
                  <a:lnTo>
                    <a:pt x="35479" y="237728"/>
                  </a:lnTo>
                  <a:lnTo>
                    <a:pt x="41490" y="234250"/>
                  </a:lnTo>
                  <a:lnTo>
                    <a:pt x="50393" y="223313"/>
                  </a:lnTo>
                  <a:lnTo>
                    <a:pt x="51427" y="222928"/>
                  </a:lnTo>
                  <a:lnTo>
                    <a:pt x="52117" y="223375"/>
                  </a:lnTo>
                  <a:lnTo>
                    <a:pt x="56831" y="263559"/>
                  </a:lnTo>
                  <a:lnTo>
                    <a:pt x="59247" y="267397"/>
                  </a:lnTo>
                  <a:lnTo>
                    <a:pt x="62269" y="269955"/>
                  </a:lnTo>
                  <a:lnTo>
                    <a:pt x="70095" y="272796"/>
                  </a:lnTo>
                  <a:lnTo>
                    <a:pt x="80629" y="274060"/>
                  </a:lnTo>
                  <a:lnTo>
                    <a:pt x="92366" y="268977"/>
                  </a:lnTo>
                  <a:lnTo>
                    <a:pt x="107111" y="256096"/>
                  </a:lnTo>
                  <a:lnTo>
                    <a:pt x="125156" y="225618"/>
                  </a:lnTo>
                  <a:lnTo>
                    <a:pt x="142933" y="184296"/>
                  </a:lnTo>
                  <a:lnTo>
                    <a:pt x="158234" y="146417"/>
                  </a:lnTo>
                  <a:lnTo>
                    <a:pt x="175076" y="102738"/>
                  </a:lnTo>
                  <a:lnTo>
                    <a:pt x="183496" y="70538"/>
                  </a:lnTo>
                  <a:lnTo>
                    <a:pt x="190322" y="26319"/>
                  </a:lnTo>
                  <a:lnTo>
                    <a:pt x="191213" y="6471"/>
                  </a:lnTo>
                  <a:lnTo>
                    <a:pt x="190463" y="2165"/>
                  </a:lnTo>
                  <a:lnTo>
                    <a:pt x="189257" y="0"/>
                  </a:lnTo>
                  <a:lnTo>
                    <a:pt x="186337" y="2084"/>
                  </a:lnTo>
                  <a:lnTo>
                    <a:pt x="177448" y="13808"/>
                  </a:lnTo>
                  <a:lnTo>
                    <a:pt x="167285" y="43613"/>
                  </a:lnTo>
                  <a:lnTo>
                    <a:pt x="161894" y="83588"/>
                  </a:lnTo>
                  <a:lnTo>
                    <a:pt x="157424" y="122771"/>
                  </a:lnTo>
                  <a:lnTo>
                    <a:pt x="155786" y="162838"/>
                  </a:lnTo>
                  <a:lnTo>
                    <a:pt x="151816" y="207190"/>
                  </a:lnTo>
                  <a:lnTo>
                    <a:pt x="153874" y="224205"/>
                  </a:lnTo>
                  <a:lnTo>
                    <a:pt x="159491" y="239058"/>
                  </a:lnTo>
                  <a:lnTo>
                    <a:pt x="174146" y="2560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5" name="SMARTInkShape-Group1355"/>
          <p:cNvGrpSpPr/>
          <p:nvPr/>
        </p:nvGrpSpPr>
        <p:grpSpPr>
          <a:xfrm>
            <a:off x="6699250" y="4686639"/>
            <a:ext cx="1219201" cy="1173002"/>
            <a:chOff x="6699250" y="4686639"/>
            <a:chExt cx="1219201" cy="1173002"/>
          </a:xfrm>
        </p:grpSpPr>
        <p:sp>
          <p:nvSpPr>
            <p:cNvPr id="521" name="SMARTInkShape-6202"/>
            <p:cNvSpPr/>
            <p:nvPr>
              <p:custDataLst>
                <p:tags r:id="rId232"/>
              </p:custDataLst>
            </p:nvPr>
          </p:nvSpPr>
          <p:spPr>
            <a:xfrm>
              <a:off x="6699250" y="4686639"/>
              <a:ext cx="436522" cy="1168062"/>
            </a:xfrm>
            <a:custGeom>
              <a:avLst/>
              <a:gdLst/>
              <a:ahLst/>
              <a:cxnLst/>
              <a:rect l="0" t="0" r="0" b="0"/>
              <a:pathLst>
                <a:path w="436522" h="1168062">
                  <a:moveTo>
                    <a:pt x="234950" y="12361"/>
                  </a:moveTo>
                  <a:lnTo>
                    <a:pt x="234950" y="12361"/>
                  </a:lnTo>
                  <a:lnTo>
                    <a:pt x="234950" y="8990"/>
                  </a:lnTo>
                  <a:lnTo>
                    <a:pt x="236831" y="5453"/>
                  </a:lnTo>
                  <a:lnTo>
                    <a:pt x="238320" y="3522"/>
                  </a:lnTo>
                  <a:lnTo>
                    <a:pt x="241857" y="1377"/>
                  </a:lnTo>
                  <a:lnTo>
                    <a:pt x="249877" y="0"/>
                  </a:lnTo>
                  <a:lnTo>
                    <a:pt x="254048" y="1693"/>
                  </a:lnTo>
                  <a:lnTo>
                    <a:pt x="256149" y="3132"/>
                  </a:lnTo>
                  <a:lnTo>
                    <a:pt x="282472" y="46919"/>
                  </a:lnTo>
                  <a:lnTo>
                    <a:pt x="299360" y="82729"/>
                  </a:lnTo>
                  <a:lnTo>
                    <a:pt x="320267" y="127468"/>
                  </a:lnTo>
                  <a:lnTo>
                    <a:pt x="338351" y="170800"/>
                  </a:lnTo>
                  <a:lnTo>
                    <a:pt x="350050" y="202016"/>
                  </a:lnTo>
                  <a:lnTo>
                    <a:pt x="362305" y="236353"/>
                  </a:lnTo>
                  <a:lnTo>
                    <a:pt x="374808" y="270427"/>
                  </a:lnTo>
                  <a:lnTo>
                    <a:pt x="387005" y="311232"/>
                  </a:lnTo>
                  <a:lnTo>
                    <a:pt x="396369" y="343924"/>
                  </a:lnTo>
                  <a:lnTo>
                    <a:pt x="406880" y="381973"/>
                  </a:lnTo>
                  <a:lnTo>
                    <a:pt x="416255" y="422401"/>
                  </a:lnTo>
                  <a:lnTo>
                    <a:pt x="423245" y="456362"/>
                  </a:lnTo>
                  <a:lnTo>
                    <a:pt x="428703" y="489095"/>
                  </a:lnTo>
                  <a:lnTo>
                    <a:pt x="433481" y="529513"/>
                  </a:lnTo>
                  <a:lnTo>
                    <a:pt x="436075" y="573347"/>
                  </a:lnTo>
                  <a:lnTo>
                    <a:pt x="436521" y="615171"/>
                  </a:lnTo>
                  <a:lnTo>
                    <a:pt x="432807" y="662517"/>
                  </a:lnTo>
                  <a:lnTo>
                    <a:pt x="426532" y="703356"/>
                  </a:lnTo>
                  <a:lnTo>
                    <a:pt x="416754" y="742269"/>
                  </a:lnTo>
                  <a:lnTo>
                    <a:pt x="408370" y="780610"/>
                  </a:lnTo>
                  <a:lnTo>
                    <a:pt x="397263" y="818781"/>
                  </a:lnTo>
                  <a:lnTo>
                    <a:pt x="384329" y="856196"/>
                  </a:lnTo>
                  <a:lnTo>
                    <a:pt x="361353" y="902683"/>
                  </a:lnTo>
                  <a:lnTo>
                    <a:pt x="336432" y="949051"/>
                  </a:lnTo>
                  <a:lnTo>
                    <a:pt x="310421" y="987817"/>
                  </a:lnTo>
                  <a:lnTo>
                    <a:pt x="278838" y="1026834"/>
                  </a:lnTo>
                  <a:lnTo>
                    <a:pt x="236993" y="1065424"/>
                  </a:lnTo>
                  <a:lnTo>
                    <a:pt x="191353" y="1098075"/>
                  </a:lnTo>
                  <a:lnTo>
                    <a:pt x="152281" y="1119220"/>
                  </a:lnTo>
                  <a:lnTo>
                    <a:pt x="109717" y="1136185"/>
                  </a:lnTo>
                  <a:lnTo>
                    <a:pt x="68335" y="1149757"/>
                  </a:lnTo>
                  <a:lnTo>
                    <a:pt x="0" y="1168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6203"/>
            <p:cNvSpPr/>
            <p:nvPr>
              <p:custDataLst>
                <p:tags r:id="rId233"/>
              </p:custDataLst>
            </p:nvPr>
          </p:nvSpPr>
          <p:spPr>
            <a:xfrm>
              <a:off x="7346950" y="58483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6204"/>
            <p:cNvSpPr/>
            <p:nvPr>
              <p:custDataLst>
                <p:tags r:id="rId234"/>
              </p:custDataLst>
            </p:nvPr>
          </p:nvSpPr>
          <p:spPr>
            <a:xfrm>
              <a:off x="7327900" y="4862672"/>
              <a:ext cx="512120" cy="996969"/>
            </a:xfrm>
            <a:custGeom>
              <a:avLst/>
              <a:gdLst/>
              <a:ahLst/>
              <a:cxnLst/>
              <a:rect l="0" t="0" r="0" b="0"/>
              <a:pathLst>
                <a:path w="512120" h="996969">
                  <a:moveTo>
                    <a:pt x="488950" y="14128"/>
                  </a:moveTo>
                  <a:lnTo>
                    <a:pt x="488950" y="14128"/>
                  </a:lnTo>
                  <a:lnTo>
                    <a:pt x="502764" y="5339"/>
                  </a:lnTo>
                  <a:lnTo>
                    <a:pt x="509201" y="344"/>
                  </a:lnTo>
                  <a:lnTo>
                    <a:pt x="510917" y="0"/>
                  </a:lnTo>
                  <a:lnTo>
                    <a:pt x="512061" y="475"/>
                  </a:lnTo>
                  <a:lnTo>
                    <a:pt x="512119" y="2204"/>
                  </a:lnTo>
                  <a:lnTo>
                    <a:pt x="504541" y="47845"/>
                  </a:lnTo>
                  <a:lnTo>
                    <a:pt x="490383" y="95342"/>
                  </a:lnTo>
                  <a:lnTo>
                    <a:pt x="471881" y="139897"/>
                  </a:lnTo>
                  <a:lnTo>
                    <a:pt x="448301" y="181998"/>
                  </a:lnTo>
                  <a:lnTo>
                    <a:pt x="424738" y="228903"/>
                  </a:lnTo>
                  <a:lnTo>
                    <a:pt x="399910" y="272139"/>
                  </a:lnTo>
                  <a:lnTo>
                    <a:pt x="374622" y="314650"/>
                  </a:lnTo>
                  <a:lnTo>
                    <a:pt x="349244" y="358900"/>
                  </a:lnTo>
                  <a:lnTo>
                    <a:pt x="330198" y="395683"/>
                  </a:lnTo>
                  <a:lnTo>
                    <a:pt x="311148" y="433392"/>
                  </a:lnTo>
                  <a:lnTo>
                    <a:pt x="292100" y="471376"/>
                  </a:lnTo>
                  <a:lnTo>
                    <a:pt x="266698" y="518767"/>
                  </a:lnTo>
                  <a:lnTo>
                    <a:pt x="247648" y="554764"/>
                  </a:lnTo>
                  <a:lnTo>
                    <a:pt x="228598" y="595611"/>
                  </a:lnTo>
                  <a:lnTo>
                    <a:pt x="209548" y="632252"/>
                  </a:lnTo>
                  <a:lnTo>
                    <a:pt x="193870" y="668822"/>
                  </a:lnTo>
                  <a:lnTo>
                    <a:pt x="176917" y="706469"/>
                  </a:lnTo>
                  <a:lnTo>
                    <a:pt x="157295" y="752752"/>
                  </a:lnTo>
                  <a:lnTo>
                    <a:pt x="137949" y="800046"/>
                  </a:lnTo>
                  <a:lnTo>
                    <a:pt x="120131" y="842246"/>
                  </a:lnTo>
                  <a:lnTo>
                    <a:pt x="101447" y="886265"/>
                  </a:lnTo>
                  <a:lnTo>
                    <a:pt x="72799" y="933585"/>
                  </a:lnTo>
                  <a:lnTo>
                    <a:pt x="45031" y="974578"/>
                  </a:lnTo>
                  <a:lnTo>
                    <a:pt x="32009" y="989917"/>
                  </a:lnTo>
                  <a:lnTo>
                    <a:pt x="26278" y="994147"/>
                  </a:lnTo>
                  <a:lnTo>
                    <a:pt x="21047" y="996264"/>
                  </a:lnTo>
                  <a:lnTo>
                    <a:pt x="16146" y="996968"/>
                  </a:lnTo>
                  <a:lnTo>
                    <a:pt x="12176" y="995322"/>
                  </a:lnTo>
                  <a:lnTo>
                    <a:pt x="0" y="979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6205"/>
            <p:cNvSpPr/>
            <p:nvPr>
              <p:custDataLst>
                <p:tags r:id="rId235"/>
              </p:custDataLst>
            </p:nvPr>
          </p:nvSpPr>
          <p:spPr>
            <a:xfrm>
              <a:off x="7705606" y="5452392"/>
              <a:ext cx="212845" cy="256910"/>
            </a:xfrm>
            <a:custGeom>
              <a:avLst/>
              <a:gdLst/>
              <a:ahLst/>
              <a:cxnLst/>
              <a:rect l="0" t="0" r="0" b="0"/>
              <a:pathLst>
                <a:path w="212845" h="256910">
                  <a:moveTo>
                    <a:pt x="3294" y="72108"/>
                  </a:moveTo>
                  <a:lnTo>
                    <a:pt x="3294" y="72108"/>
                  </a:lnTo>
                  <a:lnTo>
                    <a:pt x="6664" y="68737"/>
                  </a:lnTo>
                  <a:lnTo>
                    <a:pt x="7658" y="68449"/>
                  </a:lnTo>
                  <a:lnTo>
                    <a:pt x="8320" y="68963"/>
                  </a:lnTo>
                  <a:lnTo>
                    <a:pt x="8761" y="70012"/>
                  </a:lnTo>
                  <a:lnTo>
                    <a:pt x="9609" y="114715"/>
                  </a:lnTo>
                  <a:lnTo>
                    <a:pt x="8933" y="153840"/>
                  </a:lnTo>
                  <a:lnTo>
                    <a:pt x="4176" y="197048"/>
                  </a:lnTo>
                  <a:lnTo>
                    <a:pt x="3556" y="210806"/>
                  </a:lnTo>
                  <a:lnTo>
                    <a:pt x="2763" y="213257"/>
                  </a:lnTo>
                  <a:lnTo>
                    <a:pt x="1528" y="214890"/>
                  </a:lnTo>
                  <a:lnTo>
                    <a:pt x="0" y="215979"/>
                  </a:lnTo>
                  <a:lnTo>
                    <a:pt x="184" y="207782"/>
                  </a:lnTo>
                  <a:lnTo>
                    <a:pt x="7248" y="160922"/>
                  </a:lnTo>
                  <a:lnTo>
                    <a:pt x="12699" y="113619"/>
                  </a:lnTo>
                  <a:lnTo>
                    <a:pt x="24776" y="72364"/>
                  </a:lnTo>
                  <a:lnTo>
                    <a:pt x="33805" y="52820"/>
                  </a:lnTo>
                  <a:lnTo>
                    <a:pt x="66537" y="16348"/>
                  </a:lnTo>
                  <a:lnTo>
                    <a:pt x="81612" y="6041"/>
                  </a:lnTo>
                  <a:lnTo>
                    <a:pt x="93135" y="883"/>
                  </a:lnTo>
                  <a:lnTo>
                    <a:pt x="103432" y="0"/>
                  </a:lnTo>
                  <a:lnTo>
                    <a:pt x="120923" y="5352"/>
                  </a:lnTo>
                  <a:lnTo>
                    <a:pt x="128281" y="8554"/>
                  </a:lnTo>
                  <a:lnTo>
                    <a:pt x="142099" y="23401"/>
                  </a:lnTo>
                  <a:lnTo>
                    <a:pt x="164845" y="60684"/>
                  </a:lnTo>
                  <a:lnTo>
                    <a:pt x="178553" y="96788"/>
                  </a:lnTo>
                  <a:lnTo>
                    <a:pt x="191552" y="135395"/>
                  </a:lnTo>
                  <a:lnTo>
                    <a:pt x="204340" y="180387"/>
                  </a:lnTo>
                  <a:lnTo>
                    <a:pt x="211164" y="225173"/>
                  </a:lnTo>
                  <a:lnTo>
                    <a:pt x="211639" y="246812"/>
                  </a:lnTo>
                  <a:lnTo>
                    <a:pt x="209038" y="256909"/>
                  </a:lnTo>
                  <a:lnTo>
                    <a:pt x="212844" y="256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6" name="SMARTInkShape-6206"/>
          <p:cNvSpPr/>
          <p:nvPr>
            <p:custDataLst>
              <p:tags r:id="rId2"/>
            </p:custDataLst>
          </p:nvPr>
        </p:nvSpPr>
        <p:spPr>
          <a:xfrm>
            <a:off x="4249519" y="4597400"/>
            <a:ext cx="239932" cy="1066801"/>
          </a:xfrm>
          <a:custGeom>
            <a:avLst/>
            <a:gdLst/>
            <a:ahLst/>
            <a:cxnLst/>
            <a:rect l="0" t="0" r="0" b="0"/>
            <a:pathLst>
              <a:path w="239932" h="1066801">
                <a:moveTo>
                  <a:pt x="239931" y="0"/>
                </a:moveTo>
                <a:lnTo>
                  <a:pt x="239931" y="0"/>
                </a:lnTo>
                <a:lnTo>
                  <a:pt x="239931" y="3371"/>
                </a:lnTo>
                <a:lnTo>
                  <a:pt x="236168" y="6907"/>
                </a:lnTo>
                <a:lnTo>
                  <a:pt x="189347" y="44548"/>
                </a:lnTo>
                <a:lnTo>
                  <a:pt x="161042" y="84514"/>
                </a:lnTo>
                <a:lnTo>
                  <a:pt x="129771" y="129113"/>
                </a:lnTo>
                <a:lnTo>
                  <a:pt x="107416" y="170979"/>
                </a:lnTo>
                <a:lnTo>
                  <a:pt x="91195" y="202755"/>
                </a:lnTo>
                <a:lnTo>
                  <a:pt x="76460" y="237575"/>
                </a:lnTo>
                <a:lnTo>
                  <a:pt x="64266" y="271394"/>
                </a:lnTo>
                <a:lnTo>
                  <a:pt x="52729" y="310973"/>
                </a:lnTo>
                <a:lnTo>
                  <a:pt x="42098" y="349197"/>
                </a:lnTo>
                <a:lnTo>
                  <a:pt x="36910" y="387334"/>
                </a:lnTo>
                <a:lnTo>
                  <a:pt x="27769" y="425445"/>
                </a:lnTo>
                <a:lnTo>
                  <a:pt x="20278" y="463548"/>
                </a:lnTo>
                <a:lnTo>
                  <a:pt x="13590" y="501650"/>
                </a:lnTo>
                <a:lnTo>
                  <a:pt x="7846" y="539750"/>
                </a:lnTo>
                <a:lnTo>
                  <a:pt x="5124" y="577850"/>
                </a:lnTo>
                <a:lnTo>
                  <a:pt x="868" y="615950"/>
                </a:lnTo>
                <a:lnTo>
                  <a:pt x="0" y="654050"/>
                </a:lnTo>
                <a:lnTo>
                  <a:pt x="3897" y="692150"/>
                </a:lnTo>
                <a:lnTo>
                  <a:pt x="9519" y="730250"/>
                </a:lnTo>
                <a:lnTo>
                  <a:pt x="15655" y="767645"/>
                </a:lnTo>
                <a:lnTo>
                  <a:pt x="25930" y="812242"/>
                </a:lnTo>
                <a:lnTo>
                  <a:pt x="41339" y="858394"/>
                </a:lnTo>
                <a:lnTo>
                  <a:pt x="58677" y="903206"/>
                </a:lnTo>
                <a:lnTo>
                  <a:pt x="81753" y="944148"/>
                </a:lnTo>
                <a:lnTo>
                  <a:pt x="106694" y="982992"/>
                </a:lnTo>
                <a:lnTo>
                  <a:pt x="132407" y="1020880"/>
                </a:lnTo>
                <a:lnTo>
                  <a:pt x="170081" y="10668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7" name="SMARTInkShape-Group1357"/>
          <p:cNvGrpSpPr/>
          <p:nvPr/>
        </p:nvGrpSpPr>
        <p:grpSpPr>
          <a:xfrm>
            <a:off x="5537662" y="4572262"/>
            <a:ext cx="1212389" cy="571239"/>
            <a:chOff x="5537662" y="4572262"/>
            <a:chExt cx="1212389" cy="571239"/>
          </a:xfrm>
        </p:grpSpPr>
        <p:sp>
          <p:nvSpPr>
            <p:cNvPr id="527" name="SMARTInkShape-6207"/>
            <p:cNvSpPr/>
            <p:nvPr>
              <p:custDataLst>
                <p:tags r:id="rId222"/>
              </p:custDataLst>
            </p:nvPr>
          </p:nvSpPr>
          <p:spPr>
            <a:xfrm>
              <a:off x="5695950" y="4572262"/>
              <a:ext cx="18649" cy="340510"/>
            </a:xfrm>
            <a:custGeom>
              <a:avLst/>
              <a:gdLst/>
              <a:ahLst/>
              <a:cxnLst/>
              <a:rect l="0" t="0" r="0" b="0"/>
              <a:pathLst>
                <a:path w="18649" h="340510">
                  <a:moveTo>
                    <a:pt x="0" y="6088"/>
                  </a:moveTo>
                  <a:lnTo>
                    <a:pt x="0" y="6088"/>
                  </a:lnTo>
                  <a:lnTo>
                    <a:pt x="0" y="621"/>
                  </a:lnTo>
                  <a:lnTo>
                    <a:pt x="706" y="326"/>
                  </a:lnTo>
                  <a:lnTo>
                    <a:pt x="3371" y="0"/>
                  </a:lnTo>
                  <a:lnTo>
                    <a:pt x="4364" y="618"/>
                  </a:lnTo>
                  <a:lnTo>
                    <a:pt x="5026" y="1736"/>
                  </a:lnTo>
                  <a:lnTo>
                    <a:pt x="5762" y="6270"/>
                  </a:lnTo>
                  <a:lnTo>
                    <a:pt x="6298" y="48551"/>
                  </a:lnTo>
                  <a:lnTo>
                    <a:pt x="7040" y="81542"/>
                  </a:lnTo>
                  <a:lnTo>
                    <a:pt x="10710" y="128163"/>
                  </a:lnTo>
                  <a:lnTo>
                    <a:pt x="12110" y="169729"/>
                  </a:lnTo>
                  <a:lnTo>
                    <a:pt x="13231" y="209561"/>
                  </a:lnTo>
                  <a:lnTo>
                    <a:pt x="17012" y="250213"/>
                  </a:lnTo>
                  <a:lnTo>
                    <a:pt x="18648" y="290306"/>
                  </a:lnTo>
                  <a:lnTo>
                    <a:pt x="18292" y="327489"/>
                  </a:lnTo>
                  <a:lnTo>
                    <a:pt x="13576" y="340504"/>
                  </a:lnTo>
                  <a:lnTo>
                    <a:pt x="13283" y="340509"/>
                  </a:lnTo>
                  <a:lnTo>
                    <a:pt x="12872" y="337147"/>
                  </a:lnTo>
                  <a:lnTo>
                    <a:pt x="12700" y="323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6208"/>
            <p:cNvSpPr/>
            <p:nvPr>
              <p:custDataLst>
                <p:tags r:id="rId223"/>
              </p:custDataLst>
            </p:nvPr>
          </p:nvSpPr>
          <p:spPr>
            <a:xfrm>
              <a:off x="5537662" y="4578507"/>
              <a:ext cx="307643" cy="31594"/>
            </a:xfrm>
            <a:custGeom>
              <a:avLst/>
              <a:gdLst/>
              <a:ahLst/>
              <a:cxnLst/>
              <a:rect l="0" t="0" r="0" b="0"/>
              <a:pathLst>
                <a:path w="307643" h="31594">
                  <a:moveTo>
                    <a:pt x="31288" y="31593"/>
                  </a:moveTo>
                  <a:lnTo>
                    <a:pt x="31288" y="31593"/>
                  </a:lnTo>
                  <a:lnTo>
                    <a:pt x="24546" y="28222"/>
                  </a:lnTo>
                  <a:lnTo>
                    <a:pt x="17473" y="28448"/>
                  </a:lnTo>
                  <a:lnTo>
                    <a:pt x="0" y="31538"/>
                  </a:lnTo>
                  <a:lnTo>
                    <a:pt x="41506" y="27225"/>
                  </a:lnTo>
                  <a:lnTo>
                    <a:pt x="77589" y="24419"/>
                  </a:lnTo>
                  <a:lnTo>
                    <a:pt x="117130" y="16689"/>
                  </a:lnTo>
                  <a:lnTo>
                    <a:pt x="164374" y="11480"/>
                  </a:lnTo>
                  <a:lnTo>
                    <a:pt x="207128" y="5878"/>
                  </a:lnTo>
                  <a:lnTo>
                    <a:pt x="249388" y="1035"/>
                  </a:lnTo>
                  <a:lnTo>
                    <a:pt x="292911" y="0"/>
                  </a:lnTo>
                  <a:lnTo>
                    <a:pt x="302786" y="618"/>
                  </a:lnTo>
                  <a:lnTo>
                    <a:pt x="305421" y="1771"/>
                  </a:lnTo>
                  <a:lnTo>
                    <a:pt x="307177" y="3246"/>
                  </a:lnTo>
                  <a:lnTo>
                    <a:pt x="307642" y="5639"/>
                  </a:lnTo>
                  <a:lnTo>
                    <a:pt x="304338" y="188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6209"/>
            <p:cNvSpPr/>
            <p:nvPr>
              <p:custDataLst>
                <p:tags r:id="rId224"/>
              </p:custDataLst>
            </p:nvPr>
          </p:nvSpPr>
          <p:spPr>
            <a:xfrm>
              <a:off x="5569289" y="4908550"/>
              <a:ext cx="336212" cy="38101"/>
            </a:xfrm>
            <a:custGeom>
              <a:avLst/>
              <a:gdLst/>
              <a:ahLst/>
              <a:cxnLst/>
              <a:rect l="0" t="0" r="0" b="0"/>
              <a:pathLst>
                <a:path w="336212" h="38101">
                  <a:moveTo>
                    <a:pt x="12361" y="38100"/>
                  </a:moveTo>
                  <a:lnTo>
                    <a:pt x="12361" y="38100"/>
                  </a:lnTo>
                  <a:lnTo>
                    <a:pt x="0" y="38100"/>
                  </a:lnTo>
                  <a:lnTo>
                    <a:pt x="45757" y="34729"/>
                  </a:lnTo>
                  <a:lnTo>
                    <a:pt x="92283" y="27268"/>
                  </a:lnTo>
                  <a:lnTo>
                    <a:pt x="134662" y="21798"/>
                  </a:lnTo>
                  <a:lnTo>
                    <a:pt x="169876" y="19159"/>
                  </a:lnTo>
                  <a:lnTo>
                    <a:pt x="214725" y="14222"/>
                  </a:lnTo>
                  <a:lnTo>
                    <a:pt x="258512" y="8114"/>
                  </a:lnTo>
                  <a:lnTo>
                    <a:pt x="295786" y="4991"/>
                  </a:lnTo>
                  <a:lnTo>
                    <a:pt x="323528" y="3361"/>
                  </a:lnTo>
                  <a:lnTo>
                    <a:pt x="3362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6210"/>
            <p:cNvSpPr/>
            <p:nvPr>
              <p:custDataLst>
                <p:tags r:id="rId225"/>
              </p:custDataLst>
            </p:nvPr>
          </p:nvSpPr>
          <p:spPr>
            <a:xfrm>
              <a:off x="6007100" y="4902200"/>
              <a:ext cx="107951" cy="158751"/>
            </a:xfrm>
            <a:custGeom>
              <a:avLst/>
              <a:gdLst/>
              <a:ahLst/>
              <a:cxnLst/>
              <a:rect l="0" t="0" r="0" b="0"/>
              <a:pathLst>
                <a:path w="107951" h="1587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26440" y="20970"/>
                  </a:lnTo>
                  <a:lnTo>
                    <a:pt x="57892" y="67458"/>
                  </a:lnTo>
                  <a:lnTo>
                    <a:pt x="85627" y="112034"/>
                  </a:lnTo>
                  <a:lnTo>
                    <a:pt x="10795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6211"/>
            <p:cNvSpPr/>
            <p:nvPr>
              <p:custDataLst>
                <p:tags r:id="rId226"/>
              </p:custDataLst>
            </p:nvPr>
          </p:nvSpPr>
          <p:spPr>
            <a:xfrm>
              <a:off x="6022978" y="4908550"/>
              <a:ext cx="117473" cy="170035"/>
            </a:xfrm>
            <a:custGeom>
              <a:avLst/>
              <a:gdLst/>
              <a:ahLst/>
              <a:cxnLst/>
              <a:rect l="0" t="0" r="0" b="0"/>
              <a:pathLst>
                <a:path w="117473" h="170035">
                  <a:moveTo>
                    <a:pt x="117472" y="0"/>
                  </a:moveTo>
                  <a:lnTo>
                    <a:pt x="117472" y="0"/>
                  </a:lnTo>
                  <a:lnTo>
                    <a:pt x="81346" y="44964"/>
                  </a:lnTo>
                  <a:lnTo>
                    <a:pt x="53396" y="86320"/>
                  </a:lnTo>
                  <a:lnTo>
                    <a:pt x="19743" y="130180"/>
                  </a:lnTo>
                  <a:lnTo>
                    <a:pt x="6862" y="154152"/>
                  </a:lnTo>
                  <a:lnTo>
                    <a:pt x="4107" y="160940"/>
                  </a:lnTo>
                  <a:lnTo>
                    <a:pt x="530" y="166308"/>
                  </a:lnTo>
                  <a:lnTo>
                    <a:pt x="0" y="168728"/>
                  </a:lnTo>
                  <a:lnTo>
                    <a:pt x="457" y="170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6212"/>
            <p:cNvSpPr/>
            <p:nvPr>
              <p:custDataLst>
                <p:tags r:id="rId227"/>
              </p:custDataLst>
            </p:nvPr>
          </p:nvSpPr>
          <p:spPr>
            <a:xfrm>
              <a:off x="6210377" y="5080000"/>
              <a:ext cx="6274" cy="63501"/>
            </a:xfrm>
            <a:custGeom>
              <a:avLst/>
              <a:gdLst/>
              <a:ahLst/>
              <a:cxnLst/>
              <a:rect l="0" t="0" r="0" b="0"/>
              <a:pathLst>
                <a:path w="6274" h="63501">
                  <a:moveTo>
                    <a:pt x="6273" y="0"/>
                  </a:moveTo>
                  <a:lnTo>
                    <a:pt x="6273" y="0"/>
                  </a:lnTo>
                  <a:lnTo>
                    <a:pt x="2902" y="3371"/>
                  </a:lnTo>
                  <a:lnTo>
                    <a:pt x="1247" y="8789"/>
                  </a:lnTo>
                  <a:lnTo>
                    <a:pt x="0" y="41593"/>
                  </a:lnTo>
                  <a:lnTo>
                    <a:pt x="6273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6213"/>
            <p:cNvSpPr/>
            <p:nvPr>
              <p:custDataLst>
                <p:tags r:id="rId228"/>
              </p:custDataLst>
            </p:nvPr>
          </p:nvSpPr>
          <p:spPr>
            <a:xfrm>
              <a:off x="6223000" y="4991100"/>
              <a:ext cx="12701" cy="43880"/>
            </a:xfrm>
            <a:custGeom>
              <a:avLst/>
              <a:gdLst/>
              <a:ahLst/>
              <a:cxnLst/>
              <a:rect l="0" t="0" r="0" b="0"/>
              <a:pathLst>
                <a:path w="12701" h="43880">
                  <a:moveTo>
                    <a:pt x="12700" y="12700"/>
                  </a:moveTo>
                  <a:lnTo>
                    <a:pt x="12700" y="12700"/>
                  </a:lnTo>
                  <a:lnTo>
                    <a:pt x="9329" y="12700"/>
                  </a:lnTo>
                  <a:lnTo>
                    <a:pt x="8336" y="13405"/>
                  </a:lnTo>
                  <a:lnTo>
                    <a:pt x="7674" y="14582"/>
                  </a:lnTo>
                  <a:lnTo>
                    <a:pt x="7233" y="16071"/>
                  </a:lnTo>
                  <a:lnTo>
                    <a:pt x="6233" y="17064"/>
                  </a:lnTo>
                  <a:lnTo>
                    <a:pt x="3240" y="18167"/>
                  </a:lnTo>
                  <a:lnTo>
                    <a:pt x="2160" y="19872"/>
                  </a:lnTo>
                  <a:lnTo>
                    <a:pt x="284" y="29907"/>
                  </a:lnTo>
                  <a:lnTo>
                    <a:pt x="84" y="37946"/>
                  </a:lnTo>
                  <a:lnTo>
                    <a:pt x="761" y="40114"/>
                  </a:lnTo>
                  <a:lnTo>
                    <a:pt x="1919" y="41559"/>
                  </a:lnTo>
                  <a:lnTo>
                    <a:pt x="5087" y="43165"/>
                  </a:lnTo>
                  <a:lnTo>
                    <a:pt x="8846" y="43879"/>
                  </a:lnTo>
                  <a:lnTo>
                    <a:pt x="10131" y="43364"/>
                  </a:lnTo>
                  <a:lnTo>
                    <a:pt x="10987" y="42315"/>
                  </a:lnTo>
                  <a:lnTo>
                    <a:pt x="11939" y="39267"/>
                  </a:lnTo>
                  <a:lnTo>
                    <a:pt x="12670" y="14408"/>
                  </a:lnTo>
                  <a:lnTo>
                    <a:pt x="10804" y="8050"/>
                  </a:lnTo>
                  <a:lnTo>
                    <a:pt x="9320" y="5366"/>
                  </a:lnTo>
                  <a:lnTo>
                    <a:pt x="7626" y="357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6214"/>
            <p:cNvSpPr/>
            <p:nvPr>
              <p:custDataLst>
                <p:tags r:id="rId229"/>
              </p:custDataLst>
            </p:nvPr>
          </p:nvSpPr>
          <p:spPr>
            <a:xfrm>
              <a:off x="6369050" y="4953392"/>
              <a:ext cx="88901" cy="12309"/>
            </a:xfrm>
            <a:custGeom>
              <a:avLst/>
              <a:gdLst/>
              <a:ahLst/>
              <a:cxnLst/>
              <a:rect l="0" t="0" r="0" b="0"/>
              <a:pathLst>
                <a:path w="88901" h="12309">
                  <a:moveTo>
                    <a:pt x="0" y="5958"/>
                  </a:moveTo>
                  <a:lnTo>
                    <a:pt x="0" y="5958"/>
                  </a:lnTo>
                  <a:lnTo>
                    <a:pt x="8839" y="5958"/>
                  </a:lnTo>
                  <a:lnTo>
                    <a:pt x="45187" y="0"/>
                  </a:lnTo>
                  <a:lnTo>
                    <a:pt x="63719" y="1606"/>
                  </a:lnTo>
                  <a:lnTo>
                    <a:pt x="88900" y="12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6215"/>
            <p:cNvSpPr/>
            <p:nvPr>
              <p:custDataLst>
                <p:tags r:id="rId230"/>
              </p:custDataLst>
            </p:nvPr>
          </p:nvSpPr>
          <p:spPr>
            <a:xfrm>
              <a:off x="6364465" y="5016500"/>
              <a:ext cx="112536" cy="18168"/>
            </a:xfrm>
            <a:custGeom>
              <a:avLst/>
              <a:gdLst/>
              <a:ahLst/>
              <a:cxnLst/>
              <a:rect l="0" t="0" r="0" b="0"/>
              <a:pathLst>
                <a:path w="112536" h="18168">
                  <a:moveTo>
                    <a:pt x="10935" y="12700"/>
                  </a:moveTo>
                  <a:lnTo>
                    <a:pt x="10935" y="12700"/>
                  </a:lnTo>
                  <a:lnTo>
                    <a:pt x="4194" y="12700"/>
                  </a:lnTo>
                  <a:lnTo>
                    <a:pt x="2206" y="13406"/>
                  </a:lnTo>
                  <a:lnTo>
                    <a:pt x="884" y="14581"/>
                  </a:lnTo>
                  <a:lnTo>
                    <a:pt x="0" y="16071"/>
                  </a:lnTo>
                  <a:lnTo>
                    <a:pt x="117" y="17064"/>
                  </a:lnTo>
                  <a:lnTo>
                    <a:pt x="901" y="17726"/>
                  </a:lnTo>
                  <a:lnTo>
                    <a:pt x="2129" y="18167"/>
                  </a:lnTo>
                  <a:lnTo>
                    <a:pt x="49400" y="8494"/>
                  </a:lnTo>
                  <a:lnTo>
                    <a:pt x="93497" y="2174"/>
                  </a:lnTo>
                  <a:lnTo>
                    <a:pt x="1125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6216"/>
            <p:cNvSpPr/>
            <p:nvPr>
              <p:custDataLst>
                <p:tags r:id="rId231"/>
              </p:custDataLst>
            </p:nvPr>
          </p:nvSpPr>
          <p:spPr>
            <a:xfrm>
              <a:off x="6623622" y="4914900"/>
              <a:ext cx="126429" cy="177801"/>
            </a:xfrm>
            <a:custGeom>
              <a:avLst/>
              <a:gdLst/>
              <a:ahLst/>
              <a:cxnLst/>
              <a:rect l="0" t="0" r="0" b="0"/>
              <a:pathLst>
                <a:path w="126429" h="177801">
                  <a:moveTo>
                    <a:pt x="126428" y="0"/>
                  </a:moveTo>
                  <a:lnTo>
                    <a:pt x="126428" y="0"/>
                  </a:lnTo>
                  <a:lnTo>
                    <a:pt x="125723" y="15901"/>
                  </a:lnTo>
                  <a:lnTo>
                    <a:pt x="114185" y="46087"/>
                  </a:lnTo>
                  <a:lnTo>
                    <a:pt x="90922" y="78419"/>
                  </a:lnTo>
                  <a:lnTo>
                    <a:pt x="64172" y="100628"/>
                  </a:lnTo>
                  <a:lnTo>
                    <a:pt x="44952" y="109936"/>
                  </a:lnTo>
                  <a:lnTo>
                    <a:pt x="34713" y="112360"/>
                  </a:lnTo>
                  <a:lnTo>
                    <a:pt x="23577" y="109675"/>
                  </a:lnTo>
                  <a:lnTo>
                    <a:pt x="12982" y="103777"/>
                  </a:lnTo>
                  <a:lnTo>
                    <a:pt x="5922" y="96453"/>
                  </a:lnTo>
                  <a:lnTo>
                    <a:pt x="2315" y="88494"/>
                  </a:lnTo>
                  <a:lnTo>
                    <a:pt x="0" y="71886"/>
                  </a:lnTo>
                  <a:lnTo>
                    <a:pt x="1563" y="65346"/>
                  </a:lnTo>
                  <a:lnTo>
                    <a:pt x="8316" y="55398"/>
                  </a:lnTo>
                  <a:lnTo>
                    <a:pt x="14197" y="52843"/>
                  </a:lnTo>
                  <a:lnTo>
                    <a:pt x="17740" y="52162"/>
                  </a:lnTo>
                  <a:lnTo>
                    <a:pt x="20808" y="52413"/>
                  </a:lnTo>
                  <a:lnTo>
                    <a:pt x="26098" y="54575"/>
                  </a:lnTo>
                  <a:lnTo>
                    <a:pt x="53876" y="80068"/>
                  </a:lnTo>
                  <a:lnTo>
                    <a:pt x="78694" y="118511"/>
                  </a:lnTo>
                  <a:lnTo>
                    <a:pt x="103147" y="164193"/>
                  </a:lnTo>
                  <a:lnTo>
                    <a:pt x="113728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5" name="SMARTInkShape-Group1358"/>
          <p:cNvGrpSpPr/>
          <p:nvPr/>
        </p:nvGrpSpPr>
        <p:grpSpPr>
          <a:xfrm>
            <a:off x="4620968" y="4658416"/>
            <a:ext cx="554283" cy="1101035"/>
            <a:chOff x="4620968" y="4658416"/>
            <a:chExt cx="554283" cy="1101035"/>
          </a:xfrm>
        </p:grpSpPr>
        <p:sp>
          <p:nvSpPr>
            <p:cNvPr id="538" name="SMARTInkShape-6217"/>
            <p:cNvSpPr/>
            <p:nvPr>
              <p:custDataLst>
                <p:tags r:id="rId215"/>
              </p:custDataLst>
            </p:nvPr>
          </p:nvSpPr>
          <p:spPr>
            <a:xfrm>
              <a:off x="4845933" y="5651500"/>
              <a:ext cx="62618" cy="6351"/>
            </a:xfrm>
            <a:custGeom>
              <a:avLst/>
              <a:gdLst/>
              <a:ahLst/>
              <a:cxnLst/>
              <a:rect l="0" t="0" r="0" b="0"/>
              <a:pathLst>
                <a:path w="62618" h="63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6261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6218"/>
            <p:cNvSpPr/>
            <p:nvPr>
              <p:custDataLst>
                <p:tags r:id="rId216"/>
              </p:custDataLst>
            </p:nvPr>
          </p:nvSpPr>
          <p:spPr>
            <a:xfrm>
              <a:off x="5067300" y="5619750"/>
              <a:ext cx="1" cy="127001"/>
            </a:xfrm>
            <a:custGeom>
              <a:avLst/>
              <a:gdLst/>
              <a:ahLst/>
              <a:cxnLst/>
              <a:rect l="0" t="0" r="0" b="0"/>
              <a:pathLst>
                <a:path w="1" h="127001">
                  <a:moveTo>
                    <a:pt x="0" y="0"/>
                  </a:moveTo>
                  <a:lnTo>
                    <a:pt x="0" y="0"/>
                  </a:lnTo>
                  <a:lnTo>
                    <a:pt x="0" y="44572"/>
                  </a:lnTo>
                  <a:lnTo>
                    <a:pt x="0" y="90458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6219"/>
            <p:cNvSpPr/>
            <p:nvPr>
              <p:custDataLst>
                <p:tags r:id="rId217"/>
              </p:custDataLst>
            </p:nvPr>
          </p:nvSpPr>
          <p:spPr>
            <a:xfrm>
              <a:off x="4781550" y="4658416"/>
              <a:ext cx="158751" cy="125898"/>
            </a:xfrm>
            <a:custGeom>
              <a:avLst/>
              <a:gdLst/>
              <a:ahLst/>
              <a:cxnLst/>
              <a:rect l="0" t="0" r="0" b="0"/>
              <a:pathLst>
                <a:path w="158751" h="125898">
                  <a:moveTo>
                    <a:pt x="0" y="15184"/>
                  </a:moveTo>
                  <a:lnTo>
                    <a:pt x="0" y="15184"/>
                  </a:lnTo>
                  <a:lnTo>
                    <a:pt x="0" y="11813"/>
                  </a:lnTo>
                  <a:lnTo>
                    <a:pt x="705" y="10820"/>
                  </a:lnTo>
                  <a:lnTo>
                    <a:pt x="1881" y="10158"/>
                  </a:lnTo>
                  <a:lnTo>
                    <a:pt x="3371" y="9717"/>
                  </a:lnTo>
                  <a:lnTo>
                    <a:pt x="5069" y="11539"/>
                  </a:lnTo>
                  <a:lnTo>
                    <a:pt x="10832" y="25628"/>
                  </a:lnTo>
                  <a:lnTo>
                    <a:pt x="22600" y="72804"/>
                  </a:lnTo>
                  <a:lnTo>
                    <a:pt x="25860" y="119757"/>
                  </a:lnTo>
                  <a:lnTo>
                    <a:pt x="27118" y="123000"/>
                  </a:lnTo>
                  <a:lnTo>
                    <a:pt x="28662" y="125161"/>
                  </a:lnTo>
                  <a:lnTo>
                    <a:pt x="29690" y="125897"/>
                  </a:lnTo>
                  <a:lnTo>
                    <a:pt x="30377" y="125681"/>
                  </a:lnTo>
                  <a:lnTo>
                    <a:pt x="30835" y="124832"/>
                  </a:lnTo>
                  <a:lnTo>
                    <a:pt x="33108" y="80587"/>
                  </a:lnTo>
                  <a:lnTo>
                    <a:pt x="41873" y="44283"/>
                  </a:lnTo>
                  <a:lnTo>
                    <a:pt x="54113" y="22317"/>
                  </a:lnTo>
                  <a:lnTo>
                    <a:pt x="64972" y="9182"/>
                  </a:lnTo>
                  <a:lnTo>
                    <a:pt x="76854" y="1933"/>
                  </a:lnTo>
                  <a:lnTo>
                    <a:pt x="82986" y="0"/>
                  </a:lnTo>
                  <a:lnTo>
                    <a:pt x="95443" y="1615"/>
                  </a:lnTo>
                  <a:lnTo>
                    <a:pt x="101729" y="4022"/>
                  </a:lnTo>
                  <a:lnTo>
                    <a:pt x="120688" y="20892"/>
                  </a:lnTo>
                  <a:lnTo>
                    <a:pt x="140988" y="53287"/>
                  </a:lnTo>
                  <a:lnTo>
                    <a:pt x="158750" y="97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6220"/>
            <p:cNvSpPr/>
            <p:nvPr>
              <p:custDataLst>
                <p:tags r:id="rId218"/>
              </p:custDataLst>
            </p:nvPr>
          </p:nvSpPr>
          <p:spPr>
            <a:xfrm>
              <a:off x="4861611" y="5727700"/>
              <a:ext cx="91390" cy="12701"/>
            </a:xfrm>
            <a:custGeom>
              <a:avLst/>
              <a:gdLst/>
              <a:ahLst/>
              <a:cxnLst/>
              <a:rect l="0" t="0" r="0" b="0"/>
              <a:pathLst>
                <a:path w="91390" h="12701">
                  <a:moveTo>
                    <a:pt x="8839" y="0"/>
                  </a:moveTo>
                  <a:lnTo>
                    <a:pt x="8839" y="0"/>
                  </a:lnTo>
                  <a:lnTo>
                    <a:pt x="5468" y="6742"/>
                  </a:lnTo>
                  <a:lnTo>
                    <a:pt x="3770" y="8728"/>
                  </a:lnTo>
                  <a:lnTo>
                    <a:pt x="0" y="10935"/>
                  </a:lnTo>
                  <a:lnTo>
                    <a:pt x="124" y="11523"/>
                  </a:lnTo>
                  <a:lnTo>
                    <a:pt x="7746" y="12351"/>
                  </a:lnTo>
                  <a:lnTo>
                    <a:pt x="47532" y="12670"/>
                  </a:lnTo>
                  <a:lnTo>
                    <a:pt x="9138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6221"/>
            <p:cNvSpPr/>
            <p:nvPr>
              <p:custDataLst>
                <p:tags r:id="rId219"/>
              </p:custDataLst>
            </p:nvPr>
          </p:nvSpPr>
          <p:spPr>
            <a:xfrm>
              <a:off x="4692650" y="5506693"/>
              <a:ext cx="24157" cy="23821"/>
            </a:xfrm>
            <a:custGeom>
              <a:avLst/>
              <a:gdLst/>
              <a:ahLst/>
              <a:cxnLst/>
              <a:rect l="0" t="0" r="0" b="0"/>
              <a:pathLst>
                <a:path w="24157" h="23821">
                  <a:moveTo>
                    <a:pt x="12700" y="17807"/>
                  </a:moveTo>
                  <a:lnTo>
                    <a:pt x="12700" y="17807"/>
                  </a:lnTo>
                  <a:lnTo>
                    <a:pt x="9329" y="14436"/>
                  </a:lnTo>
                  <a:lnTo>
                    <a:pt x="5792" y="12781"/>
                  </a:lnTo>
                  <a:lnTo>
                    <a:pt x="1144" y="11718"/>
                  </a:lnTo>
                  <a:lnTo>
                    <a:pt x="762" y="12337"/>
                  </a:lnTo>
                  <a:lnTo>
                    <a:pt x="339" y="14905"/>
                  </a:lnTo>
                  <a:lnTo>
                    <a:pt x="2032" y="18399"/>
                  </a:lnTo>
                  <a:lnTo>
                    <a:pt x="3471" y="20318"/>
                  </a:lnTo>
                  <a:lnTo>
                    <a:pt x="6952" y="22451"/>
                  </a:lnTo>
                  <a:lnTo>
                    <a:pt x="14936" y="23820"/>
                  </a:lnTo>
                  <a:lnTo>
                    <a:pt x="19103" y="22125"/>
                  </a:lnTo>
                  <a:lnTo>
                    <a:pt x="21202" y="20686"/>
                  </a:lnTo>
                  <a:lnTo>
                    <a:pt x="22601" y="19021"/>
                  </a:lnTo>
                  <a:lnTo>
                    <a:pt x="24156" y="15289"/>
                  </a:lnTo>
                  <a:lnTo>
                    <a:pt x="23864" y="13306"/>
                  </a:lnTo>
                  <a:lnTo>
                    <a:pt x="21660" y="9221"/>
                  </a:lnTo>
                  <a:lnTo>
                    <a:pt x="16452" y="2955"/>
                  </a:lnTo>
                  <a:lnTo>
                    <a:pt x="12486" y="622"/>
                  </a:lnTo>
                  <a:lnTo>
                    <a:pt x="10441" y="0"/>
                  </a:lnTo>
                  <a:lnTo>
                    <a:pt x="8370" y="997"/>
                  </a:lnTo>
                  <a:lnTo>
                    <a:pt x="4191" y="5867"/>
                  </a:lnTo>
                  <a:lnTo>
                    <a:pt x="0" y="17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6222"/>
            <p:cNvSpPr/>
            <p:nvPr>
              <p:custDataLst>
                <p:tags r:id="rId220"/>
              </p:custDataLst>
            </p:nvPr>
          </p:nvSpPr>
          <p:spPr>
            <a:xfrm>
              <a:off x="4679950" y="5645150"/>
              <a:ext cx="25401" cy="114301"/>
            </a:xfrm>
            <a:custGeom>
              <a:avLst/>
              <a:gdLst/>
              <a:ahLst/>
              <a:cxnLst/>
              <a:rect l="0" t="0" r="0" b="0"/>
              <a:pathLst>
                <a:path w="25401" h="1143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9459" y="48335"/>
                  </a:lnTo>
                  <a:lnTo>
                    <a:pt x="19181" y="90396"/>
                  </a:lnTo>
                  <a:lnTo>
                    <a:pt x="254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6223"/>
            <p:cNvSpPr/>
            <p:nvPr>
              <p:custDataLst>
                <p:tags r:id="rId221"/>
              </p:custDataLst>
            </p:nvPr>
          </p:nvSpPr>
          <p:spPr>
            <a:xfrm>
              <a:off x="4620968" y="4832689"/>
              <a:ext cx="554283" cy="513833"/>
            </a:xfrm>
            <a:custGeom>
              <a:avLst/>
              <a:gdLst/>
              <a:ahLst/>
              <a:cxnLst/>
              <a:rect l="0" t="0" r="0" b="0"/>
              <a:pathLst>
                <a:path w="554283" h="513833">
                  <a:moveTo>
                    <a:pt x="439982" y="12361"/>
                  </a:moveTo>
                  <a:lnTo>
                    <a:pt x="439982" y="12361"/>
                  </a:lnTo>
                  <a:lnTo>
                    <a:pt x="446724" y="8990"/>
                  </a:lnTo>
                  <a:lnTo>
                    <a:pt x="448710" y="7292"/>
                  </a:lnTo>
                  <a:lnTo>
                    <a:pt x="452159" y="805"/>
                  </a:lnTo>
                  <a:lnTo>
                    <a:pt x="451627" y="423"/>
                  </a:lnTo>
                  <a:lnTo>
                    <a:pt x="449155" y="0"/>
                  </a:lnTo>
                  <a:lnTo>
                    <a:pt x="445706" y="1693"/>
                  </a:lnTo>
                  <a:lnTo>
                    <a:pt x="443798" y="3132"/>
                  </a:lnTo>
                  <a:lnTo>
                    <a:pt x="404964" y="17967"/>
                  </a:lnTo>
                  <a:lnTo>
                    <a:pt x="361883" y="38868"/>
                  </a:lnTo>
                  <a:lnTo>
                    <a:pt x="318251" y="59616"/>
                  </a:lnTo>
                  <a:lnTo>
                    <a:pt x="275138" y="77669"/>
                  </a:lnTo>
                  <a:lnTo>
                    <a:pt x="233487" y="95447"/>
                  </a:lnTo>
                  <a:lnTo>
                    <a:pt x="193327" y="116053"/>
                  </a:lnTo>
                  <a:lnTo>
                    <a:pt x="148706" y="137893"/>
                  </a:lnTo>
                  <a:lnTo>
                    <a:pt x="114646" y="155970"/>
                  </a:lnTo>
                  <a:lnTo>
                    <a:pt x="105829" y="163441"/>
                  </a:lnTo>
                  <a:lnTo>
                    <a:pt x="103619" y="166703"/>
                  </a:lnTo>
                  <a:lnTo>
                    <a:pt x="102851" y="169584"/>
                  </a:lnTo>
                  <a:lnTo>
                    <a:pt x="103045" y="172209"/>
                  </a:lnTo>
                  <a:lnTo>
                    <a:pt x="112667" y="178890"/>
                  </a:lnTo>
                  <a:lnTo>
                    <a:pt x="139800" y="188703"/>
                  </a:lnTo>
                  <a:lnTo>
                    <a:pt x="183523" y="198339"/>
                  </a:lnTo>
                  <a:lnTo>
                    <a:pt x="229084" y="211401"/>
                  </a:lnTo>
                  <a:lnTo>
                    <a:pt x="266307" y="225270"/>
                  </a:lnTo>
                  <a:lnTo>
                    <a:pt x="300312" y="244603"/>
                  </a:lnTo>
                  <a:lnTo>
                    <a:pt x="303830" y="249739"/>
                  </a:lnTo>
                  <a:lnTo>
                    <a:pt x="305857" y="261090"/>
                  </a:lnTo>
                  <a:lnTo>
                    <a:pt x="300643" y="273190"/>
                  </a:lnTo>
                  <a:lnTo>
                    <a:pt x="283926" y="291902"/>
                  </a:lnTo>
                  <a:lnTo>
                    <a:pt x="247014" y="319871"/>
                  </a:lnTo>
                  <a:lnTo>
                    <a:pt x="209553" y="342580"/>
                  </a:lnTo>
                  <a:lnTo>
                    <a:pt x="165841" y="369221"/>
                  </a:lnTo>
                  <a:lnTo>
                    <a:pt x="122477" y="393819"/>
                  </a:lnTo>
                  <a:lnTo>
                    <a:pt x="86967" y="416310"/>
                  </a:lnTo>
                  <a:lnTo>
                    <a:pt x="48930" y="443434"/>
                  </a:lnTo>
                  <a:lnTo>
                    <a:pt x="11214" y="474513"/>
                  </a:lnTo>
                  <a:lnTo>
                    <a:pt x="2474" y="487990"/>
                  </a:lnTo>
                  <a:lnTo>
                    <a:pt x="143" y="494547"/>
                  </a:lnTo>
                  <a:lnTo>
                    <a:pt x="0" y="499624"/>
                  </a:lnTo>
                  <a:lnTo>
                    <a:pt x="1317" y="503714"/>
                  </a:lnTo>
                  <a:lnTo>
                    <a:pt x="3605" y="507147"/>
                  </a:lnTo>
                  <a:lnTo>
                    <a:pt x="21200" y="510960"/>
                  </a:lnTo>
                  <a:lnTo>
                    <a:pt x="62839" y="513107"/>
                  </a:lnTo>
                  <a:lnTo>
                    <a:pt x="96679" y="513609"/>
                  </a:lnTo>
                  <a:lnTo>
                    <a:pt x="137590" y="513832"/>
                  </a:lnTo>
                  <a:lnTo>
                    <a:pt x="172236" y="512050"/>
                  </a:lnTo>
                  <a:lnTo>
                    <a:pt x="217422" y="508961"/>
                  </a:lnTo>
                  <a:lnTo>
                    <a:pt x="260208" y="508046"/>
                  </a:lnTo>
                  <a:lnTo>
                    <a:pt x="301578" y="507775"/>
                  </a:lnTo>
                  <a:lnTo>
                    <a:pt x="345116" y="505813"/>
                  </a:lnTo>
                  <a:lnTo>
                    <a:pt x="387415" y="502645"/>
                  </a:lnTo>
                  <a:lnTo>
                    <a:pt x="426759" y="501706"/>
                  </a:lnTo>
                  <a:lnTo>
                    <a:pt x="470872" y="501428"/>
                  </a:lnTo>
                  <a:lnTo>
                    <a:pt x="554282" y="507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9" name="SMARTInkShape-Group1359"/>
          <p:cNvGrpSpPr/>
          <p:nvPr/>
        </p:nvGrpSpPr>
        <p:grpSpPr>
          <a:xfrm>
            <a:off x="3036341" y="4855929"/>
            <a:ext cx="550102" cy="427272"/>
            <a:chOff x="3036341" y="4855929"/>
            <a:chExt cx="550102" cy="427272"/>
          </a:xfrm>
        </p:grpSpPr>
        <p:sp>
          <p:nvSpPr>
            <p:cNvPr id="546" name="SMARTInkShape-6224"/>
            <p:cNvSpPr/>
            <p:nvPr>
              <p:custDataLst>
                <p:tags r:id="rId212"/>
              </p:custDataLst>
            </p:nvPr>
          </p:nvSpPr>
          <p:spPr>
            <a:xfrm>
              <a:off x="3036341" y="4908912"/>
              <a:ext cx="119610" cy="336256"/>
            </a:xfrm>
            <a:custGeom>
              <a:avLst/>
              <a:gdLst/>
              <a:ahLst/>
              <a:cxnLst/>
              <a:rect l="0" t="0" r="0" b="0"/>
              <a:pathLst>
                <a:path w="119610" h="336256">
                  <a:moveTo>
                    <a:pt x="75159" y="18688"/>
                  </a:moveTo>
                  <a:lnTo>
                    <a:pt x="75159" y="18688"/>
                  </a:lnTo>
                  <a:lnTo>
                    <a:pt x="75159" y="3761"/>
                  </a:lnTo>
                  <a:lnTo>
                    <a:pt x="74453" y="2386"/>
                  </a:lnTo>
                  <a:lnTo>
                    <a:pt x="73277" y="1470"/>
                  </a:lnTo>
                  <a:lnTo>
                    <a:pt x="70089" y="452"/>
                  </a:lnTo>
                  <a:lnTo>
                    <a:pt x="66321" y="0"/>
                  </a:lnTo>
                  <a:lnTo>
                    <a:pt x="60412" y="3562"/>
                  </a:lnTo>
                  <a:lnTo>
                    <a:pt x="53083" y="11259"/>
                  </a:lnTo>
                  <a:lnTo>
                    <a:pt x="29335" y="50548"/>
                  </a:lnTo>
                  <a:lnTo>
                    <a:pt x="14623" y="87473"/>
                  </a:lnTo>
                  <a:lnTo>
                    <a:pt x="2785" y="126741"/>
                  </a:lnTo>
                  <a:lnTo>
                    <a:pt x="92" y="165161"/>
                  </a:lnTo>
                  <a:lnTo>
                    <a:pt x="0" y="205707"/>
                  </a:lnTo>
                  <a:lnTo>
                    <a:pt x="7814" y="249527"/>
                  </a:lnTo>
                  <a:lnTo>
                    <a:pt x="26109" y="295159"/>
                  </a:lnTo>
                  <a:lnTo>
                    <a:pt x="37185" y="317368"/>
                  </a:lnTo>
                  <a:lnTo>
                    <a:pt x="61791" y="336255"/>
                  </a:lnTo>
                  <a:lnTo>
                    <a:pt x="119609" y="336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6225"/>
            <p:cNvSpPr/>
            <p:nvPr>
              <p:custDataLst>
                <p:tags r:id="rId213"/>
              </p:custDataLst>
            </p:nvPr>
          </p:nvSpPr>
          <p:spPr>
            <a:xfrm>
              <a:off x="3223076" y="4965700"/>
              <a:ext cx="173292" cy="228601"/>
            </a:xfrm>
            <a:custGeom>
              <a:avLst/>
              <a:gdLst/>
              <a:ahLst/>
              <a:cxnLst/>
              <a:rect l="0" t="0" r="0" b="0"/>
              <a:pathLst>
                <a:path w="173292" h="228601">
                  <a:moveTo>
                    <a:pt x="167824" y="0"/>
                  </a:moveTo>
                  <a:lnTo>
                    <a:pt x="167824" y="0"/>
                  </a:lnTo>
                  <a:lnTo>
                    <a:pt x="173291" y="0"/>
                  </a:lnTo>
                  <a:lnTo>
                    <a:pt x="167171" y="0"/>
                  </a:lnTo>
                  <a:lnTo>
                    <a:pt x="164566" y="1411"/>
                  </a:lnTo>
                  <a:lnTo>
                    <a:pt x="159791" y="6742"/>
                  </a:lnTo>
                  <a:lnTo>
                    <a:pt x="143324" y="50901"/>
                  </a:lnTo>
                  <a:lnTo>
                    <a:pt x="125095" y="98129"/>
                  </a:lnTo>
                  <a:lnTo>
                    <a:pt x="107242" y="142327"/>
                  </a:lnTo>
                  <a:lnTo>
                    <a:pt x="81843" y="179313"/>
                  </a:lnTo>
                  <a:lnTo>
                    <a:pt x="68578" y="190557"/>
                  </a:lnTo>
                  <a:lnTo>
                    <a:pt x="45598" y="194985"/>
                  </a:lnTo>
                  <a:lnTo>
                    <a:pt x="26560" y="192927"/>
                  </a:lnTo>
                  <a:lnTo>
                    <a:pt x="14729" y="184053"/>
                  </a:lnTo>
                  <a:lnTo>
                    <a:pt x="8611" y="177735"/>
                  </a:lnTo>
                  <a:lnTo>
                    <a:pt x="1813" y="163189"/>
                  </a:lnTo>
                  <a:lnTo>
                    <a:pt x="0" y="155360"/>
                  </a:lnTo>
                  <a:lnTo>
                    <a:pt x="202" y="148729"/>
                  </a:lnTo>
                  <a:lnTo>
                    <a:pt x="4190" y="137599"/>
                  </a:lnTo>
                  <a:lnTo>
                    <a:pt x="7935" y="134065"/>
                  </a:lnTo>
                  <a:lnTo>
                    <a:pt x="17740" y="130140"/>
                  </a:lnTo>
                  <a:lnTo>
                    <a:pt x="38531" y="131302"/>
                  </a:lnTo>
                  <a:lnTo>
                    <a:pt x="59195" y="136114"/>
                  </a:lnTo>
                  <a:lnTo>
                    <a:pt x="99920" y="163256"/>
                  </a:lnTo>
                  <a:lnTo>
                    <a:pt x="130604" y="193411"/>
                  </a:lnTo>
                  <a:lnTo>
                    <a:pt x="154665" y="220516"/>
                  </a:lnTo>
                  <a:lnTo>
                    <a:pt x="167824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6226"/>
            <p:cNvSpPr/>
            <p:nvPr>
              <p:custDataLst>
                <p:tags r:id="rId214"/>
              </p:custDataLst>
            </p:nvPr>
          </p:nvSpPr>
          <p:spPr>
            <a:xfrm>
              <a:off x="3460750" y="4855929"/>
              <a:ext cx="125693" cy="427272"/>
            </a:xfrm>
            <a:custGeom>
              <a:avLst/>
              <a:gdLst/>
              <a:ahLst/>
              <a:cxnLst/>
              <a:rect l="0" t="0" r="0" b="0"/>
              <a:pathLst>
                <a:path w="125693" h="427272">
                  <a:moveTo>
                    <a:pt x="88900" y="8171"/>
                  </a:moveTo>
                  <a:lnTo>
                    <a:pt x="88900" y="8171"/>
                  </a:lnTo>
                  <a:lnTo>
                    <a:pt x="92271" y="1429"/>
                  </a:lnTo>
                  <a:lnTo>
                    <a:pt x="93969" y="148"/>
                  </a:lnTo>
                  <a:lnTo>
                    <a:pt x="95807" y="0"/>
                  </a:lnTo>
                  <a:lnTo>
                    <a:pt x="97738" y="607"/>
                  </a:lnTo>
                  <a:lnTo>
                    <a:pt x="99883" y="8807"/>
                  </a:lnTo>
                  <a:lnTo>
                    <a:pt x="108003" y="53922"/>
                  </a:lnTo>
                  <a:lnTo>
                    <a:pt x="113383" y="85890"/>
                  </a:lnTo>
                  <a:lnTo>
                    <a:pt x="118126" y="119618"/>
                  </a:lnTo>
                  <a:lnTo>
                    <a:pt x="122586" y="155776"/>
                  </a:lnTo>
                  <a:lnTo>
                    <a:pt x="125692" y="194977"/>
                  </a:lnTo>
                  <a:lnTo>
                    <a:pt x="123241" y="241321"/>
                  </a:lnTo>
                  <a:lnTo>
                    <a:pt x="118039" y="276893"/>
                  </a:lnTo>
                  <a:lnTo>
                    <a:pt x="109612" y="311752"/>
                  </a:lnTo>
                  <a:lnTo>
                    <a:pt x="89706" y="353062"/>
                  </a:lnTo>
                  <a:lnTo>
                    <a:pt x="59896" y="388937"/>
                  </a:lnTo>
                  <a:lnTo>
                    <a:pt x="30682" y="410738"/>
                  </a:lnTo>
                  <a:lnTo>
                    <a:pt x="0" y="427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3" name="SMARTInkShape-Group1360"/>
          <p:cNvGrpSpPr/>
          <p:nvPr/>
        </p:nvGrpSpPr>
        <p:grpSpPr>
          <a:xfrm>
            <a:off x="4305952" y="3671445"/>
            <a:ext cx="588544" cy="411606"/>
            <a:chOff x="4305952" y="3671445"/>
            <a:chExt cx="588544" cy="411606"/>
          </a:xfrm>
        </p:grpSpPr>
        <p:sp>
          <p:nvSpPr>
            <p:cNvPr id="550" name="SMARTInkShape-6227"/>
            <p:cNvSpPr/>
            <p:nvPr>
              <p:custDataLst>
                <p:tags r:id="rId209"/>
              </p:custDataLst>
            </p:nvPr>
          </p:nvSpPr>
          <p:spPr>
            <a:xfrm>
              <a:off x="4775200" y="3693924"/>
              <a:ext cx="119296" cy="389127"/>
            </a:xfrm>
            <a:custGeom>
              <a:avLst/>
              <a:gdLst/>
              <a:ahLst/>
              <a:cxnLst/>
              <a:rect l="0" t="0" r="0" b="0"/>
              <a:pathLst>
                <a:path w="119296" h="389127">
                  <a:moveTo>
                    <a:pt x="57150" y="14476"/>
                  </a:moveTo>
                  <a:lnTo>
                    <a:pt x="57150" y="14476"/>
                  </a:lnTo>
                  <a:lnTo>
                    <a:pt x="71455" y="170"/>
                  </a:lnTo>
                  <a:lnTo>
                    <a:pt x="73742" y="0"/>
                  </a:lnTo>
                  <a:lnTo>
                    <a:pt x="75972" y="1298"/>
                  </a:lnTo>
                  <a:lnTo>
                    <a:pt x="87993" y="16890"/>
                  </a:lnTo>
                  <a:lnTo>
                    <a:pt x="106228" y="63504"/>
                  </a:lnTo>
                  <a:lnTo>
                    <a:pt x="116075" y="108906"/>
                  </a:lnTo>
                  <a:lnTo>
                    <a:pt x="119295" y="144212"/>
                  </a:lnTo>
                  <a:lnTo>
                    <a:pt x="116877" y="190499"/>
                  </a:lnTo>
                  <a:lnTo>
                    <a:pt x="109801" y="226059"/>
                  </a:lnTo>
                  <a:lnTo>
                    <a:pt x="93918" y="272371"/>
                  </a:lnTo>
                  <a:lnTo>
                    <a:pt x="72042" y="311493"/>
                  </a:lnTo>
                  <a:lnTo>
                    <a:pt x="51774" y="340511"/>
                  </a:lnTo>
                  <a:lnTo>
                    <a:pt x="0" y="389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6228"/>
            <p:cNvSpPr/>
            <p:nvPr>
              <p:custDataLst>
                <p:tags r:id="rId210"/>
              </p:custDataLst>
            </p:nvPr>
          </p:nvSpPr>
          <p:spPr>
            <a:xfrm>
              <a:off x="4305952" y="3671445"/>
              <a:ext cx="126349" cy="360273"/>
            </a:xfrm>
            <a:custGeom>
              <a:avLst/>
              <a:gdLst/>
              <a:ahLst/>
              <a:cxnLst/>
              <a:rect l="0" t="0" r="0" b="0"/>
              <a:pathLst>
                <a:path w="126349" h="360273">
                  <a:moveTo>
                    <a:pt x="126348" y="11555"/>
                  </a:moveTo>
                  <a:lnTo>
                    <a:pt x="126348" y="11555"/>
                  </a:lnTo>
                  <a:lnTo>
                    <a:pt x="126348" y="8184"/>
                  </a:lnTo>
                  <a:lnTo>
                    <a:pt x="124466" y="4648"/>
                  </a:lnTo>
                  <a:lnTo>
                    <a:pt x="122977" y="2717"/>
                  </a:lnTo>
                  <a:lnTo>
                    <a:pt x="119440" y="572"/>
                  </a:lnTo>
                  <a:lnTo>
                    <a:pt x="117509" y="0"/>
                  </a:lnTo>
                  <a:lnTo>
                    <a:pt x="111600" y="1245"/>
                  </a:lnTo>
                  <a:lnTo>
                    <a:pt x="92940" y="11165"/>
                  </a:lnTo>
                  <a:lnTo>
                    <a:pt x="64511" y="37740"/>
                  </a:lnTo>
                  <a:lnTo>
                    <a:pt x="36831" y="84722"/>
                  </a:lnTo>
                  <a:lnTo>
                    <a:pt x="19626" y="123232"/>
                  </a:lnTo>
                  <a:lnTo>
                    <a:pt x="6777" y="170126"/>
                  </a:lnTo>
                  <a:lnTo>
                    <a:pt x="1549" y="216584"/>
                  </a:lnTo>
                  <a:lnTo>
                    <a:pt x="0" y="256689"/>
                  </a:lnTo>
                  <a:lnTo>
                    <a:pt x="3304" y="287623"/>
                  </a:lnTo>
                  <a:lnTo>
                    <a:pt x="17377" y="333294"/>
                  </a:lnTo>
                  <a:lnTo>
                    <a:pt x="27117" y="347167"/>
                  </a:lnTo>
                  <a:lnTo>
                    <a:pt x="44144" y="356625"/>
                  </a:lnTo>
                  <a:lnTo>
                    <a:pt x="54613" y="360134"/>
                  </a:lnTo>
                  <a:lnTo>
                    <a:pt x="77532" y="360272"/>
                  </a:lnTo>
                  <a:lnTo>
                    <a:pt x="99007" y="355629"/>
                  </a:lnTo>
                  <a:lnTo>
                    <a:pt x="126348" y="3417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6229"/>
            <p:cNvSpPr/>
            <p:nvPr>
              <p:custDataLst>
                <p:tags r:id="rId211"/>
              </p:custDataLst>
            </p:nvPr>
          </p:nvSpPr>
          <p:spPr>
            <a:xfrm>
              <a:off x="4539172" y="3771900"/>
              <a:ext cx="178879" cy="165101"/>
            </a:xfrm>
            <a:custGeom>
              <a:avLst/>
              <a:gdLst/>
              <a:ahLst/>
              <a:cxnLst/>
              <a:rect l="0" t="0" r="0" b="0"/>
              <a:pathLst>
                <a:path w="178879" h="165101">
                  <a:moveTo>
                    <a:pt x="128078" y="0"/>
                  </a:moveTo>
                  <a:lnTo>
                    <a:pt x="128078" y="0"/>
                  </a:lnTo>
                  <a:lnTo>
                    <a:pt x="126666" y="28142"/>
                  </a:lnTo>
                  <a:lnTo>
                    <a:pt x="117233" y="54278"/>
                  </a:lnTo>
                  <a:lnTo>
                    <a:pt x="84644" y="99992"/>
                  </a:lnTo>
                  <a:lnTo>
                    <a:pt x="71778" y="116018"/>
                  </a:lnTo>
                  <a:lnTo>
                    <a:pt x="56018" y="127764"/>
                  </a:lnTo>
                  <a:lnTo>
                    <a:pt x="41018" y="132513"/>
                  </a:lnTo>
                  <a:lnTo>
                    <a:pt x="27296" y="131566"/>
                  </a:lnTo>
                  <a:lnTo>
                    <a:pt x="14141" y="126442"/>
                  </a:lnTo>
                  <a:lnTo>
                    <a:pt x="5003" y="117580"/>
                  </a:lnTo>
                  <a:lnTo>
                    <a:pt x="1578" y="112254"/>
                  </a:lnTo>
                  <a:lnTo>
                    <a:pt x="0" y="107291"/>
                  </a:lnTo>
                  <a:lnTo>
                    <a:pt x="128" y="98015"/>
                  </a:lnTo>
                  <a:lnTo>
                    <a:pt x="1856" y="94271"/>
                  </a:lnTo>
                  <a:lnTo>
                    <a:pt x="7538" y="88229"/>
                  </a:lnTo>
                  <a:lnTo>
                    <a:pt x="16649" y="85074"/>
                  </a:lnTo>
                  <a:lnTo>
                    <a:pt x="22042" y="84232"/>
                  </a:lnTo>
                  <a:lnTo>
                    <a:pt x="57456" y="98091"/>
                  </a:lnTo>
                  <a:lnTo>
                    <a:pt x="104903" y="119329"/>
                  </a:lnTo>
                  <a:lnTo>
                    <a:pt x="148702" y="145301"/>
                  </a:lnTo>
                  <a:lnTo>
                    <a:pt x="178878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6" name="SMARTInkShape-Group1361"/>
          <p:cNvGrpSpPr/>
          <p:nvPr/>
        </p:nvGrpSpPr>
        <p:grpSpPr>
          <a:xfrm>
            <a:off x="3810000" y="5013481"/>
            <a:ext cx="311151" cy="138222"/>
            <a:chOff x="3810000" y="5013481"/>
            <a:chExt cx="311151" cy="138222"/>
          </a:xfrm>
        </p:grpSpPr>
        <p:sp>
          <p:nvSpPr>
            <p:cNvPr id="554" name="SMARTInkShape-6230"/>
            <p:cNvSpPr/>
            <p:nvPr>
              <p:custDataLst>
                <p:tags r:id="rId207"/>
              </p:custDataLst>
            </p:nvPr>
          </p:nvSpPr>
          <p:spPr>
            <a:xfrm>
              <a:off x="3868193" y="5124450"/>
              <a:ext cx="252958" cy="27253"/>
            </a:xfrm>
            <a:custGeom>
              <a:avLst/>
              <a:gdLst/>
              <a:ahLst/>
              <a:cxnLst/>
              <a:rect l="0" t="0" r="0" b="0"/>
              <a:pathLst>
                <a:path w="252958" h="27253">
                  <a:moveTo>
                    <a:pt x="43407" y="0"/>
                  </a:moveTo>
                  <a:lnTo>
                    <a:pt x="43407" y="0"/>
                  </a:lnTo>
                  <a:lnTo>
                    <a:pt x="522" y="25861"/>
                  </a:lnTo>
                  <a:lnTo>
                    <a:pt x="0" y="27118"/>
                  </a:lnTo>
                  <a:lnTo>
                    <a:pt x="1770" y="27252"/>
                  </a:lnTo>
                  <a:lnTo>
                    <a:pt x="48471" y="20536"/>
                  </a:lnTo>
                  <a:lnTo>
                    <a:pt x="84183" y="17609"/>
                  </a:lnTo>
                  <a:lnTo>
                    <a:pt x="117974" y="14882"/>
                  </a:lnTo>
                  <a:lnTo>
                    <a:pt x="156511" y="13669"/>
                  </a:lnTo>
                  <a:lnTo>
                    <a:pt x="25295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6231"/>
            <p:cNvSpPr/>
            <p:nvPr>
              <p:custDataLst>
                <p:tags r:id="rId208"/>
              </p:custDataLst>
            </p:nvPr>
          </p:nvSpPr>
          <p:spPr>
            <a:xfrm>
              <a:off x="3810000" y="5013481"/>
              <a:ext cx="247651" cy="14837"/>
            </a:xfrm>
            <a:custGeom>
              <a:avLst/>
              <a:gdLst/>
              <a:ahLst/>
              <a:cxnLst/>
              <a:rect l="0" t="0" r="0" b="0"/>
              <a:pathLst>
                <a:path w="247651" h="14837">
                  <a:moveTo>
                    <a:pt x="0" y="9369"/>
                  </a:moveTo>
                  <a:lnTo>
                    <a:pt x="0" y="9369"/>
                  </a:lnTo>
                  <a:lnTo>
                    <a:pt x="0" y="14836"/>
                  </a:lnTo>
                  <a:lnTo>
                    <a:pt x="43926" y="7845"/>
                  </a:lnTo>
                  <a:lnTo>
                    <a:pt x="88745" y="4450"/>
                  </a:lnTo>
                  <a:lnTo>
                    <a:pt x="135186" y="1561"/>
                  </a:lnTo>
                  <a:lnTo>
                    <a:pt x="175286" y="0"/>
                  </a:lnTo>
                  <a:lnTo>
                    <a:pt x="247650" y="93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1" name="SMARTInkShape-Group1362"/>
          <p:cNvGrpSpPr/>
          <p:nvPr/>
        </p:nvGrpSpPr>
        <p:grpSpPr>
          <a:xfrm>
            <a:off x="2523867" y="4518024"/>
            <a:ext cx="389901" cy="903514"/>
            <a:chOff x="2523867" y="4518024"/>
            <a:chExt cx="389901" cy="903514"/>
          </a:xfrm>
        </p:grpSpPr>
        <p:sp>
          <p:nvSpPr>
            <p:cNvPr id="557" name="SMARTInkShape-6232"/>
            <p:cNvSpPr/>
            <p:nvPr>
              <p:custDataLst>
                <p:tags r:id="rId203"/>
              </p:custDataLst>
            </p:nvPr>
          </p:nvSpPr>
          <p:spPr>
            <a:xfrm>
              <a:off x="2712475" y="4518024"/>
              <a:ext cx="189476" cy="255457"/>
            </a:xfrm>
            <a:custGeom>
              <a:avLst/>
              <a:gdLst/>
              <a:ahLst/>
              <a:cxnLst/>
              <a:rect l="0" t="0" r="0" b="0"/>
              <a:pathLst>
                <a:path w="189476" h="255457">
                  <a:moveTo>
                    <a:pt x="56125" y="123826"/>
                  </a:moveTo>
                  <a:lnTo>
                    <a:pt x="56125" y="123826"/>
                  </a:lnTo>
                  <a:lnTo>
                    <a:pt x="56125" y="114366"/>
                  </a:lnTo>
                  <a:lnTo>
                    <a:pt x="54243" y="118210"/>
                  </a:lnTo>
                  <a:lnTo>
                    <a:pt x="51099" y="130393"/>
                  </a:lnTo>
                  <a:lnTo>
                    <a:pt x="43295" y="164007"/>
                  </a:lnTo>
                  <a:lnTo>
                    <a:pt x="24506" y="210315"/>
                  </a:lnTo>
                  <a:lnTo>
                    <a:pt x="2436" y="254597"/>
                  </a:lnTo>
                  <a:lnTo>
                    <a:pt x="1282" y="255456"/>
                  </a:lnTo>
                  <a:lnTo>
                    <a:pt x="0" y="248885"/>
                  </a:lnTo>
                  <a:lnTo>
                    <a:pt x="842" y="233736"/>
                  </a:lnTo>
                  <a:lnTo>
                    <a:pt x="9249" y="193473"/>
                  </a:lnTo>
                  <a:lnTo>
                    <a:pt x="16712" y="162071"/>
                  </a:lnTo>
                  <a:lnTo>
                    <a:pt x="24732" y="129299"/>
                  </a:lnTo>
                  <a:lnTo>
                    <a:pt x="35299" y="88524"/>
                  </a:lnTo>
                  <a:lnTo>
                    <a:pt x="48562" y="49041"/>
                  </a:lnTo>
                  <a:lnTo>
                    <a:pt x="67670" y="9325"/>
                  </a:lnTo>
                  <a:lnTo>
                    <a:pt x="75602" y="2381"/>
                  </a:lnTo>
                  <a:lnTo>
                    <a:pt x="79694" y="529"/>
                  </a:lnTo>
                  <a:lnTo>
                    <a:pt x="83126" y="0"/>
                  </a:lnTo>
                  <a:lnTo>
                    <a:pt x="88822" y="1294"/>
                  </a:lnTo>
                  <a:lnTo>
                    <a:pt x="93705" y="7984"/>
                  </a:lnTo>
                  <a:lnTo>
                    <a:pt x="114879" y="54426"/>
                  </a:lnTo>
                  <a:lnTo>
                    <a:pt x="137110" y="99978"/>
                  </a:lnTo>
                  <a:lnTo>
                    <a:pt x="155272" y="143969"/>
                  </a:lnTo>
                  <a:lnTo>
                    <a:pt x="173978" y="188107"/>
                  </a:lnTo>
                  <a:lnTo>
                    <a:pt x="189475" y="219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6233"/>
            <p:cNvSpPr/>
            <p:nvPr>
              <p:custDataLst>
                <p:tags r:id="rId204"/>
              </p:custDataLst>
            </p:nvPr>
          </p:nvSpPr>
          <p:spPr>
            <a:xfrm>
              <a:off x="2523867" y="4890923"/>
              <a:ext cx="183854" cy="530615"/>
            </a:xfrm>
            <a:custGeom>
              <a:avLst/>
              <a:gdLst/>
              <a:ahLst/>
              <a:cxnLst/>
              <a:rect l="0" t="0" r="0" b="0"/>
              <a:pathLst>
                <a:path w="183854" h="530615">
                  <a:moveTo>
                    <a:pt x="16133" y="176377"/>
                  </a:moveTo>
                  <a:lnTo>
                    <a:pt x="16133" y="176377"/>
                  </a:lnTo>
                  <a:lnTo>
                    <a:pt x="11063" y="170602"/>
                  </a:lnTo>
                  <a:lnTo>
                    <a:pt x="6007" y="161182"/>
                  </a:lnTo>
                  <a:lnTo>
                    <a:pt x="4577" y="155983"/>
                  </a:lnTo>
                  <a:lnTo>
                    <a:pt x="3490" y="154314"/>
                  </a:lnTo>
                  <a:lnTo>
                    <a:pt x="2060" y="153202"/>
                  </a:lnTo>
                  <a:lnTo>
                    <a:pt x="401" y="152460"/>
                  </a:lnTo>
                  <a:lnTo>
                    <a:pt x="0" y="154082"/>
                  </a:lnTo>
                  <a:lnTo>
                    <a:pt x="11959" y="200301"/>
                  </a:lnTo>
                  <a:lnTo>
                    <a:pt x="23775" y="240448"/>
                  </a:lnTo>
                  <a:lnTo>
                    <a:pt x="30705" y="280419"/>
                  </a:lnTo>
                  <a:lnTo>
                    <a:pt x="38663" y="327743"/>
                  </a:lnTo>
                  <a:lnTo>
                    <a:pt x="40257" y="359362"/>
                  </a:lnTo>
                  <a:lnTo>
                    <a:pt x="40966" y="392700"/>
                  </a:lnTo>
                  <a:lnTo>
                    <a:pt x="41365" y="433795"/>
                  </a:lnTo>
                  <a:lnTo>
                    <a:pt x="41500" y="476756"/>
                  </a:lnTo>
                  <a:lnTo>
                    <a:pt x="39647" y="524148"/>
                  </a:lnTo>
                  <a:lnTo>
                    <a:pt x="37167" y="530614"/>
                  </a:lnTo>
                  <a:lnTo>
                    <a:pt x="36506" y="530362"/>
                  </a:lnTo>
                  <a:lnTo>
                    <a:pt x="36065" y="528785"/>
                  </a:lnTo>
                  <a:lnTo>
                    <a:pt x="35357" y="484988"/>
                  </a:lnTo>
                  <a:lnTo>
                    <a:pt x="35260" y="451826"/>
                  </a:lnTo>
                  <a:lnTo>
                    <a:pt x="35206" y="410941"/>
                  </a:lnTo>
                  <a:lnTo>
                    <a:pt x="35193" y="376349"/>
                  </a:lnTo>
                  <a:lnTo>
                    <a:pt x="35893" y="334398"/>
                  </a:lnTo>
                  <a:lnTo>
                    <a:pt x="38556" y="287531"/>
                  </a:lnTo>
                  <a:lnTo>
                    <a:pt x="40210" y="251649"/>
                  </a:lnTo>
                  <a:lnTo>
                    <a:pt x="41650" y="220413"/>
                  </a:lnTo>
                  <a:lnTo>
                    <a:pt x="44643" y="183014"/>
                  </a:lnTo>
                  <a:lnTo>
                    <a:pt x="50206" y="146636"/>
                  </a:lnTo>
                  <a:lnTo>
                    <a:pt x="57509" y="101948"/>
                  </a:lnTo>
                  <a:lnTo>
                    <a:pt x="66718" y="54823"/>
                  </a:lnTo>
                  <a:lnTo>
                    <a:pt x="78080" y="20730"/>
                  </a:lnTo>
                  <a:lnTo>
                    <a:pt x="88115" y="6541"/>
                  </a:lnTo>
                  <a:lnTo>
                    <a:pt x="93754" y="1769"/>
                  </a:lnTo>
                  <a:lnTo>
                    <a:pt x="99631" y="0"/>
                  </a:lnTo>
                  <a:lnTo>
                    <a:pt x="111804" y="1797"/>
                  </a:lnTo>
                  <a:lnTo>
                    <a:pt x="124270" y="11062"/>
                  </a:lnTo>
                  <a:lnTo>
                    <a:pt x="136160" y="25292"/>
                  </a:lnTo>
                  <a:lnTo>
                    <a:pt x="156335" y="66649"/>
                  </a:lnTo>
                  <a:lnTo>
                    <a:pt x="170461" y="108685"/>
                  </a:lnTo>
                  <a:lnTo>
                    <a:pt x="180778" y="152109"/>
                  </a:lnTo>
                  <a:lnTo>
                    <a:pt x="183853" y="168414"/>
                  </a:lnTo>
                  <a:lnTo>
                    <a:pt x="182868" y="185067"/>
                  </a:lnTo>
                  <a:lnTo>
                    <a:pt x="171605" y="213681"/>
                  </a:lnTo>
                  <a:lnTo>
                    <a:pt x="151491" y="237760"/>
                  </a:lnTo>
                  <a:lnTo>
                    <a:pt x="137675" y="245991"/>
                  </a:lnTo>
                  <a:lnTo>
                    <a:pt x="104817" y="254647"/>
                  </a:lnTo>
                  <a:lnTo>
                    <a:pt x="62108" y="253718"/>
                  </a:lnTo>
                  <a:lnTo>
                    <a:pt x="41671" y="251503"/>
                  </a:lnTo>
                  <a:lnTo>
                    <a:pt x="19914" y="241687"/>
                  </a:lnTo>
                  <a:lnTo>
                    <a:pt x="20065" y="240378"/>
                  </a:lnTo>
                  <a:lnTo>
                    <a:pt x="28833" y="233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6234"/>
            <p:cNvSpPr/>
            <p:nvPr>
              <p:custDataLst>
                <p:tags r:id="rId205"/>
              </p:custDataLst>
            </p:nvPr>
          </p:nvSpPr>
          <p:spPr>
            <a:xfrm>
              <a:off x="2768600" y="5111750"/>
              <a:ext cx="114301" cy="184151"/>
            </a:xfrm>
            <a:custGeom>
              <a:avLst/>
              <a:gdLst/>
              <a:ahLst/>
              <a:cxnLst/>
              <a:rect l="0" t="0" r="0" b="0"/>
              <a:pathLst>
                <a:path w="114301" h="184151">
                  <a:moveTo>
                    <a:pt x="0" y="0"/>
                  </a:moveTo>
                  <a:lnTo>
                    <a:pt x="0" y="0"/>
                  </a:lnTo>
                  <a:lnTo>
                    <a:pt x="38872" y="45779"/>
                  </a:lnTo>
                  <a:lnTo>
                    <a:pt x="66216" y="87196"/>
                  </a:lnTo>
                  <a:lnTo>
                    <a:pt x="86065" y="129172"/>
                  </a:lnTo>
                  <a:lnTo>
                    <a:pt x="103282" y="173505"/>
                  </a:lnTo>
                  <a:lnTo>
                    <a:pt x="106567" y="180996"/>
                  </a:lnTo>
                  <a:lnTo>
                    <a:pt x="107733" y="182047"/>
                  </a:lnTo>
                  <a:lnTo>
                    <a:pt x="11430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6235"/>
            <p:cNvSpPr/>
            <p:nvPr>
              <p:custDataLst>
                <p:tags r:id="rId206"/>
              </p:custDataLst>
            </p:nvPr>
          </p:nvSpPr>
          <p:spPr>
            <a:xfrm>
              <a:off x="2781300" y="5144023"/>
              <a:ext cx="132468" cy="151878"/>
            </a:xfrm>
            <a:custGeom>
              <a:avLst/>
              <a:gdLst/>
              <a:ahLst/>
              <a:cxnLst/>
              <a:rect l="0" t="0" r="0" b="0"/>
              <a:pathLst>
                <a:path w="132468" h="151878">
                  <a:moveTo>
                    <a:pt x="127000" y="12177"/>
                  </a:moveTo>
                  <a:lnTo>
                    <a:pt x="127000" y="12177"/>
                  </a:lnTo>
                  <a:lnTo>
                    <a:pt x="132467" y="1242"/>
                  </a:lnTo>
                  <a:lnTo>
                    <a:pt x="132056" y="654"/>
                  </a:lnTo>
                  <a:lnTo>
                    <a:pt x="129717" y="0"/>
                  </a:lnTo>
                  <a:lnTo>
                    <a:pt x="128106" y="1237"/>
                  </a:lnTo>
                  <a:lnTo>
                    <a:pt x="89000" y="43650"/>
                  </a:lnTo>
                  <a:lnTo>
                    <a:pt x="43058" y="90464"/>
                  </a:lnTo>
                  <a:lnTo>
                    <a:pt x="8344" y="135313"/>
                  </a:lnTo>
                  <a:lnTo>
                    <a:pt x="0" y="151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6" name="SMARTInkShape-Group1363"/>
          <p:cNvGrpSpPr/>
          <p:nvPr/>
        </p:nvGrpSpPr>
        <p:grpSpPr>
          <a:xfrm>
            <a:off x="3784600" y="3514605"/>
            <a:ext cx="330201" cy="632477"/>
            <a:chOff x="3784600" y="3514605"/>
            <a:chExt cx="330201" cy="632477"/>
          </a:xfrm>
        </p:grpSpPr>
        <p:sp>
          <p:nvSpPr>
            <p:cNvPr id="562" name="SMARTInkShape-6236"/>
            <p:cNvSpPr/>
            <p:nvPr>
              <p:custDataLst>
                <p:tags r:id="rId199"/>
              </p:custDataLst>
            </p:nvPr>
          </p:nvSpPr>
          <p:spPr>
            <a:xfrm>
              <a:off x="3784600" y="3723988"/>
              <a:ext cx="141571" cy="423094"/>
            </a:xfrm>
            <a:custGeom>
              <a:avLst/>
              <a:gdLst/>
              <a:ahLst/>
              <a:cxnLst/>
              <a:rect l="0" t="0" r="0" b="0"/>
              <a:pathLst>
                <a:path w="141571" h="423094">
                  <a:moveTo>
                    <a:pt x="12700" y="92362"/>
                  </a:moveTo>
                  <a:lnTo>
                    <a:pt x="12700" y="92362"/>
                  </a:lnTo>
                  <a:lnTo>
                    <a:pt x="16071" y="95733"/>
                  </a:lnTo>
                  <a:lnTo>
                    <a:pt x="15844" y="103032"/>
                  </a:lnTo>
                  <a:lnTo>
                    <a:pt x="12976" y="147862"/>
                  </a:lnTo>
                  <a:lnTo>
                    <a:pt x="12736" y="194895"/>
                  </a:lnTo>
                  <a:lnTo>
                    <a:pt x="12710" y="233436"/>
                  </a:lnTo>
                  <a:lnTo>
                    <a:pt x="12703" y="277468"/>
                  </a:lnTo>
                  <a:lnTo>
                    <a:pt x="12700" y="322823"/>
                  </a:lnTo>
                  <a:lnTo>
                    <a:pt x="12700" y="359614"/>
                  </a:lnTo>
                  <a:lnTo>
                    <a:pt x="9329" y="406600"/>
                  </a:lnTo>
                  <a:lnTo>
                    <a:pt x="6938" y="423093"/>
                  </a:lnTo>
                  <a:lnTo>
                    <a:pt x="3056" y="387058"/>
                  </a:lnTo>
                  <a:lnTo>
                    <a:pt x="905" y="343760"/>
                  </a:lnTo>
                  <a:lnTo>
                    <a:pt x="3639" y="296281"/>
                  </a:lnTo>
                  <a:lnTo>
                    <a:pt x="5547" y="256577"/>
                  </a:lnTo>
                  <a:lnTo>
                    <a:pt x="12854" y="212358"/>
                  </a:lnTo>
                  <a:lnTo>
                    <a:pt x="18178" y="178149"/>
                  </a:lnTo>
                  <a:lnTo>
                    <a:pt x="25141" y="132597"/>
                  </a:lnTo>
                  <a:lnTo>
                    <a:pt x="33555" y="95582"/>
                  </a:lnTo>
                  <a:lnTo>
                    <a:pt x="46866" y="57097"/>
                  </a:lnTo>
                  <a:lnTo>
                    <a:pt x="67790" y="16927"/>
                  </a:lnTo>
                  <a:lnTo>
                    <a:pt x="78107" y="6859"/>
                  </a:lnTo>
                  <a:lnTo>
                    <a:pt x="91629" y="1444"/>
                  </a:lnTo>
                  <a:lnTo>
                    <a:pt x="99186" y="0"/>
                  </a:lnTo>
                  <a:lnTo>
                    <a:pt x="105635" y="1154"/>
                  </a:lnTo>
                  <a:lnTo>
                    <a:pt x="116563" y="8081"/>
                  </a:lnTo>
                  <a:lnTo>
                    <a:pt x="130649" y="37364"/>
                  </a:lnTo>
                  <a:lnTo>
                    <a:pt x="141570" y="82073"/>
                  </a:lnTo>
                  <a:lnTo>
                    <a:pt x="140278" y="125294"/>
                  </a:lnTo>
                  <a:lnTo>
                    <a:pt x="140086" y="133366"/>
                  </a:lnTo>
                  <a:lnTo>
                    <a:pt x="134227" y="149862"/>
                  </a:lnTo>
                  <a:lnTo>
                    <a:pt x="115251" y="182458"/>
                  </a:lnTo>
                  <a:lnTo>
                    <a:pt x="95140" y="199255"/>
                  </a:lnTo>
                  <a:lnTo>
                    <a:pt x="79442" y="206428"/>
                  </a:lnTo>
                  <a:lnTo>
                    <a:pt x="47998" y="207690"/>
                  </a:lnTo>
                  <a:lnTo>
                    <a:pt x="21983" y="200224"/>
                  </a:lnTo>
                  <a:lnTo>
                    <a:pt x="11416" y="192981"/>
                  </a:lnTo>
                  <a:lnTo>
                    <a:pt x="5074" y="185765"/>
                  </a:lnTo>
                  <a:lnTo>
                    <a:pt x="0" y="174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6237"/>
            <p:cNvSpPr/>
            <p:nvPr>
              <p:custDataLst>
                <p:tags r:id="rId200"/>
              </p:custDataLst>
            </p:nvPr>
          </p:nvSpPr>
          <p:spPr>
            <a:xfrm>
              <a:off x="3912237" y="3514605"/>
              <a:ext cx="202564" cy="155696"/>
            </a:xfrm>
            <a:custGeom>
              <a:avLst/>
              <a:gdLst/>
              <a:ahLst/>
              <a:cxnLst/>
              <a:rect l="0" t="0" r="0" b="0"/>
              <a:pathLst>
                <a:path w="202564" h="155696">
                  <a:moveTo>
                    <a:pt x="31113" y="85845"/>
                  </a:moveTo>
                  <a:lnTo>
                    <a:pt x="31113" y="85845"/>
                  </a:lnTo>
                  <a:lnTo>
                    <a:pt x="31113" y="77007"/>
                  </a:lnTo>
                  <a:lnTo>
                    <a:pt x="32994" y="72980"/>
                  </a:lnTo>
                  <a:lnTo>
                    <a:pt x="36580" y="68017"/>
                  </a:lnTo>
                  <a:lnTo>
                    <a:pt x="13559" y="112781"/>
                  </a:lnTo>
                  <a:lnTo>
                    <a:pt x="0" y="147118"/>
                  </a:lnTo>
                  <a:lnTo>
                    <a:pt x="15301" y="103773"/>
                  </a:lnTo>
                  <a:lnTo>
                    <a:pt x="31334" y="57846"/>
                  </a:lnTo>
                  <a:lnTo>
                    <a:pt x="45760" y="31688"/>
                  </a:lnTo>
                  <a:lnTo>
                    <a:pt x="69597" y="7257"/>
                  </a:lnTo>
                  <a:lnTo>
                    <a:pt x="81635" y="0"/>
                  </a:lnTo>
                  <a:lnTo>
                    <a:pt x="85961" y="393"/>
                  </a:lnTo>
                  <a:lnTo>
                    <a:pt x="96412" y="4592"/>
                  </a:lnTo>
                  <a:lnTo>
                    <a:pt x="110825" y="14890"/>
                  </a:lnTo>
                  <a:lnTo>
                    <a:pt x="140254" y="60414"/>
                  </a:lnTo>
                  <a:lnTo>
                    <a:pt x="170970" y="106494"/>
                  </a:lnTo>
                  <a:lnTo>
                    <a:pt x="202563" y="1556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6238"/>
            <p:cNvSpPr/>
            <p:nvPr>
              <p:custDataLst>
                <p:tags r:id="rId201"/>
              </p:custDataLst>
            </p:nvPr>
          </p:nvSpPr>
          <p:spPr>
            <a:xfrm>
              <a:off x="3962400" y="3930650"/>
              <a:ext cx="117959" cy="107951"/>
            </a:xfrm>
            <a:custGeom>
              <a:avLst/>
              <a:gdLst/>
              <a:ahLst/>
              <a:cxnLst/>
              <a:rect l="0" t="0" r="0" b="0"/>
              <a:pathLst>
                <a:path w="117959" h="107951">
                  <a:moveTo>
                    <a:pt x="114300" y="0"/>
                  </a:moveTo>
                  <a:lnTo>
                    <a:pt x="114300" y="0"/>
                  </a:lnTo>
                  <a:lnTo>
                    <a:pt x="117958" y="0"/>
                  </a:lnTo>
                  <a:lnTo>
                    <a:pt x="116396" y="0"/>
                  </a:lnTo>
                  <a:lnTo>
                    <a:pt x="113350" y="1881"/>
                  </a:lnTo>
                  <a:lnTo>
                    <a:pt x="65981" y="44964"/>
                  </a:lnTo>
                  <a:lnTo>
                    <a:pt x="23781" y="84286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6239"/>
            <p:cNvSpPr/>
            <p:nvPr>
              <p:custDataLst>
                <p:tags r:id="rId202"/>
              </p:custDataLst>
            </p:nvPr>
          </p:nvSpPr>
          <p:spPr>
            <a:xfrm>
              <a:off x="3956050" y="3937000"/>
              <a:ext cx="88901" cy="82551"/>
            </a:xfrm>
            <a:custGeom>
              <a:avLst/>
              <a:gdLst/>
              <a:ahLst/>
              <a:cxnLst/>
              <a:rect l="0" t="0" r="0" b="0"/>
              <a:pathLst>
                <a:path w="88901" h="82551">
                  <a:moveTo>
                    <a:pt x="0" y="0"/>
                  </a:moveTo>
                  <a:lnTo>
                    <a:pt x="0" y="0"/>
                  </a:lnTo>
                  <a:lnTo>
                    <a:pt x="5775" y="5069"/>
                  </a:lnTo>
                  <a:lnTo>
                    <a:pt x="47484" y="40603"/>
                  </a:lnTo>
                  <a:lnTo>
                    <a:pt x="889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2" name="SMARTInkShape-Group1364"/>
          <p:cNvGrpSpPr/>
          <p:nvPr/>
        </p:nvGrpSpPr>
        <p:grpSpPr>
          <a:xfrm>
            <a:off x="2692792" y="3595738"/>
            <a:ext cx="571109" cy="421875"/>
            <a:chOff x="2692792" y="3595738"/>
            <a:chExt cx="571109" cy="421875"/>
          </a:xfrm>
        </p:grpSpPr>
        <p:sp>
          <p:nvSpPr>
            <p:cNvPr id="567" name="SMARTInkShape-6240"/>
            <p:cNvSpPr/>
            <p:nvPr>
              <p:custDataLst>
                <p:tags r:id="rId194"/>
              </p:custDataLst>
            </p:nvPr>
          </p:nvSpPr>
          <p:spPr>
            <a:xfrm>
              <a:off x="2851150" y="3727302"/>
              <a:ext cx="159562" cy="125044"/>
            </a:xfrm>
            <a:custGeom>
              <a:avLst/>
              <a:gdLst/>
              <a:ahLst/>
              <a:cxnLst/>
              <a:rect l="0" t="0" r="0" b="0"/>
              <a:pathLst>
                <a:path w="159562" h="125044">
                  <a:moveTo>
                    <a:pt x="0" y="19198"/>
                  </a:moveTo>
                  <a:lnTo>
                    <a:pt x="0" y="19198"/>
                  </a:lnTo>
                  <a:lnTo>
                    <a:pt x="3371" y="15827"/>
                  </a:lnTo>
                  <a:lnTo>
                    <a:pt x="5069" y="15539"/>
                  </a:lnTo>
                  <a:lnTo>
                    <a:pt x="6907" y="16054"/>
                  </a:lnTo>
                  <a:lnTo>
                    <a:pt x="8838" y="17102"/>
                  </a:lnTo>
                  <a:lnTo>
                    <a:pt x="21199" y="59834"/>
                  </a:lnTo>
                  <a:lnTo>
                    <a:pt x="25031" y="106880"/>
                  </a:lnTo>
                  <a:lnTo>
                    <a:pt x="23355" y="116494"/>
                  </a:lnTo>
                  <a:lnTo>
                    <a:pt x="19900" y="125043"/>
                  </a:lnTo>
                  <a:lnTo>
                    <a:pt x="17546" y="120568"/>
                  </a:lnTo>
                  <a:lnTo>
                    <a:pt x="15931" y="116411"/>
                  </a:lnTo>
                  <a:lnTo>
                    <a:pt x="17028" y="97077"/>
                  </a:lnTo>
                  <a:lnTo>
                    <a:pt x="25131" y="61602"/>
                  </a:lnTo>
                  <a:lnTo>
                    <a:pt x="44859" y="32857"/>
                  </a:lnTo>
                  <a:lnTo>
                    <a:pt x="48956" y="31126"/>
                  </a:lnTo>
                  <a:lnTo>
                    <a:pt x="59153" y="31084"/>
                  </a:lnTo>
                  <a:lnTo>
                    <a:pt x="63424" y="32767"/>
                  </a:lnTo>
                  <a:lnTo>
                    <a:pt x="70052" y="38399"/>
                  </a:lnTo>
                  <a:lnTo>
                    <a:pt x="73467" y="45606"/>
                  </a:lnTo>
                  <a:lnTo>
                    <a:pt x="75691" y="52807"/>
                  </a:lnTo>
                  <a:lnTo>
                    <a:pt x="79031" y="58359"/>
                  </a:lnTo>
                  <a:lnTo>
                    <a:pt x="80909" y="59417"/>
                  </a:lnTo>
                  <a:lnTo>
                    <a:pt x="82867" y="59416"/>
                  </a:lnTo>
                  <a:lnTo>
                    <a:pt x="84878" y="58710"/>
                  </a:lnTo>
                  <a:lnTo>
                    <a:pt x="88994" y="54163"/>
                  </a:lnTo>
                  <a:lnTo>
                    <a:pt x="117673" y="8133"/>
                  </a:lnTo>
                  <a:lnTo>
                    <a:pt x="122899" y="3354"/>
                  </a:lnTo>
                  <a:lnTo>
                    <a:pt x="127794" y="875"/>
                  </a:lnTo>
                  <a:lnTo>
                    <a:pt x="136996" y="0"/>
                  </a:lnTo>
                  <a:lnTo>
                    <a:pt x="141425" y="2166"/>
                  </a:lnTo>
                  <a:lnTo>
                    <a:pt x="150109" y="10217"/>
                  </a:lnTo>
                  <a:lnTo>
                    <a:pt x="159561" y="36763"/>
                  </a:lnTo>
                  <a:lnTo>
                    <a:pt x="159344" y="77198"/>
                  </a:lnTo>
                  <a:lnTo>
                    <a:pt x="158750" y="1080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6241"/>
            <p:cNvSpPr/>
            <p:nvPr>
              <p:custDataLst>
                <p:tags r:id="rId195"/>
              </p:custDataLst>
            </p:nvPr>
          </p:nvSpPr>
          <p:spPr>
            <a:xfrm>
              <a:off x="2692792" y="3733987"/>
              <a:ext cx="92803" cy="283626"/>
            </a:xfrm>
            <a:custGeom>
              <a:avLst/>
              <a:gdLst/>
              <a:ahLst/>
              <a:cxnLst/>
              <a:rect l="0" t="0" r="0" b="0"/>
              <a:pathLst>
                <a:path w="92803" h="283626">
                  <a:moveTo>
                    <a:pt x="5958" y="76013"/>
                  </a:moveTo>
                  <a:lnTo>
                    <a:pt x="5958" y="76013"/>
                  </a:lnTo>
                  <a:lnTo>
                    <a:pt x="9329" y="76013"/>
                  </a:lnTo>
                  <a:lnTo>
                    <a:pt x="10984" y="83539"/>
                  </a:lnTo>
                  <a:lnTo>
                    <a:pt x="10034" y="103643"/>
                  </a:lnTo>
                  <a:lnTo>
                    <a:pt x="6495" y="149110"/>
                  </a:lnTo>
                  <a:lnTo>
                    <a:pt x="6064" y="192418"/>
                  </a:lnTo>
                  <a:lnTo>
                    <a:pt x="5972" y="235223"/>
                  </a:lnTo>
                  <a:lnTo>
                    <a:pt x="5959" y="282656"/>
                  </a:lnTo>
                  <a:lnTo>
                    <a:pt x="5959" y="283625"/>
                  </a:lnTo>
                  <a:lnTo>
                    <a:pt x="1594" y="262785"/>
                  </a:lnTo>
                  <a:lnTo>
                    <a:pt x="0" y="220830"/>
                  </a:lnTo>
                  <a:lnTo>
                    <a:pt x="1606" y="186890"/>
                  </a:lnTo>
                  <a:lnTo>
                    <a:pt x="4729" y="154219"/>
                  </a:lnTo>
                  <a:lnTo>
                    <a:pt x="8469" y="118532"/>
                  </a:lnTo>
                  <a:lnTo>
                    <a:pt x="16619" y="72182"/>
                  </a:lnTo>
                  <a:lnTo>
                    <a:pt x="24325" y="38894"/>
                  </a:lnTo>
                  <a:lnTo>
                    <a:pt x="33877" y="22121"/>
                  </a:lnTo>
                  <a:lnTo>
                    <a:pt x="54525" y="4150"/>
                  </a:lnTo>
                  <a:lnTo>
                    <a:pt x="68466" y="94"/>
                  </a:lnTo>
                  <a:lnTo>
                    <a:pt x="75147" y="0"/>
                  </a:lnTo>
                  <a:lnTo>
                    <a:pt x="80306" y="2055"/>
                  </a:lnTo>
                  <a:lnTo>
                    <a:pt x="87920" y="9981"/>
                  </a:lnTo>
                  <a:lnTo>
                    <a:pt x="92802" y="39828"/>
                  </a:lnTo>
                  <a:lnTo>
                    <a:pt x="90181" y="58520"/>
                  </a:lnTo>
                  <a:lnTo>
                    <a:pt x="78891" y="82824"/>
                  </a:lnTo>
                  <a:lnTo>
                    <a:pt x="64021" y="102255"/>
                  </a:lnTo>
                  <a:lnTo>
                    <a:pt x="46355" y="118513"/>
                  </a:lnTo>
                  <a:lnTo>
                    <a:pt x="42062" y="120574"/>
                  </a:lnTo>
                  <a:lnTo>
                    <a:pt x="25008" y="1141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6242"/>
            <p:cNvSpPr/>
            <p:nvPr>
              <p:custDataLst>
                <p:tags r:id="rId196"/>
              </p:custDataLst>
            </p:nvPr>
          </p:nvSpPr>
          <p:spPr>
            <a:xfrm>
              <a:off x="3081632" y="3756468"/>
              <a:ext cx="144169" cy="72583"/>
            </a:xfrm>
            <a:custGeom>
              <a:avLst/>
              <a:gdLst/>
              <a:ahLst/>
              <a:cxnLst/>
              <a:rect l="0" t="0" r="0" b="0"/>
              <a:pathLst>
                <a:path w="144169" h="72583">
                  <a:moveTo>
                    <a:pt x="10818" y="72582"/>
                  </a:moveTo>
                  <a:lnTo>
                    <a:pt x="10818" y="72582"/>
                  </a:lnTo>
                  <a:lnTo>
                    <a:pt x="10818" y="69211"/>
                  </a:lnTo>
                  <a:lnTo>
                    <a:pt x="766" y="45902"/>
                  </a:lnTo>
                  <a:lnTo>
                    <a:pt x="0" y="34618"/>
                  </a:lnTo>
                  <a:lnTo>
                    <a:pt x="3536" y="21039"/>
                  </a:lnTo>
                  <a:lnTo>
                    <a:pt x="7111" y="14866"/>
                  </a:lnTo>
                  <a:lnTo>
                    <a:pt x="39797" y="5155"/>
                  </a:lnTo>
                  <a:lnTo>
                    <a:pt x="71929" y="0"/>
                  </a:lnTo>
                  <a:lnTo>
                    <a:pt x="144168" y="2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6243"/>
            <p:cNvSpPr/>
            <p:nvPr>
              <p:custDataLst>
                <p:tags r:id="rId197"/>
              </p:custDataLst>
            </p:nvPr>
          </p:nvSpPr>
          <p:spPr>
            <a:xfrm>
              <a:off x="3194050" y="3816350"/>
              <a:ext cx="69851" cy="120651"/>
            </a:xfrm>
            <a:custGeom>
              <a:avLst/>
              <a:gdLst/>
              <a:ahLst/>
              <a:cxnLst/>
              <a:rect l="0" t="0" r="0" b="0"/>
              <a:pathLst>
                <a:path w="69851" h="120651">
                  <a:moveTo>
                    <a:pt x="69850" y="0"/>
                  </a:moveTo>
                  <a:lnTo>
                    <a:pt x="69850" y="0"/>
                  </a:lnTo>
                  <a:lnTo>
                    <a:pt x="53222" y="46121"/>
                  </a:lnTo>
                  <a:lnTo>
                    <a:pt x="36936" y="77401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6244"/>
            <p:cNvSpPr/>
            <p:nvPr>
              <p:custDataLst>
                <p:tags r:id="rId198"/>
              </p:custDataLst>
            </p:nvPr>
          </p:nvSpPr>
          <p:spPr>
            <a:xfrm>
              <a:off x="3098800" y="3595738"/>
              <a:ext cx="94368" cy="261610"/>
            </a:xfrm>
            <a:custGeom>
              <a:avLst/>
              <a:gdLst/>
              <a:ahLst/>
              <a:cxnLst/>
              <a:rect l="0" t="0" r="0" b="0"/>
              <a:pathLst>
                <a:path w="94368" h="261610">
                  <a:moveTo>
                    <a:pt x="88900" y="36462"/>
                  </a:moveTo>
                  <a:lnTo>
                    <a:pt x="88900" y="36462"/>
                  </a:lnTo>
                  <a:lnTo>
                    <a:pt x="94367" y="13318"/>
                  </a:lnTo>
                  <a:lnTo>
                    <a:pt x="92976" y="6655"/>
                  </a:lnTo>
                  <a:lnTo>
                    <a:pt x="91617" y="3891"/>
                  </a:lnTo>
                  <a:lnTo>
                    <a:pt x="89300" y="2048"/>
                  </a:lnTo>
                  <a:lnTo>
                    <a:pt x="82963" y="0"/>
                  </a:lnTo>
                  <a:lnTo>
                    <a:pt x="73561" y="4734"/>
                  </a:lnTo>
                  <a:lnTo>
                    <a:pt x="60131" y="17419"/>
                  </a:lnTo>
                  <a:lnTo>
                    <a:pt x="53536" y="28704"/>
                  </a:lnTo>
                  <a:lnTo>
                    <a:pt x="37040" y="72286"/>
                  </a:lnTo>
                  <a:lnTo>
                    <a:pt x="27725" y="114722"/>
                  </a:lnTo>
                  <a:lnTo>
                    <a:pt x="21934" y="151372"/>
                  </a:lnTo>
                  <a:lnTo>
                    <a:pt x="19620" y="196038"/>
                  </a:lnTo>
                  <a:lnTo>
                    <a:pt x="14056" y="236949"/>
                  </a:lnTo>
                  <a:lnTo>
                    <a:pt x="7504" y="260942"/>
                  </a:lnTo>
                  <a:lnTo>
                    <a:pt x="6414" y="261609"/>
                  </a:lnTo>
                  <a:lnTo>
                    <a:pt x="0" y="258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3" name="SMARTInkShape-Group1365"/>
          <p:cNvGrpSpPr/>
          <p:nvPr/>
        </p:nvGrpSpPr>
        <p:grpSpPr>
          <a:xfrm>
            <a:off x="807911" y="3579003"/>
            <a:ext cx="1467784" cy="385318"/>
            <a:chOff x="807911" y="3579003"/>
            <a:chExt cx="1467784" cy="385318"/>
          </a:xfrm>
        </p:grpSpPr>
        <p:sp>
          <p:nvSpPr>
            <p:cNvPr id="573" name="SMARTInkShape-6245"/>
            <p:cNvSpPr/>
            <p:nvPr>
              <p:custDataLst>
                <p:tags r:id="rId184"/>
              </p:custDataLst>
            </p:nvPr>
          </p:nvSpPr>
          <p:spPr>
            <a:xfrm>
              <a:off x="1986766" y="3579003"/>
              <a:ext cx="288929" cy="274847"/>
            </a:xfrm>
            <a:custGeom>
              <a:avLst/>
              <a:gdLst/>
              <a:ahLst/>
              <a:cxnLst/>
              <a:rect l="0" t="0" r="0" b="0"/>
              <a:pathLst>
                <a:path w="288929" h="274847">
                  <a:moveTo>
                    <a:pt x="13484" y="218297"/>
                  </a:moveTo>
                  <a:lnTo>
                    <a:pt x="13484" y="218297"/>
                  </a:lnTo>
                  <a:lnTo>
                    <a:pt x="33748" y="203102"/>
                  </a:lnTo>
                  <a:lnTo>
                    <a:pt x="42716" y="197903"/>
                  </a:lnTo>
                  <a:lnTo>
                    <a:pt x="49524" y="189477"/>
                  </a:lnTo>
                  <a:lnTo>
                    <a:pt x="55442" y="176597"/>
                  </a:lnTo>
                  <a:lnTo>
                    <a:pt x="56273" y="173563"/>
                  </a:lnTo>
                  <a:lnTo>
                    <a:pt x="55415" y="171541"/>
                  </a:lnTo>
                  <a:lnTo>
                    <a:pt x="53433" y="170193"/>
                  </a:lnTo>
                  <a:lnTo>
                    <a:pt x="50700" y="169294"/>
                  </a:lnTo>
                  <a:lnTo>
                    <a:pt x="29998" y="174771"/>
                  </a:lnTo>
                  <a:lnTo>
                    <a:pt x="23788" y="179402"/>
                  </a:lnTo>
                  <a:lnTo>
                    <a:pt x="2724" y="211703"/>
                  </a:lnTo>
                  <a:lnTo>
                    <a:pt x="0" y="228301"/>
                  </a:lnTo>
                  <a:lnTo>
                    <a:pt x="1847" y="245321"/>
                  </a:lnTo>
                  <a:lnTo>
                    <a:pt x="7371" y="257589"/>
                  </a:lnTo>
                  <a:lnTo>
                    <a:pt x="22056" y="267745"/>
                  </a:lnTo>
                  <a:lnTo>
                    <a:pt x="41988" y="274846"/>
                  </a:lnTo>
                  <a:lnTo>
                    <a:pt x="73749" y="274171"/>
                  </a:lnTo>
                  <a:lnTo>
                    <a:pt x="118286" y="263540"/>
                  </a:lnTo>
                  <a:lnTo>
                    <a:pt x="158050" y="247695"/>
                  </a:lnTo>
                  <a:lnTo>
                    <a:pt x="194458" y="220579"/>
                  </a:lnTo>
                  <a:lnTo>
                    <a:pt x="199750" y="210139"/>
                  </a:lnTo>
                  <a:lnTo>
                    <a:pt x="201397" y="199855"/>
                  </a:lnTo>
                  <a:lnTo>
                    <a:pt x="199777" y="192932"/>
                  </a:lnTo>
                  <a:lnTo>
                    <a:pt x="196946" y="191509"/>
                  </a:lnTo>
                  <a:lnTo>
                    <a:pt x="188156" y="191810"/>
                  </a:lnTo>
                  <a:lnTo>
                    <a:pt x="167936" y="199316"/>
                  </a:lnTo>
                  <a:lnTo>
                    <a:pt x="157859" y="208450"/>
                  </a:lnTo>
                  <a:lnTo>
                    <a:pt x="154184" y="213849"/>
                  </a:lnTo>
                  <a:lnTo>
                    <a:pt x="149012" y="234931"/>
                  </a:lnTo>
                  <a:lnTo>
                    <a:pt x="150850" y="255681"/>
                  </a:lnTo>
                  <a:lnTo>
                    <a:pt x="153039" y="260153"/>
                  </a:lnTo>
                  <a:lnTo>
                    <a:pt x="155910" y="263134"/>
                  </a:lnTo>
                  <a:lnTo>
                    <a:pt x="159234" y="265122"/>
                  </a:lnTo>
                  <a:lnTo>
                    <a:pt x="172336" y="261686"/>
                  </a:lnTo>
                  <a:lnTo>
                    <a:pt x="188507" y="252396"/>
                  </a:lnTo>
                  <a:lnTo>
                    <a:pt x="226039" y="208633"/>
                  </a:lnTo>
                  <a:lnTo>
                    <a:pt x="249759" y="171467"/>
                  </a:lnTo>
                  <a:lnTo>
                    <a:pt x="267171" y="125634"/>
                  </a:lnTo>
                  <a:lnTo>
                    <a:pt x="280170" y="78814"/>
                  </a:lnTo>
                  <a:lnTo>
                    <a:pt x="287159" y="34399"/>
                  </a:lnTo>
                  <a:lnTo>
                    <a:pt x="288928" y="15209"/>
                  </a:lnTo>
                  <a:lnTo>
                    <a:pt x="285011" y="1976"/>
                  </a:lnTo>
                  <a:lnTo>
                    <a:pt x="282697" y="0"/>
                  </a:lnTo>
                  <a:lnTo>
                    <a:pt x="280448" y="799"/>
                  </a:lnTo>
                  <a:lnTo>
                    <a:pt x="275362" y="8742"/>
                  </a:lnTo>
                  <a:lnTo>
                    <a:pt x="259915" y="49102"/>
                  </a:lnTo>
                  <a:lnTo>
                    <a:pt x="252933" y="87889"/>
                  </a:lnTo>
                  <a:lnTo>
                    <a:pt x="249767" y="135129"/>
                  </a:lnTo>
                  <a:lnTo>
                    <a:pt x="245458" y="171391"/>
                  </a:lnTo>
                  <a:lnTo>
                    <a:pt x="247820" y="218360"/>
                  </a:lnTo>
                  <a:lnTo>
                    <a:pt x="254784" y="2627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6246"/>
            <p:cNvSpPr/>
            <p:nvPr>
              <p:custDataLst>
                <p:tags r:id="rId185"/>
              </p:custDataLst>
            </p:nvPr>
          </p:nvSpPr>
          <p:spPr>
            <a:xfrm>
              <a:off x="1813139" y="3752902"/>
              <a:ext cx="180762" cy="18999"/>
            </a:xfrm>
            <a:custGeom>
              <a:avLst/>
              <a:gdLst/>
              <a:ahLst/>
              <a:cxnLst/>
              <a:rect l="0" t="0" r="0" b="0"/>
              <a:pathLst>
                <a:path w="180762" h="18999">
                  <a:moveTo>
                    <a:pt x="47411" y="6298"/>
                  </a:moveTo>
                  <a:lnTo>
                    <a:pt x="47411" y="6298"/>
                  </a:lnTo>
                  <a:lnTo>
                    <a:pt x="27638" y="831"/>
                  </a:lnTo>
                  <a:lnTo>
                    <a:pt x="0" y="0"/>
                  </a:lnTo>
                  <a:lnTo>
                    <a:pt x="46052" y="1833"/>
                  </a:lnTo>
                  <a:lnTo>
                    <a:pt x="86990" y="6856"/>
                  </a:lnTo>
                  <a:lnTo>
                    <a:pt x="131586" y="14875"/>
                  </a:lnTo>
                  <a:lnTo>
                    <a:pt x="180761" y="189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6247"/>
            <p:cNvSpPr/>
            <p:nvPr>
              <p:custDataLst>
                <p:tags r:id="rId186"/>
              </p:custDataLst>
            </p:nvPr>
          </p:nvSpPr>
          <p:spPr>
            <a:xfrm>
              <a:off x="1665454" y="3626033"/>
              <a:ext cx="226847" cy="258312"/>
            </a:xfrm>
            <a:custGeom>
              <a:avLst/>
              <a:gdLst/>
              <a:ahLst/>
              <a:cxnLst/>
              <a:rect l="0" t="0" r="0" b="0"/>
              <a:pathLst>
                <a:path w="226847" h="258312">
                  <a:moveTo>
                    <a:pt x="68096" y="196667"/>
                  </a:moveTo>
                  <a:lnTo>
                    <a:pt x="68096" y="196667"/>
                  </a:lnTo>
                  <a:lnTo>
                    <a:pt x="67390" y="185822"/>
                  </a:lnTo>
                  <a:lnTo>
                    <a:pt x="62321" y="170641"/>
                  </a:lnTo>
                  <a:lnTo>
                    <a:pt x="52901" y="158303"/>
                  </a:lnTo>
                  <a:lnTo>
                    <a:pt x="47702" y="154922"/>
                  </a:lnTo>
                  <a:lnTo>
                    <a:pt x="37395" y="159063"/>
                  </a:lnTo>
                  <a:lnTo>
                    <a:pt x="14524" y="175598"/>
                  </a:lnTo>
                  <a:lnTo>
                    <a:pt x="7127" y="187773"/>
                  </a:lnTo>
                  <a:lnTo>
                    <a:pt x="2193" y="203298"/>
                  </a:lnTo>
                  <a:lnTo>
                    <a:pt x="0" y="221957"/>
                  </a:lnTo>
                  <a:lnTo>
                    <a:pt x="826" y="229049"/>
                  </a:lnTo>
                  <a:lnTo>
                    <a:pt x="5508" y="238811"/>
                  </a:lnTo>
                  <a:lnTo>
                    <a:pt x="14173" y="245500"/>
                  </a:lnTo>
                  <a:lnTo>
                    <a:pt x="19447" y="248273"/>
                  </a:lnTo>
                  <a:lnTo>
                    <a:pt x="25080" y="248710"/>
                  </a:lnTo>
                  <a:lnTo>
                    <a:pt x="36983" y="245432"/>
                  </a:lnTo>
                  <a:lnTo>
                    <a:pt x="45566" y="239272"/>
                  </a:lnTo>
                  <a:lnTo>
                    <a:pt x="64585" y="217436"/>
                  </a:lnTo>
                  <a:lnTo>
                    <a:pt x="65755" y="214747"/>
                  </a:lnTo>
                  <a:lnTo>
                    <a:pt x="67241" y="214364"/>
                  </a:lnTo>
                  <a:lnTo>
                    <a:pt x="68937" y="215521"/>
                  </a:lnTo>
                  <a:lnTo>
                    <a:pt x="76729" y="227516"/>
                  </a:lnTo>
                  <a:lnTo>
                    <a:pt x="89277" y="253903"/>
                  </a:lnTo>
                  <a:lnTo>
                    <a:pt x="92800" y="255991"/>
                  </a:lnTo>
                  <a:lnTo>
                    <a:pt x="102359" y="258311"/>
                  </a:lnTo>
                  <a:lnTo>
                    <a:pt x="107871" y="256813"/>
                  </a:lnTo>
                  <a:lnTo>
                    <a:pt x="119641" y="249504"/>
                  </a:lnTo>
                  <a:lnTo>
                    <a:pt x="138166" y="220005"/>
                  </a:lnTo>
                  <a:lnTo>
                    <a:pt x="153690" y="179985"/>
                  </a:lnTo>
                  <a:lnTo>
                    <a:pt x="167227" y="133477"/>
                  </a:lnTo>
                  <a:lnTo>
                    <a:pt x="176804" y="97432"/>
                  </a:lnTo>
                  <a:lnTo>
                    <a:pt x="187481" y="58765"/>
                  </a:lnTo>
                  <a:lnTo>
                    <a:pt x="199582" y="19400"/>
                  </a:lnTo>
                  <a:lnTo>
                    <a:pt x="205468" y="0"/>
                  </a:lnTo>
                  <a:lnTo>
                    <a:pt x="204833" y="645"/>
                  </a:lnTo>
                  <a:lnTo>
                    <a:pt x="203704" y="2485"/>
                  </a:lnTo>
                  <a:lnTo>
                    <a:pt x="196822" y="40927"/>
                  </a:lnTo>
                  <a:lnTo>
                    <a:pt x="190747" y="81769"/>
                  </a:lnTo>
                  <a:lnTo>
                    <a:pt x="184478" y="124445"/>
                  </a:lnTo>
                  <a:lnTo>
                    <a:pt x="178858" y="162803"/>
                  </a:lnTo>
                  <a:lnTo>
                    <a:pt x="176602" y="203645"/>
                  </a:lnTo>
                  <a:lnTo>
                    <a:pt x="177704" y="223051"/>
                  </a:lnTo>
                  <a:lnTo>
                    <a:pt x="182898" y="238732"/>
                  </a:lnTo>
                  <a:lnTo>
                    <a:pt x="186964" y="243055"/>
                  </a:lnTo>
                  <a:lnTo>
                    <a:pt x="191791" y="245231"/>
                  </a:lnTo>
                  <a:lnTo>
                    <a:pt x="197126" y="245976"/>
                  </a:lnTo>
                  <a:lnTo>
                    <a:pt x="206817" y="243041"/>
                  </a:lnTo>
                  <a:lnTo>
                    <a:pt x="211376" y="240283"/>
                  </a:lnTo>
                  <a:lnTo>
                    <a:pt x="226846" y="209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6248"/>
            <p:cNvSpPr/>
            <p:nvPr>
              <p:custDataLst>
                <p:tags r:id="rId187"/>
              </p:custDataLst>
            </p:nvPr>
          </p:nvSpPr>
          <p:spPr>
            <a:xfrm>
              <a:off x="1456842" y="3774591"/>
              <a:ext cx="168759" cy="117960"/>
            </a:xfrm>
            <a:custGeom>
              <a:avLst/>
              <a:gdLst/>
              <a:ahLst/>
              <a:cxnLst/>
              <a:rect l="0" t="0" r="0" b="0"/>
              <a:pathLst>
                <a:path w="168759" h="117960">
                  <a:moveTo>
                    <a:pt x="3658" y="3659"/>
                  </a:moveTo>
                  <a:lnTo>
                    <a:pt x="3658" y="3659"/>
                  </a:lnTo>
                  <a:lnTo>
                    <a:pt x="3658" y="288"/>
                  </a:lnTo>
                  <a:lnTo>
                    <a:pt x="2952" y="0"/>
                  </a:lnTo>
                  <a:lnTo>
                    <a:pt x="287" y="1563"/>
                  </a:lnTo>
                  <a:lnTo>
                    <a:pt x="0" y="4378"/>
                  </a:lnTo>
                  <a:lnTo>
                    <a:pt x="4608" y="22224"/>
                  </a:lnTo>
                  <a:lnTo>
                    <a:pt x="12312" y="53030"/>
                  </a:lnTo>
                  <a:lnTo>
                    <a:pt x="15825" y="93416"/>
                  </a:lnTo>
                  <a:lnTo>
                    <a:pt x="16827" y="107051"/>
                  </a:lnTo>
                  <a:lnTo>
                    <a:pt x="18082" y="110687"/>
                  </a:lnTo>
                  <a:lnTo>
                    <a:pt x="19624" y="113111"/>
                  </a:lnTo>
                  <a:lnTo>
                    <a:pt x="19946" y="114020"/>
                  </a:lnTo>
                  <a:lnTo>
                    <a:pt x="19456" y="113923"/>
                  </a:lnTo>
                  <a:lnTo>
                    <a:pt x="18423" y="113152"/>
                  </a:lnTo>
                  <a:lnTo>
                    <a:pt x="16970" y="101953"/>
                  </a:lnTo>
                  <a:lnTo>
                    <a:pt x="18320" y="57996"/>
                  </a:lnTo>
                  <a:lnTo>
                    <a:pt x="25212" y="29757"/>
                  </a:lnTo>
                  <a:lnTo>
                    <a:pt x="27200" y="25997"/>
                  </a:lnTo>
                  <a:lnTo>
                    <a:pt x="29230" y="24195"/>
                  </a:lnTo>
                  <a:lnTo>
                    <a:pt x="31289" y="23700"/>
                  </a:lnTo>
                  <a:lnTo>
                    <a:pt x="33368" y="24781"/>
                  </a:lnTo>
                  <a:lnTo>
                    <a:pt x="37559" y="29744"/>
                  </a:lnTo>
                  <a:lnTo>
                    <a:pt x="52343" y="66851"/>
                  </a:lnTo>
                  <a:lnTo>
                    <a:pt x="56575" y="70550"/>
                  </a:lnTo>
                  <a:lnTo>
                    <a:pt x="58692" y="70831"/>
                  </a:lnTo>
                  <a:lnTo>
                    <a:pt x="62925" y="69260"/>
                  </a:lnTo>
                  <a:lnTo>
                    <a:pt x="97749" y="25501"/>
                  </a:lnTo>
                  <a:lnTo>
                    <a:pt x="106860" y="16894"/>
                  </a:lnTo>
                  <a:lnTo>
                    <a:pt x="115613" y="13069"/>
                  </a:lnTo>
                  <a:lnTo>
                    <a:pt x="119922" y="14165"/>
                  </a:lnTo>
                  <a:lnTo>
                    <a:pt x="128473" y="21028"/>
                  </a:lnTo>
                  <a:lnTo>
                    <a:pt x="137850" y="33422"/>
                  </a:lnTo>
                  <a:lnTo>
                    <a:pt x="151713" y="78477"/>
                  </a:lnTo>
                  <a:lnTo>
                    <a:pt x="168758" y="117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6249"/>
            <p:cNvSpPr/>
            <p:nvPr>
              <p:custDataLst>
                <p:tags r:id="rId188"/>
              </p:custDataLst>
            </p:nvPr>
          </p:nvSpPr>
          <p:spPr>
            <a:xfrm>
              <a:off x="1352550" y="375920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6350" y="50800"/>
                  </a:moveTo>
                  <a:lnTo>
                    <a:pt x="6350" y="50800"/>
                  </a:lnTo>
                  <a:lnTo>
                    <a:pt x="4468" y="1501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6250"/>
            <p:cNvSpPr/>
            <p:nvPr>
              <p:custDataLst>
                <p:tags r:id="rId189"/>
              </p:custDataLst>
            </p:nvPr>
          </p:nvSpPr>
          <p:spPr>
            <a:xfrm>
              <a:off x="1341144" y="3810000"/>
              <a:ext cx="5057" cy="95251"/>
            </a:xfrm>
            <a:custGeom>
              <a:avLst/>
              <a:gdLst/>
              <a:ahLst/>
              <a:cxnLst/>
              <a:rect l="0" t="0" r="0" b="0"/>
              <a:pathLst>
                <a:path w="5057" h="95251">
                  <a:moveTo>
                    <a:pt x="5056" y="0"/>
                  </a:moveTo>
                  <a:lnTo>
                    <a:pt x="5056" y="0"/>
                  </a:lnTo>
                  <a:lnTo>
                    <a:pt x="30" y="20722"/>
                  </a:lnTo>
                  <a:lnTo>
                    <a:pt x="0" y="32493"/>
                  </a:lnTo>
                  <a:lnTo>
                    <a:pt x="5056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6251"/>
            <p:cNvSpPr/>
            <p:nvPr>
              <p:custDataLst>
                <p:tags r:id="rId190"/>
              </p:custDataLst>
            </p:nvPr>
          </p:nvSpPr>
          <p:spPr>
            <a:xfrm>
              <a:off x="1188856" y="3803650"/>
              <a:ext cx="106545" cy="38101"/>
            </a:xfrm>
            <a:custGeom>
              <a:avLst/>
              <a:gdLst/>
              <a:ahLst/>
              <a:cxnLst/>
              <a:rect l="0" t="0" r="0" b="0"/>
              <a:pathLst>
                <a:path w="106545" h="38101">
                  <a:moveTo>
                    <a:pt x="17644" y="38100"/>
                  </a:moveTo>
                  <a:lnTo>
                    <a:pt x="17644" y="38100"/>
                  </a:lnTo>
                  <a:lnTo>
                    <a:pt x="10902" y="38100"/>
                  </a:lnTo>
                  <a:lnTo>
                    <a:pt x="5710" y="36218"/>
                  </a:lnTo>
                  <a:lnTo>
                    <a:pt x="0" y="32633"/>
                  </a:lnTo>
                  <a:lnTo>
                    <a:pt x="5752" y="25271"/>
                  </a:lnTo>
                  <a:lnTo>
                    <a:pt x="19765" y="17521"/>
                  </a:lnTo>
                  <a:lnTo>
                    <a:pt x="1065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6252"/>
            <p:cNvSpPr/>
            <p:nvPr>
              <p:custDataLst>
                <p:tags r:id="rId191"/>
              </p:custDataLst>
            </p:nvPr>
          </p:nvSpPr>
          <p:spPr>
            <a:xfrm>
              <a:off x="1232019" y="3635480"/>
              <a:ext cx="44332" cy="313126"/>
            </a:xfrm>
            <a:custGeom>
              <a:avLst/>
              <a:gdLst/>
              <a:ahLst/>
              <a:cxnLst/>
              <a:rect l="0" t="0" r="0" b="0"/>
              <a:pathLst>
                <a:path w="44332" h="313126">
                  <a:moveTo>
                    <a:pt x="6231" y="9420"/>
                  </a:moveTo>
                  <a:lnTo>
                    <a:pt x="6231" y="9420"/>
                  </a:lnTo>
                  <a:lnTo>
                    <a:pt x="9602" y="6049"/>
                  </a:lnTo>
                  <a:lnTo>
                    <a:pt x="11257" y="2513"/>
                  </a:lnTo>
                  <a:lnTo>
                    <a:pt x="11698" y="582"/>
                  </a:lnTo>
                  <a:lnTo>
                    <a:pt x="11993" y="0"/>
                  </a:lnTo>
                  <a:lnTo>
                    <a:pt x="12189" y="318"/>
                  </a:lnTo>
                  <a:lnTo>
                    <a:pt x="11860" y="44903"/>
                  </a:lnTo>
                  <a:lnTo>
                    <a:pt x="7552" y="88944"/>
                  </a:lnTo>
                  <a:lnTo>
                    <a:pt x="6492" y="135352"/>
                  </a:lnTo>
                  <a:lnTo>
                    <a:pt x="2937" y="177574"/>
                  </a:lnTo>
                  <a:lnTo>
                    <a:pt x="787" y="217994"/>
                  </a:lnTo>
                  <a:lnTo>
                    <a:pt x="0" y="263501"/>
                  </a:lnTo>
                  <a:lnTo>
                    <a:pt x="3275" y="297302"/>
                  </a:lnTo>
                  <a:lnTo>
                    <a:pt x="8726" y="312578"/>
                  </a:lnTo>
                  <a:lnTo>
                    <a:pt x="12128" y="313125"/>
                  </a:lnTo>
                  <a:lnTo>
                    <a:pt x="21552" y="308089"/>
                  </a:lnTo>
                  <a:lnTo>
                    <a:pt x="35387" y="289982"/>
                  </a:lnTo>
                  <a:lnTo>
                    <a:pt x="44331" y="263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6253"/>
            <p:cNvSpPr/>
            <p:nvPr>
              <p:custDataLst>
                <p:tags r:id="rId192"/>
              </p:custDataLst>
            </p:nvPr>
          </p:nvSpPr>
          <p:spPr>
            <a:xfrm>
              <a:off x="807911" y="3658255"/>
              <a:ext cx="182580" cy="306066"/>
            </a:xfrm>
            <a:custGeom>
              <a:avLst/>
              <a:gdLst/>
              <a:ahLst/>
              <a:cxnLst/>
              <a:rect l="0" t="0" r="0" b="0"/>
              <a:pathLst>
                <a:path w="182580" h="306066">
                  <a:moveTo>
                    <a:pt x="36639" y="18395"/>
                  </a:moveTo>
                  <a:lnTo>
                    <a:pt x="36639" y="18395"/>
                  </a:lnTo>
                  <a:lnTo>
                    <a:pt x="27801" y="27233"/>
                  </a:lnTo>
                  <a:lnTo>
                    <a:pt x="27219" y="29226"/>
                  </a:lnTo>
                  <a:lnTo>
                    <a:pt x="27537" y="31260"/>
                  </a:lnTo>
                  <a:lnTo>
                    <a:pt x="28454" y="33322"/>
                  </a:lnTo>
                  <a:lnTo>
                    <a:pt x="33236" y="37494"/>
                  </a:lnTo>
                  <a:lnTo>
                    <a:pt x="36487" y="39594"/>
                  </a:lnTo>
                  <a:lnTo>
                    <a:pt x="54547" y="42551"/>
                  </a:lnTo>
                  <a:lnTo>
                    <a:pt x="96078" y="36723"/>
                  </a:lnTo>
                  <a:lnTo>
                    <a:pt x="136574" y="25465"/>
                  </a:lnTo>
                  <a:lnTo>
                    <a:pt x="173402" y="10537"/>
                  </a:lnTo>
                  <a:lnTo>
                    <a:pt x="181384" y="4319"/>
                  </a:lnTo>
                  <a:lnTo>
                    <a:pt x="182524" y="2661"/>
                  </a:lnTo>
                  <a:lnTo>
                    <a:pt x="182579" y="1555"/>
                  </a:lnTo>
                  <a:lnTo>
                    <a:pt x="176996" y="327"/>
                  </a:lnTo>
                  <a:lnTo>
                    <a:pt x="172543" y="0"/>
                  </a:lnTo>
                  <a:lnTo>
                    <a:pt x="146051" y="6281"/>
                  </a:lnTo>
                  <a:lnTo>
                    <a:pt x="100610" y="32008"/>
                  </a:lnTo>
                  <a:lnTo>
                    <a:pt x="68007" y="58601"/>
                  </a:lnTo>
                  <a:lnTo>
                    <a:pt x="58577" y="70131"/>
                  </a:lnTo>
                  <a:lnTo>
                    <a:pt x="55326" y="84192"/>
                  </a:lnTo>
                  <a:lnTo>
                    <a:pt x="56939" y="99144"/>
                  </a:lnTo>
                  <a:lnTo>
                    <a:pt x="65780" y="118756"/>
                  </a:lnTo>
                  <a:lnTo>
                    <a:pt x="88287" y="147922"/>
                  </a:lnTo>
                  <a:lnTo>
                    <a:pt x="91344" y="159218"/>
                  </a:lnTo>
                  <a:lnTo>
                    <a:pt x="90748" y="164488"/>
                  </a:lnTo>
                  <a:lnTo>
                    <a:pt x="86322" y="174106"/>
                  </a:lnTo>
                  <a:lnTo>
                    <a:pt x="46792" y="216698"/>
                  </a:lnTo>
                  <a:lnTo>
                    <a:pt x="5938" y="260499"/>
                  </a:lnTo>
                  <a:lnTo>
                    <a:pt x="1827" y="269224"/>
                  </a:lnTo>
                  <a:lnTo>
                    <a:pt x="0" y="280158"/>
                  </a:lnTo>
                  <a:lnTo>
                    <a:pt x="1070" y="290191"/>
                  </a:lnTo>
                  <a:lnTo>
                    <a:pt x="2343" y="294842"/>
                  </a:lnTo>
                  <a:lnTo>
                    <a:pt x="6719" y="298649"/>
                  </a:lnTo>
                  <a:lnTo>
                    <a:pt x="20990" y="304759"/>
                  </a:lnTo>
                  <a:lnTo>
                    <a:pt x="35328" y="306065"/>
                  </a:lnTo>
                  <a:lnTo>
                    <a:pt x="75264" y="304524"/>
                  </a:lnTo>
                  <a:lnTo>
                    <a:pt x="119868" y="294080"/>
                  </a:lnTo>
                  <a:lnTo>
                    <a:pt x="157289" y="2787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6254"/>
            <p:cNvSpPr/>
            <p:nvPr>
              <p:custDataLst>
                <p:tags r:id="rId193"/>
              </p:custDataLst>
            </p:nvPr>
          </p:nvSpPr>
          <p:spPr>
            <a:xfrm>
              <a:off x="1024839" y="3794682"/>
              <a:ext cx="67371" cy="154192"/>
            </a:xfrm>
            <a:custGeom>
              <a:avLst/>
              <a:gdLst/>
              <a:ahLst/>
              <a:cxnLst/>
              <a:rect l="0" t="0" r="0" b="0"/>
              <a:pathLst>
                <a:path w="67371" h="154192">
                  <a:moveTo>
                    <a:pt x="48311" y="34368"/>
                  </a:moveTo>
                  <a:lnTo>
                    <a:pt x="48311" y="34368"/>
                  </a:lnTo>
                  <a:lnTo>
                    <a:pt x="48311" y="16691"/>
                  </a:lnTo>
                  <a:lnTo>
                    <a:pt x="46900" y="13411"/>
                  </a:lnTo>
                  <a:lnTo>
                    <a:pt x="41569" y="7886"/>
                  </a:lnTo>
                  <a:lnTo>
                    <a:pt x="30634" y="808"/>
                  </a:lnTo>
                  <a:lnTo>
                    <a:pt x="26649" y="0"/>
                  </a:lnTo>
                  <a:lnTo>
                    <a:pt x="18457" y="984"/>
                  </a:lnTo>
                  <a:lnTo>
                    <a:pt x="5912" y="8875"/>
                  </a:lnTo>
                  <a:lnTo>
                    <a:pt x="1245" y="16218"/>
                  </a:lnTo>
                  <a:lnTo>
                    <a:pt x="0" y="20151"/>
                  </a:lnTo>
                  <a:lnTo>
                    <a:pt x="2380" y="30166"/>
                  </a:lnTo>
                  <a:lnTo>
                    <a:pt x="8847" y="41672"/>
                  </a:lnTo>
                  <a:lnTo>
                    <a:pt x="40432" y="75172"/>
                  </a:lnTo>
                  <a:lnTo>
                    <a:pt x="63688" y="98402"/>
                  </a:lnTo>
                  <a:lnTo>
                    <a:pt x="66323" y="104574"/>
                  </a:lnTo>
                  <a:lnTo>
                    <a:pt x="67370" y="117077"/>
                  </a:lnTo>
                  <a:lnTo>
                    <a:pt x="60622" y="136015"/>
                  </a:lnTo>
                  <a:lnTo>
                    <a:pt x="46314" y="151661"/>
                  </a:lnTo>
                  <a:lnTo>
                    <a:pt x="40630" y="154191"/>
                  </a:lnTo>
                  <a:lnTo>
                    <a:pt x="10211" y="148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4" name="SMARTInkShape-6255"/>
          <p:cNvSpPr/>
          <p:nvPr>
            <p:custDataLst>
              <p:tags r:id="rId3"/>
            </p:custDataLst>
          </p:nvPr>
        </p:nvSpPr>
        <p:spPr>
          <a:xfrm>
            <a:off x="628650" y="3285853"/>
            <a:ext cx="4273551" cy="73290"/>
          </a:xfrm>
          <a:custGeom>
            <a:avLst/>
            <a:gdLst/>
            <a:ahLst/>
            <a:cxnLst/>
            <a:rect l="0" t="0" r="0" b="0"/>
            <a:pathLst>
              <a:path w="4273551" h="73290">
                <a:moveTo>
                  <a:pt x="0" y="60597"/>
                </a:moveTo>
                <a:lnTo>
                  <a:pt x="0" y="60597"/>
                </a:lnTo>
                <a:lnTo>
                  <a:pt x="41445" y="65623"/>
                </a:lnTo>
                <a:lnTo>
                  <a:pt x="77191" y="68436"/>
                </a:lnTo>
                <a:lnTo>
                  <a:pt x="118357" y="71857"/>
                </a:lnTo>
                <a:lnTo>
                  <a:pt x="149970" y="72657"/>
                </a:lnTo>
                <a:lnTo>
                  <a:pt x="182835" y="73013"/>
                </a:lnTo>
                <a:lnTo>
                  <a:pt x="218138" y="73171"/>
                </a:lnTo>
                <a:lnTo>
                  <a:pt x="255700" y="73241"/>
                </a:lnTo>
                <a:lnTo>
                  <a:pt x="295913" y="73271"/>
                </a:lnTo>
                <a:lnTo>
                  <a:pt x="342948" y="73286"/>
                </a:lnTo>
                <a:lnTo>
                  <a:pt x="368332" y="73289"/>
                </a:lnTo>
                <a:lnTo>
                  <a:pt x="394427" y="72586"/>
                </a:lnTo>
                <a:lnTo>
                  <a:pt x="420996" y="71412"/>
                </a:lnTo>
                <a:lnTo>
                  <a:pt x="447881" y="69924"/>
                </a:lnTo>
                <a:lnTo>
                  <a:pt x="477092" y="68931"/>
                </a:lnTo>
                <a:lnTo>
                  <a:pt x="507856" y="68270"/>
                </a:lnTo>
                <a:lnTo>
                  <a:pt x="539654" y="67829"/>
                </a:lnTo>
                <a:lnTo>
                  <a:pt x="573553" y="66829"/>
                </a:lnTo>
                <a:lnTo>
                  <a:pt x="608852" y="65458"/>
                </a:lnTo>
                <a:lnTo>
                  <a:pt x="645085" y="63837"/>
                </a:lnTo>
                <a:lnTo>
                  <a:pt x="681940" y="62052"/>
                </a:lnTo>
                <a:lnTo>
                  <a:pt x="719210" y="60156"/>
                </a:lnTo>
                <a:lnTo>
                  <a:pt x="756756" y="58186"/>
                </a:lnTo>
                <a:lnTo>
                  <a:pt x="798016" y="56167"/>
                </a:lnTo>
                <a:lnTo>
                  <a:pt x="841749" y="54116"/>
                </a:lnTo>
                <a:lnTo>
                  <a:pt x="887133" y="52043"/>
                </a:lnTo>
                <a:lnTo>
                  <a:pt x="931500" y="49250"/>
                </a:lnTo>
                <a:lnTo>
                  <a:pt x="975189" y="45977"/>
                </a:lnTo>
                <a:lnTo>
                  <a:pt x="1018426" y="42383"/>
                </a:lnTo>
                <a:lnTo>
                  <a:pt x="1064889" y="39282"/>
                </a:lnTo>
                <a:lnTo>
                  <a:pt x="1113504" y="36509"/>
                </a:lnTo>
                <a:lnTo>
                  <a:pt x="1163553" y="33955"/>
                </a:lnTo>
                <a:lnTo>
                  <a:pt x="1213852" y="31547"/>
                </a:lnTo>
                <a:lnTo>
                  <a:pt x="1264318" y="29236"/>
                </a:lnTo>
                <a:lnTo>
                  <a:pt x="1314895" y="26989"/>
                </a:lnTo>
                <a:lnTo>
                  <a:pt x="1369075" y="24081"/>
                </a:lnTo>
                <a:lnTo>
                  <a:pt x="1425655" y="20730"/>
                </a:lnTo>
                <a:lnTo>
                  <a:pt x="1483837" y="17086"/>
                </a:lnTo>
                <a:lnTo>
                  <a:pt x="1543085" y="14656"/>
                </a:lnTo>
                <a:lnTo>
                  <a:pt x="1603046" y="13036"/>
                </a:lnTo>
                <a:lnTo>
                  <a:pt x="1663481" y="11957"/>
                </a:lnTo>
                <a:lnTo>
                  <a:pt x="1722820" y="10531"/>
                </a:lnTo>
                <a:lnTo>
                  <a:pt x="1781430" y="8875"/>
                </a:lnTo>
                <a:lnTo>
                  <a:pt x="1839553" y="7066"/>
                </a:lnTo>
                <a:lnTo>
                  <a:pt x="1900880" y="5858"/>
                </a:lnTo>
                <a:lnTo>
                  <a:pt x="1964342" y="5055"/>
                </a:lnTo>
                <a:lnTo>
                  <a:pt x="2029228" y="4519"/>
                </a:lnTo>
                <a:lnTo>
                  <a:pt x="2092241" y="3456"/>
                </a:lnTo>
                <a:lnTo>
                  <a:pt x="2154005" y="2042"/>
                </a:lnTo>
                <a:lnTo>
                  <a:pt x="2214937" y="393"/>
                </a:lnTo>
                <a:lnTo>
                  <a:pt x="2277430" y="0"/>
                </a:lnTo>
                <a:lnTo>
                  <a:pt x="2340964" y="443"/>
                </a:lnTo>
                <a:lnTo>
                  <a:pt x="2405193" y="1444"/>
                </a:lnTo>
                <a:lnTo>
                  <a:pt x="2467062" y="2112"/>
                </a:lnTo>
                <a:lnTo>
                  <a:pt x="2527358" y="2557"/>
                </a:lnTo>
                <a:lnTo>
                  <a:pt x="2586605" y="2854"/>
                </a:lnTo>
                <a:lnTo>
                  <a:pt x="2647976" y="3757"/>
                </a:lnTo>
                <a:lnTo>
                  <a:pt x="2710761" y="5065"/>
                </a:lnTo>
                <a:lnTo>
                  <a:pt x="2774491" y="6642"/>
                </a:lnTo>
                <a:lnTo>
                  <a:pt x="2833912" y="9105"/>
                </a:lnTo>
                <a:lnTo>
                  <a:pt x="2890457" y="12158"/>
                </a:lnTo>
                <a:lnTo>
                  <a:pt x="2945088" y="15604"/>
                </a:lnTo>
                <a:lnTo>
                  <a:pt x="2999853" y="17902"/>
                </a:lnTo>
                <a:lnTo>
                  <a:pt x="3054708" y="19433"/>
                </a:lnTo>
                <a:lnTo>
                  <a:pt x="3109622" y="20454"/>
                </a:lnTo>
                <a:lnTo>
                  <a:pt x="3163164" y="21841"/>
                </a:lnTo>
                <a:lnTo>
                  <a:pt x="3215793" y="23471"/>
                </a:lnTo>
                <a:lnTo>
                  <a:pt x="3267812" y="25262"/>
                </a:lnTo>
                <a:lnTo>
                  <a:pt x="3318014" y="27163"/>
                </a:lnTo>
                <a:lnTo>
                  <a:pt x="3367003" y="29135"/>
                </a:lnTo>
                <a:lnTo>
                  <a:pt x="3415186" y="31156"/>
                </a:lnTo>
                <a:lnTo>
                  <a:pt x="3462124" y="33914"/>
                </a:lnTo>
                <a:lnTo>
                  <a:pt x="3508232" y="37164"/>
                </a:lnTo>
                <a:lnTo>
                  <a:pt x="3553788" y="40742"/>
                </a:lnTo>
                <a:lnTo>
                  <a:pt x="3598270" y="43832"/>
                </a:lnTo>
                <a:lnTo>
                  <a:pt x="3642035" y="46598"/>
                </a:lnTo>
                <a:lnTo>
                  <a:pt x="3685324" y="49148"/>
                </a:lnTo>
                <a:lnTo>
                  <a:pt x="3726176" y="50848"/>
                </a:lnTo>
                <a:lnTo>
                  <a:pt x="3765407" y="51981"/>
                </a:lnTo>
                <a:lnTo>
                  <a:pt x="3803554" y="52736"/>
                </a:lnTo>
                <a:lnTo>
                  <a:pt x="3839570" y="53945"/>
                </a:lnTo>
                <a:lnTo>
                  <a:pt x="3874164" y="55457"/>
                </a:lnTo>
                <a:lnTo>
                  <a:pt x="3907809" y="57170"/>
                </a:lnTo>
                <a:lnTo>
                  <a:pt x="3940822" y="59018"/>
                </a:lnTo>
                <a:lnTo>
                  <a:pt x="3973415" y="60956"/>
                </a:lnTo>
                <a:lnTo>
                  <a:pt x="4005726" y="62953"/>
                </a:lnTo>
                <a:lnTo>
                  <a:pt x="4034324" y="64284"/>
                </a:lnTo>
                <a:lnTo>
                  <a:pt x="4060444" y="65172"/>
                </a:lnTo>
                <a:lnTo>
                  <a:pt x="4107574" y="65452"/>
                </a:lnTo>
                <a:lnTo>
                  <a:pt x="4149689" y="63225"/>
                </a:lnTo>
                <a:lnTo>
                  <a:pt x="4185810" y="61765"/>
                </a:lnTo>
                <a:lnTo>
                  <a:pt x="4232030" y="59061"/>
                </a:lnTo>
                <a:lnTo>
                  <a:pt x="4273550" y="5424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7" name="SMARTInkShape-Group1367"/>
          <p:cNvGrpSpPr/>
          <p:nvPr/>
        </p:nvGrpSpPr>
        <p:grpSpPr>
          <a:xfrm>
            <a:off x="8166100" y="2260600"/>
            <a:ext cx="1953790" cy="1130044"/>
            <a:chOff x="8166100" y="2260600"/>
            <a:chExt cx="1953790" cy="1130044"/>
          </a:xfrm>
        </p:grpSpPr>
        <p:sp>
          <p:nvSpPr>
            <p:cNvPr id="585" name="SMARTInkShape-6256"/>
            <p:cNvSpPr/>
            <p:nvPr>
              <p:custDataLst>
                <p:tags r:id="rId182"/>
              </p:custDataLst>
            </p:nvPr>
          </p:nvSpPr>
          <p:spPr>
            <a:xfrm>
              <a:off x="8312157" y="2260600"/>
              <a:ext cx="69844" cy="1130044"/>
            </a:xfrm>
            <a:custGeom>
              <a:avLst/>
              <a:gdLst/>
              <a:ahLst/>
              <a:cxnLst/>
              <a:rect l="0" t="0" r="0" b="0"/>
              <a:pathLst>
                <a:path w="69844" h="1130044">
                  <a:moveTo>
                    <a:pt x="69843" y="0"/>
                  </a:moveTo>
                  <a:lnTo>
                    <a:pt x="69843" y="0"/>
                  </a:lnTo>
                  <a:lnTo>
                    <a:pt x="69843" y="9643"/>
                  </a:lnTo>
                  <a:lnTo>
                    <a:pt x="69138" y="10662"/>
                  </a:lnTo>
                  <a:lnTo>
                    <a:pt x="67962" y="11342"/>
                  </a:lnTo>
                  <a:lnTo>
                    <a:pt x="66472" y="11794"/>
                  </a:lnTo>
                  <a:lnTo>
                    <a:pt x="65479" y="12802"/>
                  </a:lnTo>
                  <a:lnTo>
                    <a:pt x="62003" y="19488"/>
                  </a:lnTo>
                  <a:lnTo>
                    <a:pt x="54732" y="30974"/>
                  </a:lnTo>
                  <a:lnTo>
                    <a:pt x="45921" y="65434"/>
                  </a:lnTo>
                  <a:lnTo>
                    <a:pt x="39547" y="108677"/>
                  </a:lnTo>
                  <a:lnTo>
                    <a:pt x="38284" y="151085"/>
                  </a:lnTo>
                  <a:lnTo>
                    <a:pt x="38132" y="192958"/>
                  </a:lnTo>
                  <a:lnTo>
                    <a:pt x="39985" y="229328"/>
                  </a:lnTo>
                  <a:lnTo>
                    <a:pt x="43122" y="268797"/>
                  </a:lnTo>
                  <a:lnTo>
                    <a:pt x="44052" y="311771"/>
                  </a:lnTo>
                  <a:lnTo>
                    <a:pt x="44327" y="357665"/>
                  </a:lnTo>
                  <a:lnTo>
                    <a:pt x="44391" y="390385"/>
                  </a:lnTo>
                  <a:lnTo>
                    <a:pt x="44420" y="423741"/>
                  </a:lnTo>
                  <a:lnTo>
                    <a:pt x="44433" y="457381"/>
                  </a:lnTo>
                  <a:lnTo>
                    <a:pt x="44438" y="491853"/>
                  </a:lnTo>
                  <a:lnTo>
                    <a:pt x="44441" y="528340"/>
                  </a:lnTo>
                  <a:lnTo>
                    <a:pt x="44441" y="563842"/>
                  </a:lnTo>
                  <a:lnTo>
                    <a:pt x="44441" y="599141"/>
                  </a:lnTo>
                  <a:lnTo>
                    <a:pt x="44441" y="635996"/>
                  </a:lnTo>
                  <a:lnTo>
                    <a:pt x="42561" y="671661"/>
                  </a:lnTo>
                  <a:lnTo>
                    <a:pt x="40079" y="706327"/>
                  </a:lnTo>
                  <a:lnTo>
                    <a:pt x="38975" y="740549"/>
                  </a:lnTo>
                  <a:lnTo>
                    <a:pt x="36603" y="774574"/>
                  </a:lnTo>
                  <a:lnTo>
                    <a:pt x="33198" y="807805"/>
                  </a:lnTo>
                  <a:lnTo>
                    <a:pt x="28019" y="854280"/>
                  </a:lnTo>
                  <a:lnTo>
                    <a:pt x="25465" y="898625"/>
                  </a:lnTo>
                  <a:lnTo>
                    <a:pt x="21260" y="938889"/>
                  </a:lnTo>
                  <a:lnTo>
                    <a:pt x="18995" y="976924"/>
                  </a:lnTo>
                  <a:lnTo>
                    <a:pt x="14146" y="1021739"/>
                  </a:lnTo>
                  <a:lnTo>
                    <a:pt x="9609" y="1061191"/>
                  </a:lnTo>
                  <a:lnTo>
                    <a:pt x="3259" y="1104407"/>
                  </a:lnTo>
                  <a:lnTo>
                    <a:pt x="16" y="1130043"/>
                  </a:lnTo>
                  <a:lnTo>
                    <a:pt x="0" y="1126853"/>
                  </a:lnTo>
                  <a:lnTo>
                    <a:pt x="6343" y="1092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6257"/>
            <p:cNvSpPr/>
            <p:nvPr>
              <p:custDataLst>
                <p:tags r:id="rId183"/>
              </p:custDataLst>
            </p:nvPr>
          </p:nvSpPr>
          <p:spPr>
            <a:xfrm>
              <a:off x="8166100" y="2279657"/>
              <a:ext cx="1953790" cy="1073009"/>
            </a:xfrm>
            <a:custGeom>
              <a:avLst/>
              <a:gdLst/>
              <a:ahLst/>
              <a:cxnLst/>
              <a:rect l="0" t="0" r="0" b="0"/>
              <a:pathLst>
                <a:path w="1953790" h="1073009">
                  <a:moveTo>
                    <a:pt x="120650" y="38093"/>
                  </a:moveTo>
                  <a:lnTo>
                    <a:pt x="120650" y="38093"/>
                  </a:lnTo>
                  <a:lnTo>
                    <a:pt x="117279" y="38093"/>
                  </a:lnTo>
                  <a:lnTo>
                    <a:pt x="116286" y="37387"/>
                  </a:lnTo>
                  <a:lnTo>
                    <a:pt x="115624" y="36212"/>
                  </a:lnTo>
                  <a:lnTo>
                    <a:pt x="115183" y="34722"/>
                  </a:lnTo>
                  <a:lnTo>
                    <a:pt x="131417" y="25884"/>
                  </a:lnTo>
                  <a:lnTo>
                    <a:pt x="168682" y="17699"/>
                  </a:lnTo>
                  <a:lnTo>
                    <a:pt x="208730" y="14176"/>
                  </a:lnTo>
                  <a:lnTo>
                    <a:pt x="254149" y="13132"/>
                  </a:lnTo>
                  <a:lnTo>
                    <a:pt x="290519" y="11007"/>
                  </a:lnTo>
                  <a:lnTo>
                    <a:pt x="329498" y="8416"/>
                  </a:lnTo>
                  <a:lnTo>
                    <a:pt x="367988" y="7264"/>
                  </a:lnTo>
                  <a:lnTo>
                    <a:pt x="406261" y="6752"/>
                  </a:lnTo>
                  <a:lnTo>
                    <a:pt x="445849" y="6525"/>
                  </a:lnTo>
                  <a:lnTo>
                    <a:pt x="489314" y="6424"/>
                  </a:lnTo>
                  <a:lnTo>
                    <a:pt x="534501" y="6379"/>
                  </a:lnTo>
                  <a:lnTo>
                    <a:pt x="580457" y="6359"/>
                  </a:lnTo>
                  <a:lnTo>
                    <a:pt x="626750" y="6350"/>
                  </a:lnTo>
                  <a:lnTo>
                    <a:pt x="673197" y="6346"/>
                  </a:lnTo>
                  <a:lnTo>
                    <a:pt x="720415" y="6344"/>
                  </a:lnTo>
                  <a:lnTo>
                    <a:pt x="744860" y="6344"/>
                  </a:lnTo>
                  <a:lnTo>
                    <a:pt x="769624" y="6344"/>
                  </a:lnTo>
                  <a:lnTo>
                    <a:pt x="815953" y="6343"/>
                  </a:lnTo>
                  <a:lnTo>
                    <a:pt x="860768" y="5637"/>
                  </a:lnTo>
                  <a:lnTo>
                    <a:pt x="906556" y="2972"/>
                  </a:lnTo>
                  <a:lnTo>
                    <a:pt x="952777" y="1317"/>
                  </a:lnTo>
                  <a:lnTo>
                    <a:pt x="999189" y="581"/>
                  </a:lnTo>
                  <a:lnTo>
                    <a:pt x="1045687" y="254"/>
                  </a:lnTo>
                  <a:lnTo>
                    <a:pt x="1069659" y="167"/>
                  </a:lnTo>
                  <a:lnTo>
                    <a:pt x="1094106" y="109"/>
                  </a:lnTo>
                  <a:lnTo>
                    <a:pt x="1118869" y="71"/>
                  </a:lnTo>
                  <a:lnTo>
                    <a:pt x="1165202" y="27"/>
                  </a:lnTo>
                  <a:lnTo>
                    <a:pt x="1209311" y="8"/>
                  </a:lnTo>
                  <a:lnTo>
                    <a:pt x="1252434" y="0"/>
                  </a:lnTo>
                  <a:lnTo>
                    <a:pt x="1295120" y="1878"/>
                  </a:lnTo>
                  <a:lnTo>
                    <a:pt x="1336902" y="4358"/>
                  </a:lnTo>
                  <a:lnTo>
                    <a:pt x="1376639" y="5461"/>
                  </a:lnTo>
                  <a:lnTo>
                    <a:pt x="1417349" y="7832"/>
                  </a:lnTo>
                  <a:lnTo>
                    <a:pt x="1457550" y="11238"/>
                  </a:lnTo>
                  <a:lnTo>
                    <a:pt x="1494230" y="15104"/>
                  </a:lnTo>
                  <a:lnTo>
                    <a:pt x="1531232" y="17292"/>
                  </a:lnTo>
                  <a:lnTo>
                    <a:pt x="1567430" y="18970"/>
                  </a:lnTo>
                  <a:lnTo>
                    <a:pt x="1599981" y="22068"/>
                  </a:lnTo>
                  <a:lnTo>
                    <a:pt x="1632796" y="25797"/>
                  </a:lnTo>
                  <a:lnTo>
                    <a:pt x="1679237" y="33744"/>
                  </a:lnTo>
                  <a:lnTo>
                    <a:pt x="1721690" y="43154"/>
                  </a:lnTo>
                  <a:lnTo>
                    <a:pt x="1761785" y="52293"/>
                  </a:lnTo>
                  <a:lnTo>
                    <a:pt x="1803534" y="67700"/>
                  </a:lnTo>
                  <a:lnTo>
                    <a:pt x="1846713" y="86376"/>
                  </a:lnTo>
                  <a:lnTo>
                    <a:pt x="1893331" y="115442"/>
                  </a:lnTo>
                  <a:lnTo>
                    <a:pt x="1917220" y="138152"/>
                  </a:lnTo>
                  <a:lnTo>
                    <a:pt x="1936607" y="171770"/>
                  </a:lnTo>
                  <a:lnTo>
                    <a:pt x="1949016" y="216382"/>
                  </a:lnTo>
                  <a:lnTo>
                    <a:pt x="1953789" y="255235"/>
                  </a:lnTo>
                  <a:lnTo>
                    <a:pt x="1953027" y="289352"/>
                  </a:lnTo>
                  <a:lnTo>
                    <a:pt x="1951040" y="326858"/>
                  </a:lnTo>
                  <a:lnTo>
                    <a:pt x="1949216" y="371774"/>
                  </a:lnTo>
                  <a:lnTo>
                    <a:pt x="1944520" y="412598"/>
                  </a:lnTo>
                  <a:lnTo>
                    <a:pt x="1938662" y="455661"/>
                  </a:lnTo>
                  <a:lnTo>
                    <a:pt x="1933162" y="498994"/>
                  </a:lnTo>
                  <a:lnTo>
                    <a:pt x="1929807" y="539664"/>
                  </a:lnTo>
                  <a:lnTo>
                    <a:pt x="1921210" y="582680"/>
                  </a:lnTo>
                  <a:lnTo>
                    <a:pt x="1913173" y="625999"/>
                  </a:lnTo>
                  <a:lnTo>
                    <a:pt x="1902875" y="666665"/>
                  </a:lnTo>
                  <a:lnTo>
                    <a:pt x="1894336" y="708975"/>
                  </a:lnTo>
                  <a:lnTo>
                    <a:pt x="1883889" y="748636"/>
                  </a:lnTo>
                  <a:lnTo>
                    <a:pt x="1875305" y="787198"/>
                  </a:lnTo>
                  <a:lnTo>
                    <a:pt x="1864844" y="824729"/>
                  </a:lnTo>
                  <a:lnTo>
                    <a:pt x="1852749" y="869374"/>
                  </a:lnTo>
                  <a:lnTo>
                    <a:pt x="1840350" y="912164"/>
                  </a:lnTo>
                  <a:lnTo>
                    <a:pt x="1819835" y="950735"/>
                  </a:lnTo>
                  <a:lnTo>
                    <a:pt x="1795801" y="992101"/>
                  </a:lnTo>
                  <a:lnTo>
                    <a:pt x="1771404" y="1019505"/>
                  </a:lnTo>
                  <a:lnTo>
                    <a:pt x="1729347" y="1045457"/>
                  </a:lnTo>
                  <a:lnTo>
                    <a:pt x="1685551" y="1062552"/>
                  </a:lnTo>
                  <a:lnTo>
                    <a:pt x="1649948" y="1069691"/>
                  </a:lnTo>
                  <a:lnTo>
                    <a:pt x="1611178" y="1072120"/>
                  </a:lnTo>
                  <a:lnTo>
                    <a:pt x="1564568" y="1072840"/>
                  </a:lnTo>
                  <a:lnTo>
                    <a:pt x="1531681" y="1073008"/>
                  </a:lnTo>
                  <a:lnTo>
                    <a:pt x="1496370" y="1071201"/>
                  </a:lnTo>
                  <a:lnTo>
                    <a:pt x="1458097" y="1068752"/>
                  </a:lnTo>
                  <a:lnTo>
                    <a:pt x="1415217" y="1067664"/>
                  </a:lnTo>
                  <a:lnTo>
                    <a:pt x="1368407" y="1063417"/>
                  </a:lnTo>
                  <a:lnTo>
                    <a:pt x="1344071" y="1060309"/>
                  </a:lnTo>
                  <a:lnTo>
                    <a:pt x="1318675" y="1057532"/>
                  </a:lnTo>
                  <a:lnTo>
                    <a:pt x="1292574" y="1054974"/>
                  </a:lnTo>
                  <a:lnTo>
                    <a:pt x="1265998" y="1052564"/>
                  </a:lnTo>
                  <a:lnTo>
                    <a:pt x="1237698" y="1049546"/>
                  </a:lnTo>
                  <a:lnTo>
                    <a:pt x="1208249" y="1046123"/>
                  </a:lnTo>
                  <a:lnTo>
                    <a:pt x="1178033" y="1042429"/>
                  </a:lnTo>
                  <a:lnTo>
                    <a:pt x="1147304" y="1039261"/>
                  </a:lnTo>
                  <a:lnTo>
                    <a:pt x="1116238" y="1036444"/>
                  </a:lnTo>
                  <a:lnTo>
                    <a:pt x="1084941" y="1033861"/>
                  </a:lnTo>
                  <a:lnTo>
                    <a:pt x="1052788" y="1030727"/>
                  </a:lnTo>
                  <a:lnTo>
                    <a:pt x="1020064" y="1027226"/>
                  </a:lnTo>
                  <a:lnTo>
                    <a:pt x="986959" y="1023482"/>
                  </a:lnTo>
                  <a:lnTo>
                    <a:pt x="952895" y="1020280"/>
                  </a:lnTo>
                  <a:lnTo>
                    <a:pt x="918190" y="1017440"/>
                  </a:lnTo>
                  <a:lnTo>
                    <a:pt x="883061" y="1014841"/>
                  </a:lnTo>
                  <a:lnTo>
                    <a:pt x="847645" y="1012403"/>
                  </a:lnTo>
                  <a:lnTo>
                    <a:pt x="812041" y="1010071"/>
                  </a:lnTo>
                  <a:lnTo>
                    <a:pt x="776310" y="1007812"/>
                  </a:lnTo>
                  <a:lnTo>
                    <a:pt x="740497" y="1005600"/>
                  </a:lnTo>
                  <a:lnTo>
                    <a:pt x="704625" y="1003420"/>
                  </a:lnTo>
                  <a:lnTo>
                    <a:pt x="668718" y="1001261"/>
                  </a:lnTo>
                  <a:lnTo>
                    <a:pt x="634195" y="999116"/>
                  </a:lnTo>
                  <a:lnTo>
                    <a:pt x="600597" y="996981"/>
                  </a:lnTo>
                  <a:lnTo>
                    <a:pt x="567614" y="994851"/>
                  </a:lnTo>
                  <a:lnTo>
                    <a:pt x="534336" y="992725"/>
                  </a:lnTo>
                  <a:lnTo>
                    <a:pt x="500863" y="990604"/>
                  </a:lnTo>
                  <a:lnTo>
                    <a:pt x="467260" y="988484"/>
                  </a:lnTo>
                  <a:lnTo>
                    <a:pt x="434273" y="987070"/>
                  </a:lnTo>
                  <a:lnTo>
                    <a:pt x="401698" y="986128"/>
                  </a:lnTo>
                  <a:lnTo>
                    <a:pt x="369400" y="985500"/>
                  </a:lnTo>
                  <a:lnTo>
                    <a:pt x="337987" y="983669"/>
                  </a:lnTo>
                  <a:lnTo>
                    <a:pt x="307170" y="981038"/>
                  </a:lnTo>
                  <a:lnTo>
                    <a:pt x="276747" y="977873"/>
                  </a:lnTo>
                  <a:lnTo>
                    <a:pt x="247999" y="975058"/>
                  </a:lnTo>
                  <a:lnTo>
                    <a:pt x="220365" y="972475"/>
                  </a:lnTo>
                  <a:lnTo>
                    <a:pt x="193475" y="970048"/>
                  </a:lnTo>
                  <a:lnTo>
                    <a:pt x="167084" y="967018"/>
                  </a:lnTo>
                  <a:lnTo>
                    <a:pt x="141023" y="963588"/>
                  </a:lnTo>
                  <a:lnTo>
                    <a:pt x="115182" y="959890"/>
                  </a:lnTo>
                  <a:lnTo>
                    <a:pt x="67655" y="952017"/>
                  </a:lnTo>
                  <a:lnTo>
                    <a:pt x="0" y="9397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2" name="SMARTInkShape-Group1368"/>
          <p:cNvGrpSpPr/>
          <p:nvPr/>
        </p:nvGrpSpPr>
        <p:grpSpPr>
          <a:xfrm>
            <a:off x="655042" y="349534"/>
            <a:ext cx="703859" cy="404733"/>
            <a:chOff x="655042" y="349534"/>
            <a:chExt cx="703859" cy="404733"/>
          </a:xfrm>
        </p:grpSpPr>
        <p:sp>
          <p:nvSpPr>
            <p:cNvPr id="588" name="SMARTInkShape-6258"/>
            <p:cNvSpPr/>
            <p:nvPr>
              <p:custDataLst>
                <p:tags r:id="rId178"/>
              </p:custDataLst>
            </p:nvPr>
          </p:nvSpPr>
          <p:spPr>
            <a:xfrm>
              <a:off x="655042" y="349534"/>
              <a:ext cx="224106" cy="404733"/>
            </a:xfrm>
            <a:custGeom>
              <a:avLst/>
              <a:gdLst/>
              <a:ahLst/>
              <a:cxnLst/>
              <a:rect l="0" t="0" r="0" b="0"/>
              <a:pathLst>
                <a:path w="224106" h="404733">
                  <a:moveTo>
                    <a:pt x="24408" y="12416"/>
                  </a:moveTo>
                  <a:lnTo>
                    <a:pt x="24408" y="12416"/>
                  </a:lnTo>
                  <a:lnTo>
                    <a:pt x="24408" y="0"/>
                  </a:lnTo>
                  <a:lnTo>
                    <a:pt x="31150" y="3171"/>
                  </a:lnTo>
                  <a:lnTo>
                    <a:pt x="34460" y="16068"/>
                  </a:lnTo>
                  <a:lnTo>
                    <a:pt x="34442" y="41485"/>
                  </a:lnTo>
                  <a:lnTo>
                    <a:pt x="29968" y="73711"/>
                  </a:lnTo>
                  <a:lnTo>
                    <a:pt x="24174" y="114068"/>
                  </a:lnTo>
                  <a:lnTo>
                    <a:pt x="17989" y="151426"/>
                  </a:lnTo>
                  <a:lnTo>
                    <a:pt x="11687" y="198243"/>
                  </a:lnTo>
                  <a:lnTo>
                    <a:pt x="7233" y="240337"/>
                  </a:lnTo>
                  <a:lnTo>
                    <a:pt x="2357" y="286586"/>
                  </a:lnTo>
                  <a:lnTo>
                    <a:pt x="0" y="330640"/>
                  </a:lnTo>
                  <a:lnTo>
                    <a:pt x="3568" y="373699"/>
                  </a:lnTo>
                  <a:lnTo>
                    <a:pt x="5122" y="394051"/>
                  </a:lnTo>
                  <a:lnTo>
                    <a:pt x="6612" y="396662"/>
                  </a:lnTo>
                  <a:lnTo>
                    <a:pt x="12030" y="401444"/>
                  </a:lnTo>
                  <a:lnTo>
                    <a:pt x="19142" y="404039"/>
                  </a:lnTo>
                  <a:lnTo>
                    <a:pt x="23014" y="404732"/>
                  </a:lnTo>
                  <a:lnTo>
                    <a:pt x="69302" y="394000"/>
                  </a:lnTo>
                  <a:lnTo>
                    <a:pt x="104502" y="387239"/>
                  </a:lnTo>
                  <a:lnTo>
                    <a:pt x="144330" y="378886"/>
                  </a:lnTo>
                  <a:lnTo>
                    <a:pt x="185601" y="370163"/>
                  </a:lnTo>
                  <a:lnTo>
                    <a:pt x="223412" y="368072"/>
                  </a:lnTo>
                  <a:lnTo>
                    <a:pt x="224105" y="367348"/>
                  </a:lnTo>
                  <a:lnTo>
                    <a:pt x="221258" y="361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6259"/>
            <p:cNvSpPr/>
            <p:nvPr>
              <p:custDataLst>
                <p:tags r:id="rId179"/>
              </p:custDataLst>
            </p:nvPr>
          </p:nvSpPr>
          <p:spPr>
            <a:xfrm>
              <a:off x="955624" y="500929"/>
              <a:ext cx="168327" cy="223545"/>
            </a:xfrm>
            <a:custGeom>
              <a:avLst/>
              <a:gdLst/>
              <a:ahLst/>
              <a:cxnLst/>
              <a:rect l="0" t="0" r="0" b="0"/>
              <a:pathLst>
                <a:path w="168327" h="223545">
                  <a:moveTo>
                    <a:pt x="47676" y="76921"/>
                  </a:moveTo>
                  <a:lnTo>
                    <a:pt x="47676" y="76921"/>
                  </a:lnTo>
                  <a:lnTo>
                    <a:pt x="47676" y="82388"/>
                  </a:lnTo>
                  <a:lnTo>
                    <a:pt x="47676" y="76267"/>
                  </a:lnTo>
                  <a:lnTo>
                    <a:pt x="48382" y="75780"/>
                  </a:lnTo>
                  <a:lnTo>
                    <a:pt x="52746" y="80424"/>
                  </a:lnTo>
                  <a:lnTo>
                    <a:pt x="56514" y="82006"/>
                  </a:lnTo>
                  <a:lnTo>
                    <a:pt x="69345" y="79525"/>
                  </a:lnTo>
                  <a:lnTo>
                    <a:pt x="83181" y="70951"/>
                  </a:lnTo>
                  <a:lnTo>
                    <a:pt x="99589" y="56102"/>
                  </a:lnTo>
                  <a:lnTo>
                    <a:pt x="107907" y="40622"/>
                  </a:lnTo>
                  <a:lnTo>
                    <a:pt x="112545" y="24805"/>
                  </a:lnTo>
                  <a:lnTo>
                    <a:pt x="112255" y="15423"/>
                  </a:lnTo>
                  <a:lnTo>
                    <a:pt x="107893" y="7020"/>
                  </a:lnTo>
                  <a:lnTo>
                    <a:pt x="104754" y="2804"/>
                  </a:lnTo>
                  <a:lnTo>
                    <a:pt x="101250" y="698"/>
                  </a:lnTo>
                  <a:lnTo>
                    <a:pt x="97503" y="0"/>
                  </a:lnTo>
                  <a:lnTo>
                    <a:pt x="77979" y="579"/>
                  </a:lnTo>
                  <a:lnTo>
                    <a:pt x="56576" y="10792"/>
                  </a:lnTo>
                  <a:lnTo>
                    <a:pt x="42474" y="23852"/>
                  </a:lnTo>
                  <a:lnTo>
                    <a:pt x="15241" y="69636"/>
                  </a:lnTo>
                  <a:lnTo>
                    <a:pt x="5038" y="96261"/>
                  </a:lnTo>
                  <a:lnTo>
                    <a:pt x="0" y="137606"/>
                  </a:lnTo>
                  <a:lnTo>
                    <a:pt x="4073" y="172827"/>
                  </a:lnTo>
                  <a:lnTo>
                    <a:pt x="12775" y="194805"/>
                  </a:lnTo>
                  <a:lnTo>
                    <a:pt x="23698" y="208806"/>
                  </a:lnTo>
                  <a:lnTo>
                    <a:pt x="29574" y="213528"/>
                  </a:lnTo>
                  <a:lnTo>
                    <a:pt x="61441" y="223544"/>
                  </a:lnTo>
                  <a:lnTo>
                    <a:pt x="98791" y="220867"/>
                  </a:lnTo>
                  <a:lnTo>
                    <a:pt x="129927" y="207766"/>
                  </a:lnTo>
                  <a:lnTo>
                    <a:pt x="168326" y="172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SMARTInkShape-6260"/>
            <p:cNvSpPr/>
            <p:nvPr>
              <p:custDataLst>
                <p:tags r:id="rId180"/>
              </p:custDataLst>
            </p:nvPr>
          </p:nvSpPr>
          <p:spPr>
            <a:xfrm>
              <a:off x="1189002" y="373101"/>
              <a:ext cx="68299" cy="360198"/>
            </a:xfrm>
            <a:custGeom>
              <a:avLst/>
              <a:gdLst/>
              <a:ahLst/>
              <a:cxnLst/>
              <a:rect l="0" t="0" r="0" b="0"/>
              <a:pathLst>
                <a:path w="68299" h="360198">
                  <a:moveTo>
                    <a:pt x="30198" y="39649"/>
                  </a:moveTo>
                  <a:lnTo>
                    <a:pt x="30198" y="39649"/>
                  </a:lnTo>
                  <a:lnTo>
                    <a:pt x="33569" y="32907"/>
                  </a:lnTo>
                  <a:lnTo>
                    <a:pt x="38037" y="10774"/>
                  </a:lnTo>
                  <a:lnTo>
                    <a:pt x="41458" y="2401"/>
                  </a:lnTo>
                  <a:lnTo>
                    <a:pt x="41938" y="0"/>
                  </a:lnTo>
                  <a:lnTo>
                    <a:pt x="41552" y="516"/>
                  </a:lnTo>
                  <a:lnTo>
                    <a:pt x="33975" y="35619"/>
                  </a:lnTo>
                  <a:lnTo>
                    <a:pt x="29533" y="78652"/>
                  </a:lnTo>
                  <a:lnTo>
                    <a:pt x="23788" y="112252"/>
                  </a:lnTo>
                  <a:lnTo>
                    <a:pt x="15991" y="157352"/>
                  </a:lnTo>
                  <a:lnTo>
                    <a:pt x="9212" y="200897"/>
                  </a:lnTo>
                  <a:lnTo>
                    <a:pt x="2735" y="248450"/>
                  </a:lnTo>
                  <a:lnTo>
                    <a:pt x="0" y="295513"/>
                  </a:lnTo>
                  <a:lnTo>
                    <a:pt x="7404" y="338049"/>
                  </a:lnTo>
                  <a:lnTo>
                    <a:pt x="10769" y="348649"/>
                  </a:lnTo>
                  <a:lnTo>
                    <a:pt x="15834" y="355010"/>
                  </a:lnTo>
                  <a:lnTo>
                    <a:pt x="22033" y="358545"/>
                  </a:lnTo>
                  <a:lnTo>
                    <a:pt x="28988" y="360197"/>
                  </a:lnTo>
                  <a:lnTo>
                    <a:pt x="35036" y="359181"/>
                  </a:lnTo>
                  <a:lnTo>
                    <a:pt x="45519" y="352408"/>
                  </a:lnTo>
                  <a:lnTo>
                    <a:pt x="59353" y="323210"/>
                  </a:lnTo>
                  <a:lnTo>
                    <a:pt x="68298" y="268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6261"/>
            <p:cNvSpPr/>
            <p:nvPr>
              <p:custDataLst>
                <p:tags r:id="rId181"/>
              </p:custDataLst>
            </p:nvPr>
          </p:nvSpPr>
          <p:spPr>
            <a:xfrm>
              <a:off x="1145910" y="520700"/>
              <a:ext cx="212991" cy="63501"/>
            </a:xfrm>
            <a:custGeom>
              <a:avLst/>
              <a:gdLst/>
              <a:ahLst/>
              <a:cxnLst/>
              <a:rect l="0" t="0" r="0" b="0"/>
              <a:pathLst>
                <a:path w="212991" h="63501">
                  <a:moveTo>
                    <a:pt x="22490" y="63500"/>
                  </a:moveTo>
                  <a:lnTo>
                    <a:pt x="22490" y="63500"/>
                  </a:lnTo>
                  <a:lnTo>
                    <a:pt x="0" y="63500"/>
                  </a:lnTo>
                  <a:lnTo>
                    <a:pt x="4694" y="63500"/>
                  </a:lnTo>
                  <a:lnTo>
                    <a:pt x="44275" y="49685"/>
                  </a:lnTo>
                  <a:lnTo>
                    <a:pt x="84919" y="39651"/>
                  </a:lnTo>
                  <a:lnTo>
                    <a:pt x="127536" y="30328"/>
                  </a:lnTo>
                  <a:lnTo>
                    <a:pt x="172148" y="16747"/>
                  </a:lnTo>
                  <a:lnTo>
                    <a:pt x="2129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7" name="SMARTInkShape-Group1369"/>
          <p:cNvGrpSpPr/>
          <p:nvPr/>
        </p:nvGrpSpPr>
        <p:grpSpPr>
          <a:xfrm>
            <a:off x="2127250" y="392518"/>
            <a:ext cx="584201" cy="350539"/>
            <a:chOff x="2127250" y="392518"/>
            <a:chExt cx="584201" cy="350539"/>
          </a:xfrm>
        </p:grpSpPr>
        <p:sp>
          <p:nvSpPr>
            <p:cNvPr id="593" name="SMARTInkShape-6262"/>
            <p:cNvSpPr/>
            <p:nvPr>
              <p:custDataLst>
                <p:tags r:id="rId174"/>
              </p:custDataLst>
            </p:nvPr>
          </p:nvSpPr>
          <p:spPr>
            <a:xfrm>
              <a:off x="2570672" y="647700"/>
              <a:ext cx="140779" cy="31559"/>
            </a:xfrm>
            <a:custGeom>
              <a:avLst/>
              <a:gdLst/>
              <a:ahLst/>
              <a:cxnLst/>
              <a:rect l="0" t="0" r="0" b="0"/>
              <a:pathLst>
                <a:path w="140779" h="31559">
                  <a:moveTo>
                    <a:pt x="39178" y="6350"/>
                  </a:moveTo>
                  <a:lnTo>
                    <a:pt x="39178" y="6350"/>
                  </a:lnTo>
                  <a:lnTo>
                    <a:pt x="20311" y="17195"/>
                  </a:lnTo>
                  <a:lnTo>
                    <a:pt x="6698" y="30260"/>
                  </a:lnTo>
                  <a:lnTo>
                    <a:pt x="3414" y="31462"/>
                  </a:lnTo>
                  <a:lnTo>
                    <a:pt x="518" y="31558"/>
                  </a:lnTo>
                  <a:lnTo>
                    <a:pt x="0" y="30916"/>
                  </a:lnTo>
                  <a:lnTo>
                    <a:pt x="3186" y="28322"/>
                  </a:lnTo>
                  <a:lnTo>
                    <a:pt x="24621" y="20908"/>
                  </a:lnTo>
                  <a:lnTo>
                    <a:pt x="69725" y="12649"/>
                  </a:lnTo>
                  <a:lnTo>
                    <a:pt x="1407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SMARTInkShape-6263"/>
            <p:cNvSpPr/>
            <p:nvPr>
              <p:custDataLst>
                <p:tags r:id="rId175"/>
              </p:custDataLst>
            </p:nvPr>
          </p:nvSpPr>
          <p:spPr>
            <a:xfrm>
              <a:off x="2127250" y="423630"/>
              <a:ext cx="25401" cy="281221"/>
            </a:xfrm>
            <a:custGeom>
              <a:avLst/>
              <a:gdLst/>
              <a:ahLst/>
              <a:cxnLst/>
              <a:rect l="0" t="0" r="0" b="0"/>
              <a:pathLst>
                <a:path w="25401" h="281221">
                  <a:moveTo>
                    <a:pt x="0" y="8170"/>
                  </a:moveTo>
                  <a:lnTo>
                    <a:pt x="0" y="8170"/>
                  </a:lnTo>
                  <a:lnTo>
                    <a:pt x="0" y="1428"/>
                  </a:lnTo>
                  <a:lnTo>
                    <a:pt x="706" y="148"/>
                  </a:lnTo>
                  <a:lnTo>
                    <a:pt x="1881" y="0"/>
                  </a:lnTo>
                  <a:lnTo>
                    <a:pt x="3371" y="606"/>
                  </a:lnTo>
                  <a:lnTo>
                    <a:pt x="10126" y="37773"/>
                  </a:lnTo>
                  <a:lnTo>
                    <a:pt x="11937" y="81931"/>
                  </a:lnTo>
                  <a:lnTo>
                    <a:pt x="12474" y="125197"/>
                  </a:lnTo>
                  <a:lnTo>
                    <a:pt x="12633" y="162397"/>
                  </a:lnTo>
                  <a:lnTo>
                    <a:pt x="12680" y="204072"/>
                  </a:lnTo>
                  <a:lnTo>
                    <a:pt x="13400" y="244877"/>
                  </a:lnTo>
                  <a:lnTo>
                    <a:pt x="17768" y="269511"/>
                  </a:lnTo>
                  <a:lnTo>
                    <a:pt x="25400" y="281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SMARTInkShape-6264"/>
            <p:cNvSpPr/>
            <p:nvPr>
              <p:custDataLst>
                <p:tags r:id="rId176"/>
              </p:custDataLst>
            </p:nvPr>
          </p:nvSpPr>
          <p:spPr>
            <a:xfrm>
              <a:off x="2133600" y="392518"/>
              <a:ext cx="155147" cy="350539"/>
            </a:xfrm>
            <a:custGeom>
              <a:avLst/>
              <a:gdLst/>
              <a:ahLst/>
              <a:cxnLst/>
              <a:rect l="0" t="0" r="0" b="0"/>
              <a:pathLst>
                <a:path w="155147" h="350539">
                  <a:moveTo>
                    <a:pt x="19050" y="198032"/>
                  </a:moveTo>
                  <a:lnTo>
                    <a:pt x="19050" y="198032"/>
                  </a:lnTo>
                  <a:lnTo>
                    <a:pt x="14686" y="180707"/>
                  </a:lnTo>
                  <a:lnTo>
                    <a:pt x="8510" y="134091"/>
                  </a:lnTo>
                  <a:lnTo>
                    <a:pt x="3264" y="92611"/>
                  </a:lnTo>
                  <a:lnTo>
                    <a:pt x="287" y="49782"/>
                  </a:lnTo>
                  <a:lnTo>
                    <a:pt x="3456" y="28909"/>
                  </a:lnTo>
                  <a:lnTo>
                    <a:pt x="10708" y="16798"/>
                  </a:lnTo>
                  <a:lnTo>
                    <a:pt x="29240" y="896"/>
                  </a:lnTo>
                  <a:lnTo>
                    <a:pt x="59072" y="0"/>
                  </a:lnTo>
                  <a:lnTo>
                    <a:pt x="77760" y="6301"/>
                  </a:lnTo>
                  <a:lnTo>
                    <a:pt x="117328" y="33606"/>
                  </a:lnTo>
                  <a:lnTo>
                    <a:pt x="128816" y="45932"/>
                  </a:lnTo>
                  <a:lnTo>
                    <a:pt x="146588" y="84997"/>
                  </a:lnTo>
                  <a:lnTo>
                    <a:pt x="155146" y="119933"/>
                  </a:lnTo>
                  <a:lnTo>
                    <a:pt x="154311" y="161643"/>
                  </a:lnTo>
                  <a:lnTo>
                    <a:pt x="149595" y="206378"/>
                  </a:lnTo>
                  <a:lnTo>
                    <a:pt x="140358" y="240800"/>
                  </a:lnTo>
                  <a:lnTo>
                    <a:pt x="116573" y="285032"/>
                  </a:lnTo>
                  <a:lnTo>
                    <a:pt x="88504" y="324253"/>
                  </a:lnTo>
                  <a:lnTo>
                    <a:pt x="72476" y="338991"/>
                  </a:lnTo>
                  <a:lnTo>
                    <a:pt x="48442" y="350178"/>
                  </a:lnTo>
                  <a:lnTo>
                    <a:pt x="18600" y="350538"/>
                  </a:lnTo>
                  <a:lnTo>
                    <a:pt x="13811" y="346975"/>
                  </a:lnTo>
                  <a:lnTo>
                    <a:pt x="0" y="318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SMARTInkShape-6265"/>
            <p:cNvSpPr/>
            <p:nvPr>
              <p:custDataLst>
                <p:tags r:id="rId177"/>
              </p:custDataLst>
            </p:nvPr>
          </p:nvSpPr>
          <p:spPr>
            <a:xfrm>
              <a:off x="2530580" y="553744"/>
              <a:ext cx="155471" cy="5057"/>
            </a:xfrm>
            <a:custGeom>
              <a:avLst/>
              <a:gdLst/>
              <a:ahLst/>
              <a:cxnLst/>
              <a:rect l="0" t="0" r="0" b="0"/>
              <a:pathLst>
                <a:path w="155471" h="5057">
                  <a:moveTo>
                    <a:pt x="9420" y="5056"/>
                  </a:moveTo>
                  <a:lnTo>
                    <a:pt x="9420" y="5056"/>
                  </a:lnTo>
                  <a:lnTo>
                    <a:pt x="0" y="5056"/>
                  </a:lnTo>
                  <a:lnTo>
                    <a:pt x="47068" y="5056"/>
                  </a:lnTo>
                  <a:lnTo>
                    <a:pt x="88248" y="3174"/>
                  </a:lnTo>
                  <a:lnTo>
                    <a:pt x="129894" y="0"/>
                  </a:lnTo>
                  <a:lnTo>
                    <a:pt x="155470" y="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7" name="SMARTInkShape-Group1370"/>
          <p:cNvGrpSpPr/>
          <p:nvPr/>
        </p:nvGrpSpPr>
        <p:grpSpPr>
          <a:xfrm>
            <a:off x="2932915" y="337728"/>
            <a:ext cx="1327936" cy="468723"/>
            <a:chOff x="2932915" y="337728"/>
            <a:chExt cx="1327936" cy="468723"/>
          </a:xfrm>
        </p:grpSpPr>
        <p:sp>
          <p:nvSpPr>
            <p:cNvPr id="598" name="SMARTInkShape-6266"/>
            <p:cNvSpPr/>
            <p:nvPr>
              <p:custDataLst>
                <p:tags r:id="rId165"/>
              </p:custDataLst>
            </p:nvPr>
          </p:nvSpPr>
          <p:spPr>
            <a:xfrm>
              <a:off x="3824375" y="446138"/>
              <a:ext cx="175243" cy="277766"/>
            </a:xfrm>
            <a:custGeom>
              <a:avLst/>
              <a:gdLst/>
              <a:ahLst/>
              <a:cxnLst/>
              <a:rect l="0" t="0" r="0" b="0"/>
              <a:pathLst>
                <a:path w="175243" h="277766">
                  <a:moveTo>
                    <a:pt x="169775" y="36462"/>
                  </a:moveTo>
                  <a:lnTo>
                    <a:pt x="169775" y="36462"/>
                  </a:lnTo>
                  <a:lnTo>
                    <a:pt x="175242" y="13318"/>
                  </a:lnTo>
                  <a:lnTo>
                    <a:pt x="174125" y="9744"/>
                  </a:lnTo>
                  <a:lnTo>
                    <a:pt x="169121" y="3891"/>
                  </a:lnTo>
                  <a:lnTo>
                    <a:pt x="160312" y="819"/>
                  </a:lnTo>
                  <a:lnTo>
                    <a:pt x="155000" y="0"/>
                  </a:lnTo>
                  <a:lnTo>
                    <a:pt x="149341" y="3687"/>
                  </a:lnTo>
                  <a:lnTo>
                    <a:pt x="122164" y="41423"/>
                  </a:lnTo>
                  <a:lnTo>
                    <a:pt x="101967" y="78305"/>
                  </a:lnTo>
                  <a:lnTo>
                    <a:pt x="81480" y="118240"/>
                  </a:lnTo>
                  <a:lnTo>
                    <a:pt x="59253" y="160226"/>
                  </a:lnTo>
                  <a:lnTo>
                    <a:pt x="32912" y="201759"/>
                  </a:lnTo>
                  <a:lnTo>
                    <a:pt x="9987" y="241413"/>
                  </a:lnTo>
                  <a:lnTo>
                    <a:pt x="0" y="275649"/>
                  </a:lnTo>
                  <a:lnTo>
                    <a:pt x="147" y="277765"/>
                  </a:lnTo>
                  <a:lnTo>
                    <a:pt x="4675" y="277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SMARTInkShape-6267"/>
            <p:cNvSpPr/>
            <p:nvPr>
              <p:custDataLst>
                <p:tags r:id="rId166"/>
              </p:custDataLst>
            </p:nvPr>
          </p:nvSpPr>
          <p:spPr>
            <a:xfrm>
              <a:off x="4027551" y="648922"/>
              <a:ext cx="74550" cy="99074"/>
            </a:xfrm>
            <a:custGeom>
              <a:avLst/>
              <a:gdLst/>
              <a:ahLst/>
              <a:cxnLst/>
              <a:rect l="0" t="0" r="0" b="0"/>
              <a:pathLst>
                <a:path w="74550" h="99074">
                  <a:moveTo>
                    <a:pt x="23749" y="17828"/>
                  </a:moveTo>
                  <a:lnTo>
                    <a:pt x="23749" y="17828"/>
                  </a:lnTo>
                  <a:lnTo>
                    <a:pt x="23749" y="8990"/>
                  </a:lnTo>
                  <a:lnTo>
                    <a:pt x="22338" y="6997"/>
                  </a:lnTo>
                  <a:lnTo>
                    <a:pt x="15727" y="1527"/>
                  </a:lnTo>
                  <a:lnTo>
                    <a:pt x="15578" y="610"/>
                  </a:lnTo>
                  <a:lnTo>
                    <a:pt x="16185" y="0"/>
                  </a:lnTo>
                  <a:lnTo>
                    <a:pt x="20622" y="1202"/>
                  </a:lnTo>
                  <a:lnTo>
                    <a:pt x="29172" y="5846"/>
                  </a:lnTo>
                  <a:lnTo>
                    <a:pt x="31598" y="7724"/>
                  </a:lnTo>
                  <a:lnTo>
                    <a:pt x="38383" y="20478"/>
                  </a:lnTo>
                  <a:lnTo>
                    <a:pt x="38953" y="29825"/>
                  </a:lnTo>
                  <a:lnTo>
                    <a:pt x="38119" y="34292"/>
                  </a:lnTo>
                  <a:lnTo>
                    <a:pt x="13451" y="77797"/>
                  </a:lnTo>
                  <a:lnTo>
                    <a:pt x="6707" y="86814"/>
                  </a:lnTo>
                  <a:lnTo>
                    <a:pt x="2064" y="91527"/>
                  </a:lnTo>
                  <a:lnTo>
                    <a:pt x="0" y="95974"/>
                  </a:lnTo>
                  <a:lnTo>
                    <a:pt x="155" y="97442"/>
                  </a:lnTo>
                  <a:lnTo>
                    <a:pt x="964" y="98421"/>
                  </a:lnTo>
                  <a:lnTo>
                    <a:pt x="2209" y="99073"/>
                  </a:lnTo>
                  <a:lnTo>
                    <a:pt x="7355" y="97916"/>
                  </a:lnTo>
                  <a:lnTo>
                    <a:pt x="15051" y="95756"/>
                  </a:lnTo>
                  <a:lnTo>
                    <a:pt x="74549" y="87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6268"/>
            <p:cNvSpPr/>
            <p:nvPr>
              <p:custDataLst>
                <p:tags r:id="rId167"/>
              </p:custDataLst>
            </p:nvPr>
          </p:nvSpPr>
          <p:spPr>
            <a:xfrm>
              <a:off x="4222750" y="762000"/>
              <a:ext cx="38101" cy="44451"/>
            </a:xfrm>
            <a:custGeom>
              <a:avLst/>
              <a:gdLst/>
              <a:ahLst/>
              <a:cxnLst/>
              <a:rect l="0" t="0" r="0" b="0"/>
              <a:pathLst>
                <a:path w="38101" h="44451">
                  <a:moveTo>
                    <a:pt x="38100" y="0"/>
                  </a:moveTo>
                  <a:lnTo>
                    <a:pt x="38100" y="0"/>
                  </a:lnTo>
                  <a:lnTo>
                    <a:pt x="34729" y="0"/>
                  </a:lnTo>
                  <a:lnTo>
                    <a:pt x="25891" y="3371"/>
                  </a:lnTo>
                  <a:lnTo>
                    <a:pt x="23610" y="5070"/>
                  </a:lnTo>
                  <a:lnTo>
                    <a:pt x="18990" y="12948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6269"/>
            <p:cNvSpPr/>
            <p:nvPr>
              <p:custDataLst>
                <p:tags r:id="rId168"/>
              </p:custDataLst>
            </p:nvPr>
          </p:nvSpPr>
          <p:spPr>
            <a:xfrm>
              <a:off x="2932915" y="337728"/>
              <a:ext cx="115086" cy="458246"/>
            </a:xfrm>
            <a:custGeom>
              <a:avLst/>
              <a:gdLst/>
              <a:ahLst/>
              <a:cxnLst/>
              <a:rect l="0" t="0" r="0" b="0"/>
              <a:pathLst>
                <a:path w="115086" h="458246">
                  <a:moveTo>
                    <a:pt x="83335" y="43272"/>
                  </a:moveTo>
                  <a:lnTo>
                    <a:pt x="83335" y="43272"/>
                  </a:lnTo>
                  <a:lnTo>
                    <a:pt x="83335" y="18647"/>
                  </a:lnTo>
                  <a:lnTo>
                    <a:pt x="79572" y="10926"/>
                  </a:lnTo>
                  <a:lnTo>
                    <a:pt x="76593" y="6891"/>
                  </a:lnTo>
                  <a:lnTo>
                    <a:pt x="72490" y="4201"/>
                  </a:lnTo>
                  <a:lnTo>
                    <a:pt x="57309" y="416"/>
                  </a:lnTo>
                  <a:lnTo>
                    <a:pt x="42855" y="0"/>
                  </a:lnTo>
                  <a:lnTo>
                    <a:pt x="31477" y="2403"/>
                  </a:lnTo>
                  <a:lnTo>
                    <a:pt x="23127" y="7704"/>
                  </a:lnTo>
                  <a:lnTo>
                    <a:pt x="17065" y="13353"/>
                  </a:lnTo>
                  <a:lnTo>
                    <a:pt x="12019" y="15864"/>
                  </a:lnTo>
                  <a:lnTo>
                    <a:pt x="1840" y="34132"/>
                  </a:lnTo>
                  <a:lnTo>
                    <a:pt x="0" y="65258"/>
                  </a:lnTo>
                  <a:lnTo>
                    <a:pt x="14427" y="111585"/>
                  </a:lnTo>
                  <a:lnTo>
                    <a:pt x="31239" y="156925"/>
                  </a:lnTo>
                  <a:lnTo>
                    <a:pt x="39991" y="194383"/>
                  </a:lnTo>
                  <a:lnTo>
                    <a:pt x="39141" y="216736"/>
                  </a:lnTo>
                  <a:lnTo>
                    <a:pt x="30729" y="243306"/>
                  </a:lnTo>
                  <a:lnTo>
                    <a:pt x="23266" y="255648"/>
                  </a:lnTo>
                  <a:lnTo>
                    <a:pt x="15245" y="261134"/>
                  </a:lnTo>
                  <a:lnTo>
                    <a:pt x="6167" y="264222"/>
                  </a:lnTo>
                  <a:lnTo>
                    <a:pt x="5079" y="263244"/>
                  </a:lnTo>
                  <a:lnTo>
                    <a:pt x="5058" y="261181"/>
                  </a:lnTo>
                  <a:lnTo>
                    <a:pt x="5751" y="258395"/>
                  </a:lnTo>
                  <a:lnTo>
                    <a:pt x="6918" y="256537"/>
                  </a:lnTo>
                  <a:lnTo>
                    <a:pt x="8401" y="255299"/>
                  </a:lnTo>
                  <a:lnTo>
                    <a:pt x="11931" y="253923"/>
                  </a:lnTo>
                  <a:lnTo>
                    <a:pt x="15852" y="253311"/>
                  </a:lnTo>
                  <a:lnTo>
                    <a:pt x="25397" y="256338"/>
                  </a:lnTo>
                  <a:lnTo>
                    <a:pt x="31244" y="263557"/>
                  </a:lnTo>
                  <a:lnTo>
                    <a:pt x="35489" y="273821"/>
                  </a:lnTo>
                  <a:lnTo>
                    <a:pt x="37173" y="292911"/>
                  </a:lnTo>
                  <a:lnTo>
                    <a:pt x="29914" y="337054"/>
                  </a:lnTo>
                  <a:lnTo>
                    <a:pt x="17488" y="383656"/>
                  </a:lnTo>
                  <a:lnTo>
                    <a:pt x="8638" y="426475"/>
                  </a:lnTo>
                  <a:lnTo>
                    <a:pt x="11566" y="441479"/>
                  </a:lnTo>
                  <a:lnTo>
                    <a:pt x="14322" y="448443"/>
                  </a:lnTo>
                  <a:lnTo>
                    <a:pt x="18276" y="453086"/>
                  </a:lnTo>
                  <a:lnTo>
                    <a:pt x="28315" y="458245"/>
                  </a:lnTo>
                  <a:lnTo>
                    <a:pt x="49237" y="457778"/>
                  </a:lnTo>
                  <a:lnTo>
                    <a:pt x="115085" y="443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SMARTInkShape-6270"/>
            <p:cNvSpPr/>
            <p:nvPr>
              <p:custDataLst>
                <p:tags r:id="rId169"/>
              </p:custDataLst>
            </p:nvPr>
          </p:nvSpPr>
          <p:spPr>
            <a:xfrm>
              <a:off x="3200400" y="452333"/>
              <a:ext cx="190501" cy="252518"/>
            </a:xfrm>
            <a:custGeom>
              <a:avLst/>
              <a:gdLst/>
              <a:ahLst/>
              <a:cxnLst/>
              <a:rect l="0" t="0" r="0" b="0"/>
              <a:pathLst>
                <a:path w="190501" h="252518">
                  <a:moveTo>
                    <a:pt x="0" y="23917"/>
                  </a:moveTo>
                  <a:lnTo>
                    <a:pt x="0" y="23917"/>
                  </a:lnTo>
                  <a:lnTo>
                    <a:pt x="3371" y="20546"/>
                  </a:lnTo>
                  <a:lnTo>
                    <a:pt x="5026" y="15128"/>
                  </a:lnTo>
                  <a:lnTo>
                    <a:pt x="6467" y="8722"/>
                  </a:lnTo>
                  <a:lnTo>
                    <a:pt x="9460" y="3523"/>
                  </a:lnTo>
                  <a:lnTo>
                    <a:pt x="13141" y="742"/>
                  </a:lnTo>
                  <a:lnTo>
                    <a:pt x="15111" y="0"/>
                  </a:lnTo>
                  <a:lnTo>
                    <a:pt x="17835" y="917"/>
                  </a:lnTo>
                  <a:lnTo>
                    <a:pt x="24625" y="5698"/>
                  </a:lnTo>
                  <a:lnTo>
                    <a:pt x="58442" y="50054"/>
                  </a:lnTo>
                  <a:lnTo>
                    <a:pt x="91271" y="95167"/>
                  </a:lnTo>
                  <a:lnTo>
                    <a:pt x="126476" y="142373"/>
                  </a:lnTo>
                  <a:lnTo>
                    <a:pt x="149953" y="188467"/>
                  </a:lnTo>
                  <a:lnTo>
                    <a:pt x="174943" y="234814"/>
                  </a:lnTo>
                  <a:lnTo>
                    <a:pt x="181939" y="244649"/>
                  </a:lnTo>
                  <a:lnTo>
                    <a:pt x="190500" y="252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SMARTInkShape-6271"/>
            <p:cNvSpPr/>
            <p:nvPr>
              <p:custDataLst>
                <p:tags r:id="rId170"/>
              </p:custDataLst>
            </p:nvPr>
          </p:nvSpPr>
          <p:spPr>
            <a:xfrm>
              <a:off x="3235642" y="425613"/>
              <a:ext cx="167959" cy="279360"/>
            </a:xfrm>
            <a:custGeom>
              <a:avLst/>
              <a:gdLst/>
              <a:ahLst/>
              <a:cxnLst/>
              <a:rect l="0" t="0" r="0" b="0"/>
              <a:pathLst>
                <a:path w="167959" h="279360">
                  <a:moveTo>
                    <a:pt x="167958" y="37937"/>
                  </a:moveTo>
                  <a:lnTo>
                    <a:pt x="167958" y="37937"/>
                  </a:lnTo>
                  <a:lnTo>
                    <a:pt x="167958" y="18164"/>
                  </a:lnTo>
                  <a:lnTo>
                    <a:pt x="161216" y="4091"/>
                  </a:lnTo>
                  <a:lnTo>
                    <a:pt x="157819" y="1262"/>
                  </a:lnTo>
                  <a:lnTo>
                    <a:pt x="154143" y="82"/>
                  </a:lnTo>
                  <a:lnTo>
                    <a:pt x="150281" y="0"/>
                  </a:lnTo>
                  <a:lnTo>
                    <a:pt x="131362" y="9998"/>
                  </a:lnTo>
                  <a:lnTo>
                    <a:pt x="101097" y="54160"/>
                  </a:lnTo>
                  <a:lnTo>
                    <a:pt x="76304" y="96332"/>
                  </a:lnTo>
                  <a:lnTo>
                    <a:pt x="58486" y="134261"/>
                  </a:lnTo>
                  <a:lnTo>
                    <a:pt x="39403" y="179104"/>
                  </a:lnTo>
                  <a:lnTo>
                    <a:pt x="17368" y="225904"/>
                  </a:lnTo>
                  <a:lnTo>
                    <a:pt x="2778" y="270919"/>
                  </a:lnTo>
                  <a:lnTo>
                    <a:pt x="0" y="278362"/>
                  </a:lnTo>
                  <a:lnTo>
                    <a:pt x="247" y="279359"/>
                  </a:lnTo>
                  <a:lnTo>
                    <a:pt x="2858" y="2792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6272"/>
            <p:cNvSpPr/>
            <p:nvPr>
              <p:custDataLst>
                <p:tags r:id="rId171"/>
              </p:custDataLst>
            </p:nvPr>
          </p:nvSpPr>
          <p:spPr>
            <a:xfrm>
              <a:off x="3479800" y="66040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19050" y="0"/>
                  </a:moveTo>
                  <a:lnTo>
                    <a:pt x="19050" y="0"/>
                  </a:lnTo>
                  <a:lnTo>
                    <a:pt x="13980" y="37563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SMARTInkShape-6273"/>
            <p:cNvSpPr/>
            <p:nvPr>
              <p:custDataLst>
                <p:tags r:id="rId172"/>
              </p:custDataLst>
            </p:nvPr>
          </p:nvSpPr>
          <p:spPr>
            <a:xfrm>
              <a:off x="3779133" y="417494"/>
              <a:ext cx="189618" cy="281461"/>
            </a:xfrm>
            <a:custGeom>
              <a:avLst/>
              <a:gdLst/>
              <a:ahLst/>
              <a:cxnLst/>
              <a:rect l="0" t="0" r="0" b="0"/>
              <a:pathLst>
                <a:path w="189618" h="281461">
                  <a:moveTo>
                    <a:pt x="5467" y="14306"/>
                  </a:moveTo>
                  <a:lnTo>
                    <a:pt x="5467" y="14306"/>
                  </a:lnTo>
                  <a:lnTo>
                    <a:pt x="441" y="2373"/>
                  </a:lnTo>
                  <a:lnTo>
                    <a:pt x="0" y="0"/>
                  </a:lnTo>
                  <a:lnTo>
                    <a:pt x="2528" y="536"/>
                  </a:lnTo>
                  <a:lnTo>
                    <a:pt x="12862" y="6775"/>
                  </a:lnTo>
                  <a:lnTo>
                    <a:pt x="55476" y="51094"/>
                  </a:lnTo>
                  <a:lnTo>
                    <a:pt x="85874" y="91344"/>
                  </a:lnTo>
                  <a:lnTo>
                    <a:pt x="114875" y="133580"/>
                  </a:lnTo>
                  <a:lnTo>
                    <a:pt x="137367" y="174530"/>
                  </a:lnTo>
                  <a:lnTo>
                    <a:pt x="155556" y="216061"/>
                  </a:lnTo>
                  <a:lnTo>
                    <a:pt x="169882" y="253296"/>
                  </a:lnTo>
                  <a:lnTo>
                    <a:pt x="181183" y="277264"/>
                  </a:lnTo>
                  <a:lnTo>
                    <a:pt x="183994" y="280628"/>
                  </a:lnTo>
                  <a:lnTo>
                    <a:pt x="185869" y="281460"/>
                  </a:lnTo>
                  <a:lnTo>
                    <a:pt x="189617" y="274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SMARTInkShape-6274"/>
            <p:cNvSpPr/>
            <p:nvPr>
              <p:custDataLst>
                <p:tags r:id="rId173"/>
              </p:custDataLst>
            </p:nvPr>
          </p:nvSpPr>
          <p:spPr>
            <a:xfrm>
              <a:off x="3556000" y="742950"/>
              <a:ext cx="38101" cy="50801"/>
            </a:xfrm>
            <a:custGeom>
              <a:avLst/>
              <a:gdLst/>
              <a:ahLst/>
              <a:cxnLst/>
              <a:rect l="0" t="0" r="0" b="0"/>
              <a:pathLst>
                <a:path w="38101" h="50801">
                  <a:moveTo>
                    <a:pt x="38100" y="0"/>
                  </a:moveTo>
                  <a:lnTo>
                    <a:pt x="38100" y="0"/>
                  </a:lnTo>
                  <a:lnTo>
                    <a:pt x="33030" y="5775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6" name="SMARTInkShape-Group1371"/>
          <p:cNvGrpSpPr/>
          <p:nvPr/>
        </p:nvGrpSpPr>
        <p:grpSpPr>
          <a:xfrm>
            <a:off x="4559300" y="342907"/>
            <a:ext cx="1526942" cy="469894"/>
            <a:chOff x="4559300" y="342907"/>
            <a:chExt cx="1526942" cy="469894"/>
          </a:xfrm>
        </p:grpSpPr>
        <p:sp>
          <p:nvSpPr>
            <p:cNvPr id="608" name="SMARTInkShape-6275"/>
            <p:cNvSpPr/>
            <p:nvPr>
              <p:custDataLst>
                <p:tags r:id="rId157"/>
              </p:custDataLst>
            </p:nvPr>
          </p:nvSpPr>
          <p:spPr>
            <a:xfrm>
              <a:off x="6007254" y="342907"/>
              <a:ext cx="78988" cy="460893"/>
            </a:xfrm>
            <a:custGeom>
              <a:avLst/>
              <a:gdLst/>
              <a:ahLst/>
              <a:cxnLst/>
              <a:rect l="0" t="0" r="0" b="0"/>
              <a:pathLst>
                <a:path w="78988" h="460893">
                  <a:moveTo>
                    <a:pt x="12546" y="6343"/>
                  </a:moveTo>
                  <a:lnTo>
                    <a:pt x="12546" y="6343"/>
                  </a:lnTo>
                  <a:lnTo>
                    <a:pt x="0" y="70"/>
                  </a:lnTo>
                  <a:lnTo>
                    <a:pt x="19632" y="0"/>
                  </a:lnTo>
                  <a:lnTo>
                    <a:pt x="33695" y="23592"/>
                  </a:lnTo>
                  <a:lnTo>
                    <a:pt x="46566" y="57650"/>
                  </a:lnTo>
                  <a:lnTo>
                    <a:pt x="48026" y="89513"/>
                  </a:lnTo>
                  <a:lnTo>
                    <a:pt x="38474" y="128161"/>
                  </a:lnTo>
                  <a:lnTo>
                    <a:pt x="28138" y="171335"/>
                  </a:lnTo>
                  <a:lnTo>
                    <a:pt x="27699" y="206595"/>
                  </a:lnTo>
                  <a:lnTo>
                    <a:pt x="34199" y="230990"/>
                  </a:lnTo>
                  <a:lnTo>
                    <a:pt x="55024" y="275992"/>
                  </a:lnTo>
                  <a:lnTo>
                    <a:pt x="66380" y="310680"/>
                  </a:lnTo>
                  <a:lnTo>
                    <a:pt x="74329" y="349757"/>
                  </a:lnTo>
                  <a:lnTo>
                    <a:pt x="78987" y="377461"/>
                  </a:lnTo>
                  <a:lnTo>
                    <a:pt x="74986" y="424482"/>
                  </a:lnTo>
                  <a:lnTo>
                    <a:pt x="66011" y="443503"/>
                  </a:lnTo>
                  <a:lnTo>
                    <a:pt x="58415" y="453696"/>
                  </a:lnTo>
                  <a:lnTo>
                    <a:pt x="50336" y="459166"/>
                  </a:lnTo>
                  <a:lnTo>
                    <a:pt x="46206" y="460625"/>
                  </a:lnTo>
                  <a:lnTo>
                    <a:pt x="42747" y="460892"/>
                  </a:lnTo>
                  <a:lnTo>
                    <a:pt x="31596" y="457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SMARTInkShape-6276"/>
            <p:cNvSpPr/>
            <p:nvPr>
              <p:custDataLst>
                <p:tags r:id="rId158"/>
              </p:custDataLst>
            </p:nvPr>
          </p:nvSpPr>
          <p:spPr>
            <a:xfrm>
              <a:off x="4756150" y="74930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6350"/>
                  </a:moveTo>
                  <a:lnTo>
                    <a:pt x="0" y="6350"/>
                  </a:lnTo>
                  <a:lnTo>
                    <a:pt x="42917" y="6350"/>
                  </a:lnTo>
                  <a:lnTo>
                    <a:pt x="82639" y="564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SMARTInkShape-6277"/>
            <p:cNvSpPr/>
            <p:nvPr>
              <p:custDataLst>
                <p:tags r:id="rId159"/>
              </p:custDataLst>
            </p:nvPr>
          </p:nvSpPr>
          <p:spPr>
            <a:xfrm>
              <a:off x="4559300" y="76200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6350"/>
                  </a:moveTo>
                  <a:lnTo>
                    <a:pt x="0" y="6350"/>
                  </a:lnTo>
                  <a:lnTo>
                    <a:pt x="44191" y="6350"/>
                  </a:lnTo>
                  <a:lnTo>
                    <a:pt x="86223" y="297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SMARTInkShape-6278"/>
            <p:cNvSpPr/>
            <p:nvPr>
              <p:custDataLst>
                <p:tags r:id="rId160"/>
              </p:custDataLst>
            </p:nvPr>
          </p:nvSpPr>
          <p:spPr>
            <a:xfrm>
              <a:off x="5766761" y="673606"/>
              <a:ext cx="122954" cy="126495"/>
            </a:xfrm>
            <a:custGeom>
              <a:avLst/>
              <a:gdLst/>
              <a:ahLst/>
              <a:cxnLst/>
              <a:rect l="0" t="0" r="0" b="0"/>
              <a:pathLst>
                <a:path w="122954" h="126495">
                  <a:moveTo>
                    <a:pt x="18089" y="43944"/>
                  </a:moveTo>
                  <a:lnTo>
                    <a:pt x="18089" y="43944"/>
                  </a:lnTo>
                  <a:lnTo>
                    <a:pt x="17384" y="33805"/>
                  </a:lnTo>
                  <a:lnTo>
                    <a:pt x="12622" y="20832"/>
                  </a:lnTo>
                  <a:lnTo>
                    <a:pt x="12327" y="21481"/>
                  </a:lnTo>
                  <a:lnTo>
                    <a:pt x="8390" y="68230"/>
                  </a:lnTo>
                  <a:lnTo>
                    <a:pt x="2281" y="109443"/>
                  </a:lnTo>
                  <a:lnTo>
                    <a:pt x="480" y="113506"/>
                  </a:lnTo>
                  <a:lnTo>
                    <a:pt x="0" y="113602"/>
                  </a:lnTo>
                  <a:lnTo>
                    <a:pt x="14705" y="73778"/>
                  </a:lnTo>
                  <a:lnTo>
                    <a:pt x="33361" y="34655"/>
                  </a:lnTo>
                  <a:lnTo>
                    <a:pt x="50601" y="10461"/>
                  </a:lnTo>
                  <a:lnTo>
                    <a:pt x="62878" y="1311"/>
                  </a:lnTo>
                  <a:lnTo>
                    <a:pt x="69114" y="0"/>
                  </a:lnTo>
                  <a:lnTo>
                    <a:pt x="81690" y="2306"/>
                  </a:lnTo>
                  <a:lnTo>
                    <a:pt x="94334" y="11797"/>
                  </a:lnTo>
                  <a:lnTo>
                    <a:pt x="112956" y="30774"/>
                  </a:lnTo>
                  <a:lnTo>
                    <a:pt x="116696" y="43970"/>
                  </a:lnTo>
                  <a:lnTo>
                    <a:pt x="122953" y="89939"/>
                  </a:lnTo>
                  <a:lnTo>
                    <a:pt x="119689" y="126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SMARTInkShape-6279"/>
            <p:cNvSpPr/>
            <p:nvPr>
              <p:custDataLst>
                <p:tags r:id="rId161"/>
              </p:custDataLst>
            </p:nvPr>
          </p:nvSpPr>
          <p:spPr>
            <a:xfrm>
              <a:off x="5505450" y="371272"/>
              <a:ext cx="219559" cy="365329"/>
            </a:xfrm>
            <a:custGeom>
              <a:avLst/>
              <a:gdLst/>
              <a:ahLst/>
              <a:cxnLst/>
              <a:rect l="0" t="0" r="0" b="0"/>
              <a:pathLst>
                <a:path w="219559" h="365329">
                  <a:moveTo>
                    <a:pt x="215900" y="35128"/>
                  </a:moveTo>
                  <a:lnTo>
                    <a:pt x="215900" y="35128"/>
                  </a:lnTo>
                  <a:lnTo>
                    <a:pt x="217781" y="22576"/>
                  </a:lnTo>
                  <a:lnTo>
                    <a:pt x="219558" y="10499"/>
                  </a:lnTo>
                  <a:lnTo>
                    <a:pt x="217996" y="428"/>
                  </a:lnTo>
                  <a:lnTo>
                    <a:pt x="215180" y="0"/>
                  </a:lnTo>
                  <a:lnTo>
                    <a:pt x="189569" y="23516"/>
                  </a:lnTo>
                  <a:lnTo>
                    <a:pt x="163653" y="63110"/>
                  </a:lnTo>
                  <a:lnTo>
                    <a:pt x="142785" y="103371"/>
                  </a:lnTo>
                  <a:lnTo>
                    <a:pt x="119300" y="147412"/>
                  </a:lnTo>
                  <a:lnTo>
                    <a:pt x="97045" y="189361"/>
                  </a:lnTo>
                  <a:lnTo>
                    <a:pt x="76026" y="223741"/>
                  </a:lnTo>
                  <a:lnTo>
                    <a:pt x="52238" y="266305"/>
                  </a:lnTo>
                  <a:lnTo>
                    <a:pt x="22679" y="313365"/>
                  </a:lnTo>
                  <a:lnTo>
                    <a:pt x="478" y="358694"/>
                  </a:lnTo>
                  <a:lnTo>
                    <a:pt x="0" y="365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6280"/>
            <p:cNvSpPr/>
            <p:nvPr>
              <p:custDataLst>
                <p:tags r:id="rId162"/>
              </p:custDataLst>
            </p:nvPr>
          </p:nvSpPr>
          <p:spPr>
            <a:xfrm>
              <a:off x="5480050" y="374912"/>
              <a:ext cx="222251" cy="361689"/>
            </a:xfrm>
            <a:custGeom>
              <a:avLst/>
              <a:gdLst/>
              <a:ahLst/>
              <a:cxnLst/>
              <a:rect l="0" t="0" r="0" b="0"/>
              <a:pathLst>
                <a:path w="222251" h="361689">
                  <a:moveTo>
                    <a:pt x="0" y="6088"/>
                  </a:moveTo>
                  <a:lnTo>
                    <a:pt x="0" y="6088"/>
                  </a:lnTo>
                  <a:lnTo>
                    <a:pt x="0" y="621"/>
                  </a:lnTo>
                  <a:lnTo>
                    <a:pt x="6742" y="0"/>
                  </a:lnTo>
                  <a:lnTo>
                    <a:pt x="15696" y="5499"/>
                  </a:lnTo>
                  <a:lnTo>
                    <a:pt x="34519" y="26139"/>
                  </a:lnTo>
                  <a:lnTo>
                    <a:pt x="70789" y="71575"/>
                  </a:lnTo>
                  <a:lnTo>
                    <a:pt x="97489" y="110707"/>
                  </a:lnTo>
                  <a:lnTo>
                    <a:pt x="128069" y="158170"/>
                  </a:lnTo>
                  <a:lnTo>
                    <a:pt x="152717" y="202844"/>
                  </a:lnTo>
                  <a:lnTo>
                    <a:pt x="174131" y="245479"/>
                  </a:lnTo>
                  <a:lnTo>
                    <a:pt x="190638" y="287698"/>
                  </a:lnTo>
                  <a:lnTo>
                    <a:pt x="212990" y="334976"/>
                  </a:lnTo>
                  <a:lnTo>
                    <a:pt x="222250" y="361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6281"/>
            <p:cNvSpPr/>
            <p:nvPr>
              <p:custDataLst>
                <p:tags r:id="rId163"/>
              </p:custDataLst>
            </p:nvPr>
          </p:nvSpPr>
          <p:spPr>
            <a:xfrm>
              <a:off x="5308600" y="742950"/>
              <a:ext cx="25139" cy="69851"/>
            </a:xfrm>
            <a:custGeom>
              <a:avLst/>
              <a:gdLst/>
              <a:ahLst/>
              <a:cxnLst/>
              <a:rect l="0" t="0" r="0" b="0"/>
              <a:pathLst>
                <a:path w="25139" h="69851">
                  <a:moveTo>
                    <a:pt x="19050" y="0"/>
                  </a:moveTo>
                  <a:lnTo>
                    <a:pt x="19050" y="0"/>
                  </a:lnTo>
                  <a:lnTo>
                    <a:pt x="22421" y="3371"/>
                  </a:lnTo>
                  <a:lnTo>
                    <a:pt x="24076" y="6908"/>
                  </a:lnTo>
                  <a:lnTo>
                    <a:pt x="25138" y="21669"/>
                  </a:lnTo>
                  <a:lnTo>
                    <a:pt x="21951" y="38876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6282"/>
            <p:cNvSpPr/>
            <p:nvPr>
              <p:custDataLst>
                <p:tags r:id="rId164"/>
              </p:custDataLst>
            </p:nvPr>
          </p:nvSpPr>
          <p:spPr>
            <a:xfrm>
              <a:off x="5048250" y="730250"/>
              <a:ext cx="127001" cy="4365"/>
            </a:xfrm>
            <a:custGeom>
              <a:avLst/>
              <a:gdLst/>
              <a:ahLst/>
              <a:cxnLst/>
              <a:rect l="0" t="0" r="0" b="0"/>
              <a:pathLst>
                <a:path w="127001" h="4365">
                  <a:moveTo>
                    <a:pt x="0" y="0"/>
                  </a:moveTo>
                  <a:lnTo>
                    <a:pt x="0" y="0"/>
                  </a:lnTo>
                  <a:lnTo>
                    <a:pt x="39999" y="0"/>
                  </a:lnTo>
                  <a:lnTo>
                    <a:pt x="79842" y="4364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9" name="SMARTInkShape-Group1372"/>
          <p:cNvGrpSpPr/>
          <p:nvPr/>
        </p:nvGrpSpPr>
        <p:grpSpPr>
          <a:xfrm>
            <a:off x="6616700" y="389454"/>
            <a:ext cx="260351" cy="313567"/>
            <a:chOff x="6616700" y="389454"/>
            <a:chExt cx="260351" cy="313567"/>
          </a:xfrm>
        </p:grpSpPr>
        <p:sp>
          <p:nvSpPr>
            <p:cNvPr id="617" name="SMARTInkShape-6283"/>
            <p:cNvSpPr/>
            <p:nvPr>
              <p:custDataLst>
                <p:tags r:id="rId155"/>
              </p:custDataLst>
            </p:nvPr>
          </p:nvSpPr>
          <p:spPr>
            <a:xfrm>
              <a:off x="6752741" y="545179"/>
              <a:ext cx="124310" cy="136596"/>
            </a:xfrm>
            <a:custGeom>
              <a:avLst/>
              <a:gdLst/>
              <a:ahLst/>
              <a:cxnLst/>
              <a:rect l="0" t="0" r="0" b="0"/>
              <a:pathLst>
                <a:path w="124310" h="136596">
                  <a:moveTo>
                    <a:pt x="3659" y="70771"/>
                  </a:moveTo>
                  <a:lnTo>
                    <a:pt x="3659" y="70771"/>
                  </a:lnTo>
                  <a:lnTo>
                    <a:pt x="288" y="74142"/>
                  </a:lnTo>
                  <a:lnTo>
                    <a:pt x="0" y="75135"/>
                  </a:lnTo>
                  <a:lnTo>
                    <a:pt x="514" y="75797"/>
                  </a:lnTo>
                  <a:lnTo>
                    <a:pt x="2967" y="77238"/>
                  </a:lnTo>
                  <a:lnTo>
                    <a:pt x="6408" y="80230"/>
                  </a:lnTo>
                  <a:lnTo>
                    <a:pt x="12172" y="82031"/>
                  </a:lnTo>
                  <a:lnTo>
                    <a:pt x="15684" y="82511"/>
                  </a:lnTo>
                  <a:lnTo>
                    <a:pt x="23350" y="79281"/>
                  </a:lnTo>
                  <a:lnTo>
                    <a:pt x="57847" y="48125"/>
                  </a:lnTo>
                  <a:lnTo>
                    <a:pt x="63020" y="35541"/>
                  </a:lnTo>
                  <a:lnTo>
                    <a:pt x="66342" y="11209"/>
                  </a:lnTo>
                  <a:lnTo>
                    <a:pt x="64914" y="3612"/>
                  </a:lnTo>
                  <a:lnTo>
                    <a:pt x="63545" y="598"/>
                  </a:lnTo>
                  <a:lnTo>
                    <a:pt x="61222" y="0"/>
                  </a:lnTo>
                  <a:lnTo>
                    <a:pt x="54878" y="3099"/>
                  </a:lnTo>
                  <a:lnTo>
                    <a:pt x="40002" y="22890"/>
                  </a:lnTo>
                  <a:lnTo>
                    <a:pt x="26151" y="57524"/>
                  </a:lnTo>
                  <a:lnTo>
                    <a:pt x="20280" y="89424"/>
                  </a:lnTo>
                  <a:lnTo>
                    <a:pt x="21159" y="105872"/>
                  </a:lnTo>
                  <a:lnTo>
                    <a:pt x="27664" y="120238"/>
                  </a:lnTo>
                  <a:lnTo>
                    <a:pt x="32362" y="127032"/>
                  </a:lnTo>
                  <a:lnTo>
                    <a:pt x="43227" y="134582"/>
                  </a:lnTo>
                  <a:lnTo>
                    <a:pt x="49087" y="136595"/>
                  </a:lnTo>
                  <a:lnTo>
                    <a:pt x="77561" y="132686"/>
                  </a:lnTo>
                  <a:lnTo>
                    <a:pt x="124309" y="108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6284"/>
            <p:cNvSpPr/>
            <p:nvPr>
              <p:custDataLst>
                <p:tags r:id="rId156"/>
              </p:custDataLst>
            </p:nvPr>
          </p:nvSpPr>
          <p:spPr>
            <a:xfrm>
              <a:off x="6616700" y="389454"/>
              <a:ext cx="105691" cy="313567"/>
            </a:xfrm>
            <a:custGeom>
              <a:avLst/>
              <a:gdLst/>
              <a:ahLst/>
              <a:cxnLst/>
              <a:rect l="0" t="0" r="0" b="0"/>
              <a:pathLst>
                <a:path w="105691" h="313567">
                  <a:moveTo>
                    <a:pt x="0" y="23296"/>
                  </a:moveTo>
                  <a:lnTo>
                    <a:pt x="0" y="23296"/>
                  </a:lnTo>
                  <a:lnTo>
                    <a:pt x="0" y="19925"/>
                  </a:lnTo>
                  <a:lnTo>
                    <a:pt x="1881" y="16389"/>
                  </a:lnTo>
                  <a:lnTo>
                    <a:pt x="11556" y="0"/>
                  </a:lnTo>
                  <a:lnTo>
                    <a:pt x="11937" y="4"/>
                  </a:lnTo>
                  <a:lnTo>
                    <a:pt x="12360" y="1890"/>
                  </a:lnTo>
                  <a:lnTo>
                    <a:pt x="12670" y="46956"/>
                  </a:lnTo>
                  <a:lnTo>
                    <a:pt x="12691" y="87456"/>
                  </a:lnTo>
                  <a:lnTo>
                    <a:pt x="10813" y="121662"/>
                  </a:lnTo>
                  <a:lnTo>
                    <a:pt x="7672" y="167212"/>
                  </a:lnTo>
                  <a:lnTo>
                    <a:pt x="6612" y="214629"/>
                  </a:lnTo>
                  <a:lnTo>
                    <a:pt x="6384" y="256683"/>
                  </a:lnTo>
                  <a:lnTo>
                    <a:pt x="6356" y="279966"/>
                  </a:lnTo>
                  <a:lnTo>
                    <a:pt x="7765" y="281898"/>
                  </a:lnTo>
                  <a:lnTo>
                    <a:pt x="10116" y="281775"/>
                  </a:lnTo>
                  <a:lnTo>
                    <a:pt x="13094" y="280282"/>
                  </a:lnTo>
                  <a:lnTo>
                    <a:pt x="15079" y="277876"/>
                  </a:lnTo>
                  <a:lnTo>
                    <a:pt x="28640" y="253140"/>
                  </a:lnTo>
                  <a:lnTo>
                    <a:pt x="50735" y="228858"/>
                  </a:lnTo>
                  <a:lnTo>
                    <a:pt x="60413" y="224018"/>
                  </a:lnTo>
                  <a:lnTo>
                    <a:pt x="77167" y="221293"/>
                  </a:lnTo>
                  <a:lnTo>
                    <a:pt x="85567" y="222537"/>
                  </a:lnTo>
                  <a:lnTo>
                    <a:pt x="88795" y="223857"/>
                  </a:lnTo>
                  <a:lnTo>
                    <a:pt x="100079" y="235827"/>
                  </a:lnTo>
                  <a:lnTo>
                    <a:pt x="104451" y="248752"/>
                  </a:lnTo>
                  <a:lnTo>
                    <a:pt x="105690" y="263904"/>
                  </a:lnTo>
                  <a:lnTo>
                    <a:pt x="103887" y="280046"/>
                  </a:lnTo>
                  <a:lnTo>
                    <a:pt x="98854" y="292865"/>
                  </a:lnTo>
                  <a:lnTo>
                    <a:pt x="95537" y="298258"/>
                  </a:lnTo>
                  <a:lnTo>
                    <a:pt x="84325" y="306133"/>
                  </a:lnTo>
                  <a:lnTo>
                    <a:pt x="65908" y="312651"/>
                  </a:lnTo>
                  <a:lnTo>
                    <a:pt x="60871" y="313566"/>
                  </a:lnTo>
                  <a:lnTo>
                    <a:pt x="55397" y="312060"/>
                  </a:lnTo>
                  <a:lnTo>
                    <a:pt x="43671" y="304741"/>
                  </a:lnTo>
                  <a:lnTo>
                    <a:pt x="31910" y="292091"/>
                  </a:lnTo>
                  <a:lnTo>
                    <a:pt x="31152" y="287865"/>
                  </a:lnTo>
                  <a:lnTo>
                    <a:pt x="38100" y="2709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3" name="SMARTInkShape-Group1373"/>
          <p:cNvGrpSpPr/>
          <p:nvPr/>
        </p:nvGrpSpPr>
        <p:grpSpPr>
          <a:xfrm>
            <a:off x="7312691" y="351978"/>
            <a:ext cx="345410" cy="336202"/>
            <a:chOff x="7312691" y="351978"/>
            <a:chExt cx="345410" cy="336202"/>
          </a:xfrm>
        </p:grpSpPr>
        <p:sp>
          <p:nvSpPr>
            <p:cNvPr id="620" name="SMARTInkShape-6285"/>
            <p:cNvSpPr/>
            <p:nvPr>
              <p:custDataLst>
                <p:tags r:id="rId152"/>
              </p:custDataLst>
            </p:nvPr>
          </p:nvSpPr>
          <p:spPr>
            <a:xfrm>
              <a:off x="7378815" y="351978"/>
              <a:ext cx="31374" cy="336202"/>
            </a:xfrm>
            <a:custGeom>
              <a:avLst/>
              <a:gdLst/>
              <a:ahLst/>
              <a:cxnLst/>
              <a:rect l="0" t="0" r="0" b="0"/>
              <a:pathLst>
                <a:path w="31374" h="336202">
                  <a:moveTo>
                    <a:pt x="25285" y="48072"/>
                  </a:moveTo>
                  <a:lnTo>
                    <a:pt x="25285" y="48072"/>
                  </a:lnTo>
                  <a:lnTo>
                    <a:pt x="25990" y="31466"/>
                  </a:lnTo>
                  <a:lnTo>
                    <a:pt x="31373" y="0"/>
                  </a:lnTo>
                  <a:lnTo>
                    <a:pt x="22812" y="44721"/>
                  </a:lnTo>
                  <a:lnTo>
                    <a:pt x="13734" y="89648"/>
                  </a:lnTo>
                  <a:lnTo>
                    <a:pt x="8862" y="120172"/>
                  </a:lnTo>
                  <a:lnTo>
                    <a:pt x="4346" y="159609"/>
                  </a:lnTo>
                  <a:lnTo>
                    <a:pt x="1867" y="197363"/>
                  </a:lnTo>
                  <a:lnTo>
                    <a:pt x="472" y="240943"/>
                  </a:lnTo>
                  <a:lnTo>
                    <a:pt x="0" y="281374"/>
                  </a:lnTo>
                  <a:lnTo>
                    <a:pt x="1318" y="313192"/>
                  </a:lnTo>
                  <a:lnTo>
                    <a:pt x="9325" y="331237"/>
                  </a:lnTo>
                  <a:lnTo>
                    <a:pt x="14193" y="336201"/>
                  </a:lnTo>
                  <a:lnTo>
                    <a:pt x="16479" y="334702"/>
                  </a:lnTo>
                  <a:lnTo>
                    <a:pt x="25285" y="302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SMARTInkShape-6286"/>
            <p:cNvSpPr/>
            <p:nvPr>
              <p:custDataLst>
                <p:tags r:id="rId153"/>
              </p:custDataLst>
            </p:nvPr>
          </p:nvSpPr>
          <p:spPr>
            <a:xfrm>
              <a:off x="7312691" y="476250"/>
              <a:ext cx="129510" cy="95251"/>
            </a:xfrm>
            <a:custGeom>
              <a:avLst/>
              <a:gdLst/>
              <a:ahLst/>
              <a:cxnLst/>
              <a:rect l="0" t="0" r="0" b="0"/>
              <a:pathLst>
                <a:path w="129510" h="95251">
                  <a:moveTo>
                    <a:pt x="27909" y="95250"/>
                  </a:moveTo>
                  <a:lnTo>
                    <a:pt x="27909" y="95250"/>
                  </a:lnTo>
                  <a:lnTo>
                    <a:pt x="24538" y="95250"/>
                  </a:lnTo>
                  <a:lnTo>
                    <a:pt x="5418" y="84315"/>
                  </a:lnTo>
                  <a:lnTo>
                    <a:pt x="0" y="76331"/>
                  </a:lnTo>
                  <a:lnTo>
                    <a:pt x="131" y="73465"/>
                  </a:lnTo>
                  <a:lnTo>
                    <a:pt x="1630" y="70849"/>
                  </a:lnTo>
                  <a:lnTo>
                    <a:pt x="4039" y="68399"/>
                  </a:lnTo>
                  <a:lnTo>
                    <a:pt x="49256" y="42882"/>
                  </a:lnTo>
                  <a:lnTo>
                    <a:pt x="90294" y="28174"/>
                  </a:lnTo>
                  <a:lnTo>
                    <a:pt x="1295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SMARTInkShape-6287"/>
            <p:cNvSpPr/>
            <p:nvPr>
              <p:custDataLst>
                <p:tags r:id="rId154"/>
              </p:custDataLst>
            </p:nvPr>
          </p:nvSpPr>
          <p:spPr>
            <a:xfrm>
              <a:off x="7454923" y="379964"/>
              <a:ext cx="203178" cy="277396"/>
            </a:xfrm>
            <a:custGeom>
              <a:avLst/>
              <a:gdLst/>
              <a:ahLst/>
              <a:cxnLst/>
              <a:rect l="0" t="0" r="0" b="0"/>
              <a:pathLst>
                <a:path w="203178" h="277396">
                  <a:moveTo>
                    <a:pt x="19027" y="20086"/>
                  </a:moveTo>
                  <a:lnTo>
                    <a:pt x="19027" y="20086"/>
                  </a:lnTo>
                  <a:lnTo>
                    <a:pt x="19027" y="2409"/>
                  </a:lnTo>
                  <a:lnTo>
                    <a:pt x="18322" y="540"/>
                  </a:lnTo>
                  <a:lnTo>
                    <a:pt x="17145" y="0"/>
                  </a:lnTo>
                  <a:lnTo>
                    <a:pt x="15656" y="345"/>
                  </a:lnTo>
                  <a:lnTo>
                    <a:pt x="10188" y="17686"/>
                  </a:lnTo>
                  <a:lnTo>
                    <a:pt x="7470" y="55280"/>
                  </a:lnTo>
                  <a:lnTo>
                    <a:pt x="6553" y="101801"/>
                  </a:lnTo>
                  <a:lnTo>
                    <a:pt x="5688" y="146368"/>
                  </a:lnTo>
                  <a:lnTo>
                    <a:pt x="1314" y="188180"/>
                  </a:lnTo>
                  <a:lnTo>
                    <a:pt x="241" y="233206"/>
                  </a:lnTo>
                  <a:lnTo>
                    <a:pt x="29" y="253677"/>
                  </a:lnTo>
                  <a:lnTo>
                    <a:pt x="0" y="251845"/>
                  </a:lnTo>
                  <a:lnTo>
                    <a:pt x="11913" y="227117"/>
                  </a:lnTo>
                  <a:lnTo>
                    <a:pt x="23865" y="209549"/>
                  </a:lnTo>
                  <a:lnTo>
                    <a:pt x="30820" y="206597"/>
                  </a:lnTo>
                  <a:lnTo>
                    <a:pt x="33945" y="206516"/>
                  </a:lnTo>
                  <a:lnTo>
                    <a:pt x="39298" y="208307"/>
                  </a:lnTo>
                  <a:lnTo>
                    <a:pt x="49650" y="220024"/>
                  </a:lnTo>
                  <a:lnTo>
                    <a:pt x="68226" y="259450"/>
                  </a:lnTo>
                  <a:lnTo>
                    <a:pt x="75230" y="264053"/>
                  </a:lnTo>
                  <a:lnTo>
                    <a:pt x="87107" y="266645"/>
                  </a:lnTo>
                  <a:lnTo>
                    <a:pt x="91930" y="264186"/>
                  </a:lnTo>
                  <a:lnTo>
                    <a:pt x="107420" y="248653"/>
                  </a:lnTo>
                  <a:lnTo>
                    <a:pt x="119691" y="228166"/>
                  </a:lnTo>
                  <a:lnTo>
                    <a:pt x="124817" y="210150"/>
                  </a:lnTo>
                  <a:lnTo>
                    <a:pt x="126551" y="188471"/>
                  </a:lnTo>
                  <a:lnTo>
                    <a:pt x="125987" y="185259"/>
                  </a:lnTo>
                  <a:lnTo>
                    <a:pt x="124906" y="183118"/>
                  </a:lnTo>
                  <a:lnTo>
                    <a:pt x="123481" y="181691"/>
                  </a:lnTo>
                  <a:lnTo>
                    <a:pt x="121823" y="182150"/>
                  </a:lnTo>
                  <a:lnTo>
                    <a:pt x="118101" y="186424"/>
                  </a:lnTo>
                  <a:lnTo>
                    <a:pt x="108668" y="203505"/>
                  </a:lnTo>
                  <a:lnTo>
                    <a:pt x="103678" y="229811"/>
                  </a:lnTo>
                  <a:lnTo>
                    <a:pt x="105572" y="253207"/>
                  </a:lnTo>
                  <a:lnTo>
                    <a:pt x="110642" y="265041"/>
                  </a:lnTo>
                  <a:lnTo>
                    <a:pt x="113971" y="270173"/>
                  </a:lnTo>
                  <a:lnTo>
                    <a:pt x="119012" y="273594"/>
                  </a:lnTo>
                  <a:lnTo>
                    <a:pt x="132139" y="277395"/>
                  </a:lnTo>
                  <a:lnTo>
                    <a:pt x="155396" y="276164"/>
                  </a:lnTo>
                  <a:lnTo>
                    <a:pt x="203177" y="2550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7" name="SMARTInkShape-Group1374"/>
          <p:cNvGrpSpPr/>
          <p:nvPr/>
        </p:nvGrpSpPr>
        <p:grpSpPr>
          <a:xfrm>
            <a:off x="8085973" y="365214"/>
            <a:ext cx="461128" cy="310783"/>
            <a:chOff x="8085973" y="365214"/>
            <a:chExt cx="461128" cy="310783"/>
          </a:xfrm>
        </p:grpSpPr>
        <p:sp>
          <p:nvSpPr>
            <p:cNvPr id="624" name="SMARTInkShape-6288"/>
            <p:cNvSpPr/>
            <p:nvPr>
              <p:custDataLst>
                <p:tags r:id="rId149"/>
              </p:custDataLst>
            </p:nvPr>
          </p:nvSpPr>
          <p:spPr>
            <a:xfrm>
              <a:off x="8085973" y="365214"/>
              <a:ext cx="308728" cy="310783"/>
            </a:xfrm>
            <a:custGeom>
              <a:avLst/>
              <a:gdLst/>
              <a:ahLst/>
              <a:cxnLst/>
              <a:rect l="0" t="0" r="0" b="0"/>
              <a:pathLst>
                <a:path w="308728" h="310783">
                  <a:moveTo>
                    <a:pt x="80127" y="193586"/>
                  </a:moveTo>
                  <a:lnTo>
                    <a:pt x="80127" y="193586"/>
                  </a:lnTo>
                  <a:lnTo>
                    <a:pt x="80125" y="190215"/>
                  </a:lnTo>
                  <a:lnTo>
                    <a:pt x="79422" y="189222"/>
                  </a:lnTo>
                  <a:lnTo>
                    <a:pt x="78245" y="188560"/>
                  </a:lnTo>
                  <a:lnTo>
                    <a:pt x="74659" y="187498"/>
                  </a:lnTo>
                  <a:lnTo>
                    <a:pt x="74168" y="185471"/>
                  </a:lnTo>
                  <a:lnTo>
                    <a:pt x="74039" y="183942"/>
                  </a:lnTo>
                  <a:lnTo>
                    <a:pt x="70129" y="180363"/>
                  </a:lnTo>
                  <a:lnTo>
                    <a:pt x="64395" y="177126"/>
                  </a:lnTo>
                  <a:lnTo>
                    <a:pt x="59494" y="175687"/>
                  </a:lnTo>
                  <a:lnTo>
                    <a:pt x="53083" y="178810"/>
                  </a:lnTo>
                  <a:lnTo>
                    <a:pt x="44824" y="187019"/>
                  </a:lnTo>
                  <a:lnTo>
                    <a:pt x="19531" y="227563"/>
                  </a:lnTo>
                  <a:lnTo>
                    <a:pt x="3377" y="269364"/>
                  </a:lnTo>
                  <a:lnTo>
                    <a:pt x="0" y="293179"/>
                  </a:lnTo>
                  <a:lnTo>
                    <a:pt x="1711" y="306994"/>
                  </a:lnTo>
                  <a:lnTo>
                    <a:pt x="5272" y="310114"/>
                  </a:lnTo>
                  <a:lnTo>
                    <a:pt x="10468" y="310782"/>
                  </a:lnTo>
                  <a:lnTo>
                    <a:pt x="16754" y="309817"/>
                  </a:lnTo>
                  <a:lnTo>
                    <a:pt x="29383" y="303100"/>
                  </a:lnTo>
                  <a:lnTo>
                    <a:pt x="54738" y="278170"/>
                  </a:lnTo>
                  <a:lnTo>
                    <a:pt x="74354" y="237340"/>
                  </a:lnTo>
                  <a:lnTo>
                    <a:pt x="85755" y="196872"/>
                  </a:lnTo>
                  <a:lnTo>
                    <a:pt x="92613" y="157165"/>
                  </a:lnTo>
                  <a:lnTo>
                    <a:pt x="97232" y="115296"/>
                  </a:lnTo>
                  <a:lnTo>
                    <a:pt x="98600" y="78667"/>
                  </a:lnTo>
                  <a:lnTo>
                    <a:pt x="97245" y="33806"/>
                  </a:lnTo>
                  <a:lnTo>
                    <a:pt x="95772" y="27799"/>
                  </a:lnTo>
                  <a:lnTo>
                    <a:pt x="92674" y="28734"/>
                  </a:lnTo>
                  <a:lnTo>
                    <a:pt x="83586" y="42942"/>
                  </a:lnTo>
                  <a:lnTo>
                    <a:pt x="73313" y="82080"/>
                  </a:lnTo>
                  <a:lnTo>
                    <a:pt x="69171" y="119311"/>
                  </a:lnTo>
                  <a:lnTo>
                    <a:pt x="71314" y="166169"/>
                  </a:lnTo>
                  <a:lnTo>
                    <a:pt x="79789" y="213528"/>
                  </a:lnTo>
                  <a:lnTo>
                    <a:pt x="91237" y="255469"/>
                  </a:lnTo>
                  <a:lnTo>
                    <a:pt x="110689" y="295694"/>
                  </a:lnTo>
                  <a:lnTo>
                    <a:pt x="116729" y="299053"/>
                  </a:lnTo>
                  <a:lnTo>
                    <a:pt x="132848" y="300903"/>
                  </a:lnTo>
                  <a:lnTo>
                    <a:pt x="149889" y="295610"/>
                  </a:lnTo>
                  <a:lnTo>
                    <a:pt x="165461" y="286202"/>
                  </a:lnTo>
                  <a:lnTo>
                    <a:pt x="177084" y="274965"/>
                  </a:lnTo>
                  <a:lnTo>
                    <a:pt x="191561" y="249997"/>
                  </a:lnTo>
                  <a:lnTo>
                    <a:pt x="198047" y="226999"/>
                  </a:lnTo>
                  <a:lnTo>
                    <a:pt x="196596" y="203408"/>
                  </a:lnTo>
                  <a:lnTo>
                    <a:pt x="191629" y="190660"/>
                  </a:lnTo>
                  <a:lnTo>
                    <a:pt x="188327" y="185286"/>
                  </a:lnTo>
                  <a:lnTo>
                    <a:pt x="184011" y="182408"/>
                  </a:lnTo>
                  <a:lnTo>
                    <a:pt x="173569" y="181092"/>
                  </a:lnTo>
                  <a:lnTo>
                    <a:pt x="168527" y="183140"/>
                  </a:lnTo>
                  <a:lnTo>
                    <a:pt x="159162" y="191060"/>
                  </a:lnTo>
                  <a:lnTo>
                    <a:pt x="145957" y="217532"/>
                  </a:lnTo>
                  <a:lnTo>
                    <a:pt x="139848" y="245445"/>
                  </a:lnTo>
                  <a:lnTo>
                    <a:pt x="142183" y="261084"/>
                  </a:lnTo>
                  <a:lnTo>
                    <a:pt x="151808" y="281629"/>
                  </a:lnTo>
                  <a:lnTo>
                    <a:pt x="154726" y="283326"/>
                  </a:lnTo>
                  <a:lnTo>
                    <a:pt x="158082" y="283752"/>
                  </a:lnTo>
                  <a:lnTo>
                    <a:pt x="161731" y="283330"/>
                  </a:lnTo>
                  <a:lnTo>
                    <a:pt x="169546" y="279098"/>
                  </a:lnTo>
                  <a:lnTo>
                    <a:pt x="189852" y="261493"/>
                  </a:lnTo>
                  <a:lnTo>
                    <a:pt x="192081" y="260729"/>
                  </a:lnTo>
                  <a:lnTo>
                    <a:pt x="194275" y="260926"/>
                  </a:lnTo>
                  <a:lnTo>
                    <a:pt x="196442" y="261763"/>
                  </a:lnTo>
                  <a:lnTo>
                    <a:pt x="197886" y="263026"/>
                  </a:lnTo>
                  <a:lnTo>
                    <a:pt x="199493" y="266311"/>
                  </a:lnTo>
                  <a:lnTo>
                    <a:pt x="200664" y="283787"/>
                  </a:lnTo>
                  <a:lnTo>
                    <a:pt x="202113" y="285470"/>
                  </a:lnTo>
                  <a:lnTo>
                    <a:pt x="207485" y="287340"/>
                  </a:lnTo>
                  <a:lnTo>
                    <a:pt x="210893" y="285722"/>
                  </a:lnTo>
                  <a:lnTo>
                    <a:pt x="226503" y="267917"/>
                  </a:lnTo>
                  <a:lnTo>
                    <a:pt x="246546" y="230533"/>
                  </a:lnTo>
                  <a:lnTo>
                    <a:pt x="261297" y="193244"/>
                  </a:lnTo>
                  <a:lnTo>
                    <a:pt x="274604" y="155385"/>
                  </a:lnTo>
                  <a:lnTo>
                    <a:pt x="284059" y="113958"/>
                  </a:lnTo>
                  <a:lnTo>
                    <a:pt x="288567" y="74375"/>
                  </a:lnTo>
                  <a:lnTo>
                    <a:pt x="294557" y="30836"/>
                  </a:lnTo>
                  <a:lnTo>
                    <a:pt x="295898" y="0"/>
                  </a:lnTo>
                  <a:lnTo>
                    <a:pt x="290940" y="40283"/>
                  </a:lnTo>
                  <a:lnTo>
                    <a:pt x="287181" y="74887"/>
                  </a:lnTo>
                  <a:lnTo>
                    <a:pt x="281098" y="117180"/>
                  </a:lnTo>
                  <a:lnTo>
                    <a:pt x="278198" y="158796"/>
                  </a:lnTo>
                  <a:lnTo>
                    <a:pt x="272854" y="202602"/>
                  </a:lnTo>
                  <a:lnTo>
                    <a:pt x="272948" y="242613"/>
                  </a:lnTo>
                  <a:lnTo>
                    <a:pt x="276597" y="258415"/>
                  </a:lnTo>
                  <a:lnTo>
                    <a:pt x="282923" y="267790"/>
                  </a:lnTo>
                  <a:lnTo>
                    <a:pt x="286586" y="269161"/>
                  </a:lnTo>
                  <a:lnTo>
                    <a:pt x="290438" y="268663"/>
                  </a:lnTo>
                  <a:lnTo>
                    <a:pt x="294417" y="266921"/>
                  </a:lnTo>
                  <a:lnTo>
                    <a:pt x="308727" y="250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SMARTInkShape-6289"/>
            <p:cNvSpPr/>
            <p:nvPr>
              <p:custDataLst>
                <p:tags r:id="rId150"/>
              </p:custDataLst>
            </p:nvPr>
          </p:nvSpPr>
          <p:spPr>
            <a:xfrm>
              <a:off x="8319905" y="476250"/>
              <a:ext cx="112896" cy="50801"/>
            </a:xfrm>
            <a:custGeom>
              <a:avLst/>
              <a:gdLst/>
              <a:ahLst/>
              <a:cxnLst/>
              <a:rect l="0" t="0" r="0" b="0"/>
              <a:pathLst>
                <a:path w="112896" h="50801">
                  <a:moveTo>
                    <a:pt x="17645" y="50800"/>
                  </a:moveTo>
                  <a:lnTo>
                    <a:pt x="17645" y="50800"/>
                  </a:lnTo>
                  <a:lnTo>
                    <a:pt x="5712" y="45774"/>
                  </a:lnTo>
                  <a:lnTo>
                    <a:pt x="3340" y="45333"/>
                  </a:lnTo>
                  <a:lnTo>
                    <a:pt x="1759" y="42922"/>
                  </a:lnTo>
                  <a:lnTo>
                    <a:pt x="0" y="34599"/>
                  </a:lnTo>
                  <a:lnTo>
                    <a:pt x="943" y="31532"/>
                  </a:lnTo>
                  <a:lnTo>
                    <a:pt x="2982" y="29488"/>
                  </a:lnTo>
                  <a:lnTo>
                    <a:pt x="45725" y="6706"/>
                  </a:lnTo>
                  <a:lnTo>
                    <a:pt x="57407" y="2980"/>
                  </a:lnTo>
                  <a:lnTo>
                    <a:pt x="1128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SMARTInkShape-6290"/>
            <p:cNvSpPr/>
            <p:nvPr>
              <p:custDataLst>
                <p:tags r:id="rId151"/>
              </p:custDataLst>
            </p:nvPr>
          </p:nvSpPr>
          <p:spPr>
            <a:xfrm>
              <a:off x="8429007" y="496015"/>
              <a:ext cx="118094" cy="103497"/>
            </a:xfrm>
            <a:custGeom>
              <a:avLst/>
              <a:gdLst/>
              <a:ahLst/>
              <a:cxnLst/>
              <a:rect l="0" t="0" r="0" b="0"/>
              <a:pathLst>
                <a:path w="118094" h="103497">
                  <a:moveTo>
                    <a:pt x="60943" y="43735"/>
                  </a:moveTo>
                  <a:lnTo>
                    <a:pt x="60943" y="43735"/>
                  </a:lnTo>
                  <a:lnTo>
                    <a:pt x="60941" y="7425"/>
                  </a:lnTo>
                  <a:lnTo>
                    <a:pt x="59531" y="4712"/>
                  </a:lnTo>
                  <a:lnTo>
                    <a:pt x="57180" y="2903"/>
                  </a:lnTo>
                  <a:lnTo>
                    <a:pt x="49010" y="357"/>
                  </a:lnTo>
                  <a:lnTo>
                    <a:pt x="46638" y="0"/>
                  </a:lnTo>
                  <a:lnTo>
                    <a:pt x="33185" y="2868"/>
                  </a:lnTo>
                  <a:lnTo>
                    <a:pt x="23677" y="11931"/>
                  </a:lnTo>
                  <a:lnTo>
                    <a:pt x="6075" y="44116"/>
                  </a:lnTo>
                  <a:lnTo>
                    <a:pt x="0" y="70737"/>
                  </a:lnTo>
                  <a:lnTo>
                    <a:pt x="2342" y="86075"/>
                  </a:lnTo>
                  <a:lnTo>
                    <a:pt x="4942" y="93128"/>
                  </a:lnTo>
                  <a:lnTo>
                    <a:pt x="8087" y="97831"/>
                  </a:lnTo>
                  <a:lnTo>
                    <a:pt x="15343" y="103055"/>
                  </a:lnTo>
                  <a:lnTo>
                    <a:pt x="25154" y="103496"/>
                  </a:lnTo>
                  <a:lnTo>
                    <a:pt x="30733" y="102625"/>
                  </a:lnTo>
                  <a:lnTo>
                    <a:pt x="40696" y="96014"/>
                  </a:lnTo>
                  <a:lnTo>
                    <a:pt x="54238" y="78510"/>
                  </a:lnTo>
                  <a:lnTo>
                    <a:pt x="71996" y="52260"/>
                  </a:lnTo>
                  <a:lnTo>
                    <a:pt x="73251" y="52240"/>
                  </a:lnTo>
                  <a:lnTo>
                    <a:pt x="76525" y="54100"/>
                  </a:lnTo>
                  <a:lnTo>
                    <a:pt x="86444" y="76850"/>
                  </a:lnTo>
                  <a:lnTo>
                    <a:pt x="88527" y="82745"/>
                  </a:lnTo>
                  <a:lnTo>
                    <a:pt x="92032" y="86675"/>
                  </a:lnTo>
                  <a:lnTo>
                    <a:pt x="101572" y="91042"/>
                  </a:lnTo>
                  <a:lnTo>
                    <a:pt x="105667" y="91501"/>
                  </a:lnTo>
                  <a:lnTo>
                    <a:pt x="118093" y="88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5" name="SMARTInkShape-Group1375"/>
          <p:cNvGrpSpPr/>
          <p:nvPr/>
        </p:nvGrpSpPr>
        <p:grpSpPr>
          <a:xfrm>
            <a:off x="8879175" y="270947"/>
            <a:ext cx="969676" cy="477016"/>
            <a:chOff x="8879175" y="270947"/>
            <a:chExt cx="969676" cy="477016"/>
          </a:xfrm>
        </p:grpSpPr>
        <p:sp>
          <p:nvSpPr>
            <p:cNvPr id="628" name="SMARTInkShape-6291"/>
            <p:cNvSpPr/>
            <p:nvPr>
              <p:custDataLst>
                <p:tags r:id="rId142"/>
              </p:custDataLst>
            </p:nvPr>
          </p:nvSpPr>
          <p:spPr>
            <a:xfrm>
              <a:off x="9429750" y="270947"/>
              <a:ext cx="40328" cy="262454"/>
            </a:xfrm>
            <a:custGeom>
              <a:avLst/>
              <a:gdLst/>
              <a:ahLst/>
              <a:cxnLst/>
              <a:rect l="0" t="0" r="0" b="0"/>
              <a:pathLst>
                <a:path w="40328" h="262454">
                  <a:moveTo>
                    <a:pt x="25400" y="33853"/>
                  </a:moveTo>
                  <a:lnTo>
                    <a:pt x="25400" y="33853"/>
                  </a:lnTo>
                  <a:lnTo>
                    <a:pt x="25400" y="12838"/>
                  </a:lnTo>
                  <a:lnTo>
                    <a:pt x="27281" y="8520"/>
                  </a:lnTo>
                  <a:lnTo>
                    <a:pt x="34237" y="0"/>
                  </a:lnTo>
                  <a:lnTo>
                    <a:pt x="36231" y="701"/>
                  </a:lnTo>
                  <a:lnTo>
                    <a:pt x="40327" y="7124"/>
                  </a:lnTo>
                  <a:lnTo>
                    <a:pt x="39272" y="51726"/>
                  </a:lnTo>
                  <a:lnTo>
                    <a:pt x="37743" y="89321"/>
                  </a:lnTo>
                  <a:lnTo>
                    <a:pt x="34884" y="124358"/>
                  </a:lnTo>
                  <a:lnTo>
                    <a:pt x="29309" y="170265"/>
                  </a:lnTo>
                  <a:lnTo>
                    <a:pt x="19816" y="210679"/>
                  </a:lnTo>
                  <a:lnTo>
                    <a:pt x="0" y="2624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SMARTInkShape-6292"/>
            <p:cNvSpPr/>
            <p:nvPr>
              <p:custDataLst>
                <p:tags r:id="rId143"/>
              </p:custDataLst>
            </p:nvPr>
          </p:nvSpPr>
          <p:spPr>
            <a:xfrm>
              <a:off x="9798050" y="539750"/>
              <a:ext cx="50801" cy="63501"/>
            </a:xfrm>
            <a:custGeom>
              <a:avLst/>
              <a:gdLst/>
              <a:ahLst/>
              <a:cxnLst/>
              <a:rect l="0" t="0" r="0" b="0"/>
              <a:pathLst>
                <a:path w="50801" h="63501">
                  <a:moveTo>
                    <a:pt x="50800" y="0"/>
                  </a:moveTo>
                  <a:lnTo>
                    <a:pt x="50800" y="0"/>
                  </a:lnTo>
                  <a:lnTo>
                    <a:pt x="47429" y="6742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SMARTInkShape-6293"/>
            <p:cNvSpPr/>
            <p:nvPr>
              <p:custDataLst>
                <p:tags r:id="rId144"/>
              </p:custDataLst>
            </p:nvPr>
          </p:nvSpPr>
          <p:spPr>
            <a:xfrm>
              <a:off x="8968953" y="468831"/>
              <a:ext cx="86148" cy="121396"/>
            </a:xfrm>
            <a:custGeom>
              <a:avLst/>
              <a:gdLst/>
              <a:ahLst/>
              <a:cxnLst/>
              <a:rect l="0" t="0" r="0" b="0"/>
              <a:pathLst>
                <a:path w="86148" h="121396">
                  <a:moveTo>
                    <a:pt x="73447" y="64569"/>
                  </a:moveTo>
                  <a:lnTo>
                    <a:pt x="73447" y="64569"/>
                  </a:lnTo>
                  <a:lnTo>
                    <a:pt x="73445" y="61198"/>
                  </a:lnTo>
                  <a:lnTo>
                    <a:pt x="56229" y="15979"/>
                  </a:lnTo>
                  <a:lnTo>
                    <a:pt x="55619" y="13126"/>
                  </a:lnTo>
                  <a:lnTo>
                    <a:pt x="48017" y="2368"/>
                  </a:lnTo>
                  <a:lnTo>
                    <a:pt x="44498" y="524"/>
                  </a:lnTo>
                  <a:lnTo>
                    <a:pt x="40744" y="0"/>
                  </a:lnTo>
                  <a:lnTo>
                    <a:pt x="36828" y="356"/>
                  </a:lnTo>
                  <a:lnTo>
                    <a:pt x="21204" y="10971"/>
                  </a:lnTo>
                  <a:lnTo>
                    <a:pt x="6540" y="41005"/>
                  </a:lnTo>
                  <a:lnTo>
                    <a:pt x="0" y="71071"/>
                  </a:lnTo>
                  <a:lnTo>
                    <a:pt x="1435" y="97854"/>
                  </a:lnTo>
                  <a:lnTo>
                    <a:pt x="8280" y="111347"/>
                  </a:lnTo>
                  <a:lnTo>
                    <a:pt x="13069" y="116921"/>
                  </a:lnTo>
                  <a:lnTo>
                    <a:pt x="17671" y="119932"/>
                  </a:lnTo>
                  <a:lnTo>
                    <a:pt x="22152" y="121233"/>
                  </a:lnTo>
                  <a:lnTo>
                    <a:pt x="26551" y="121395"/>
                  </a:lnTo>
                  <a:lnTo>
                    <a:pt x="30892" y="119386"/>
                  </a:lnTo>
                  <a:lnTo>
                    <a:pt x="39481" y="111510"/>
                  </a:lnTo>
                  <a:lnTo>
                    <a:pt x="48880" y="95176"/>
                  </a:lnTo>
                  <a:lnTo>
                    <a:pt x="53308" y="75763"/>
                  </a:lnTo>
                  <a:lnTo>
                    <a:pt x="53913" y="66957"/>
                  </a:lnTo>
                  <a:lnTo>
                    <a:pt x="54779" y="64750"/>
                  </a:lnTo>
                  <a:lnTo>
                    <a:pt x="56063" y="63984"/>
                  </a:lnTo>
                  <a:lnTo>
                    <a:pt x="57624" y="64179"/>
                  </a:lnTo>
                  <a:lnTo>
                    <a:pt x="61241" y="68159"/>
                  </a:lnTo>
                  <a:lnTo>
                    <a:pt x="65197" y="76042"/>
                  </a:lnTo>
                  <a:lnTo>
                    <a:pt x="86147" y="1153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SMARTInkShape-6294"/>
            <p:cNvSpPr/>
            <p:nvPr>
              <p:custDataLst>
                <p:tags r:id="rId145"/>
              </p:custDataLst>
            </p:nvPr>
          </p:nvSpPr>
          <p:spPr>
            <a:xfrm>
              <a:off x="8879175" y="439811"/>
              <a:ext cx="62755" cy="195452"/>
            </a:xfrm>
            <a:custGeom>
              <a:avLst/>
              <a:gdLst/>
              <a:ahLst/>
              <a:cxnLst/>
              <a:rect l="0" t="0" r="0" b="0"/>
              <a:pathLst>
                <a:path w="62755" h="195452">
                  <a:moveTo>
                    <a:pt x="55275" y="42789"/>
                  </a:moveTo>
                  <a:lnTo>
                    <a:pt x="55275" y="42789"/>
                  </a:lnTo>
                  <a:lnTo>
                    <a:pt x="58645" y="39418"/>
                  </a:lnTo>
                  <a:lnTo>
                    <a:pt x="58419" y="32119"/>
                  </a:lnTo>
                  <a:lnTo>
                    <a:pt x="53668" y="6749"/>
                  </a:lnTo>
                  <a:lnTo>
                    <a:pt x="52085" y="3945"/>
                  </a:lnTo>
                  <a:lnTo>
                    <a:pt x="49622" y="2077"/>
                  </a:lnTo>
                  <a:lnTo>
                    <a:pt x="43118" y="0"/>
                  </a:lnTo>
                  <a:lnTo>
                    <a:pt x="39410" y="858"/>
                  </a:lnTo>
                  <a:lnTo>
                    <a:pt x="31527" y="5573"/>
                  </a:lnTo>
                  <a:lnTo>
                    <a:pt x="15782" y="22903"/>
                  </a:lnTo>
                  <a:lnTo>
                    <a:pt x="4454" y="45912"/>
                  </a:lnTo>
                  <a:lnTo>
                    <a:pt x="0" y="67233"/>
                  </a:lnTo>
                  <a:lnTo>
                    <a:pt x="4603" y="84227"/>
                  </a:lnTo>
                  <a:lnTo>
                    <a:pt x="13705" y="101423"/>
                  </a:lnTo>
                  <a:lnTo>
                    <a:pt x="52130" y="143332"/>
                  </a:lnTo>
                  <a:lnTo>
                    <a:pt x="60462" y="159676"/>
                  </a:lnTo>
                  <a:lnTo>
                    <a:pt x="62754" y="172585"/>
                  </a:lnTo>
                  <a:lnTo>
                    <a:pt x="62378" y="178003"/>
                  </a:lnTo>
                  <a:lnTo>
                    <a:pt x="58198" y="187786"/>
                  </a:lnTo>
                  <a:lnTo>
                    <a:pt x="55105" y="192370"/>
                  </a:lnTo>
                  <a:lnTo>
                    <a:pt x="50929" y="194721"/>
                  </a:lnTo>
                  <a:lnTo>
                    <a:pt x="40643" y="195451"/>
                  </a:lnTo>
                  <a:lnTo>
                    <a:pt x="30896" y="191543"/>
                  </a:lnTo>
                  <a:lnTo>
                    <a:pt x="26324" y="188525"/>
                  </a:lnTo>
                  <a:lnTo>
                    <a:pt x="19360" y="179527"/>
                  </a:lnTo>
                  <a:lnTo>
                    <a:pt x="15324" y="169884"/>
                  </a:lnTo>
                  <a:lnTo>
                    <a:pt x="15235" y="166324"/>
                  </a:lnTo>
                  <a:lnTo>
                    <a:pt x="17175" y="157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SMARTInkShape-6295"/>
            <p:cNvSpPr/>
            <p:nvPr>
              <p:custDataLst>
                <p:tags r:id="rId146"/>
              </p:custDataLst>
            </p:nvPr>
          </p:nvSpPr>
          <p:spPr>
            <a:xfrm>
              <a:off x="9485910" y="363696"/>
              <a:ext cx="171048" cy="167550"/>
            </a:xfrm>
            <a:custGeom>
              <a:avLst/>
              <a:gdLst/>
              <a:ahLst/>
              <a:cxnLst/>
              <a:rect l="0" t="0" r="0" b="0"/>
              <a:pathLst>
                <a:path w="171048" h="167550">
                  <a:moveTo>
                    <a:pt x="7340" y="74454"/>
                  </a:moveTo>
                  <a:lnTo>
                    <a:pt x="7340" y="74454"/>
                  </a:lnTo>
                  <a:lnTo>
                    <a:pt x="32094" y="74454"/>
                  </a:lnTo>
                  <a:lnTo>
                    <a:pt x="37862" y="72573"/>
                  </a:lnTo>
                  <a:lnTo>
                    <a:pt x="50684" y="62245"/>
                  </a:lnTo>
                  <a:lnTo>
                    <a:pt x="54826" y="56563"/>
                  </a:lnTo>
                  <a:lnTo>
                    <a:pt x="59040" y="49397"/>
                  </a:lnTo>
                  <a:lnTo>
                    <a:pt x="62068" y="44973"/>
                  </a:lnTo>
                  <a:lnTo>
                    <a:pt x="63413" y="40655"/>
                  </a:lnTo>
                  <a:lnTo>
                    <a:pt x="56485" y="34503"/>
                  </a:lnTo>
                  <a:lnTo>
                    <a:pt x="50689" y="30886"/>
                  </a:lnTo>
                  <a:lnTo>
                    <a:pt x="44704" y="30592"/>
                  </a:lnTo>
                  <a:lnTo>
                    <a:pt x="32414" y="35910"/>
                  </a:lnTo>
                  <a:lnTo>
                    <a:pt x="13593" y="57546"/>
                  </a:lnTo>
                  <a:lnTo>
                    <a:pt x="1353" y="89670"/>
                  </a:lnTo>
                  <a:lnTo>
                    <a:pt x="0" y="115887"/>
                  </a:lnTo>
                  <a:lnTo>
                    <a:pt x="6195" y="128381"/>
                  </a:lnTo>
                  <a:lnTo>
                    <a:pt x="16003" y="137933"/>
                  </a:lnTo>
                  <a:lnTo>
                    <a:pt x="27417" y="144530"/>
                  </a:lnTo>
                  <a:lnTo>
                    <a:pt x="43310" y="144169"/>
                  </a:lnTo>
                  <a:lnTo>
                    <a:pt x="60722" y="138600"/>
                  </a:lnTo>
                  <a:lnTo>
                    <a:pt x="89872" y="118090"/>
                  </a:lnTo>
                  <a:lnTo>
                    <a:pt x="114754" y="93928"/>
                  </a:lnTo>
                  <a:lnTo>
                    <a:pt x="135341" y="50299"/>
                  </a:lnTo>
                  <a:lnTo>
                    <a:pt x="140377" y="10452"/>
                  </a:lnTo>
                  <a:lnTo>
                    <a:pt x="140649" y="0"/>
                  </a:lnTo>
                  <a:lnTo>
                    <a:pt x="137306" y="5513"/>
                  </a:lnTo>
                  <a:lnTo>
                    <a:pt x="138590" y="26197"/>
                  </a:lnTo>
                  <a:lnTo>
                    <a:pt x="157373" y="69423"/>
                  </a:lnTo>
                  <a:lnTo>
                    <a:pt x="167737" y="97136"/>
                  </a:lnTo>
                  <a:lnTo>
                    <a:pt x="171047" y="124840"/>
                  </a:lnTo>
                  <a:lnTo>
                    <a:pt x="166177" y="141298"/>
                  </a:lnTo>
                  <a:lnTo>
                    <a:pt x="156956" y="154257"/>
                  </a:lnTo>
                  <a:lnTo>
                    <a:pt x="141276" y="164814"/>
                  </a:lnTo>
                  <a:lnTo>
                    <a:pt x="134367" y="167530"/>
                  </a:lnTo>
                  <a:lnTo>
                    <a:pt x="131534" y="167549"/>
                  </a:lnTo>
                  <a:lnTo>
                    <a:pt x="121640" y="1633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SMARTInkShape-6296"/>
            <p:cNvSpPr/>
            <p:nvPr>
              <p:custDataLst>
                <p:tags r:id="rId147"/>
              </p:custDataLst>
            </p:nvPr>
          </p:nvSpPr>
          <p:spPr>
            <a:xfrm>
              <a:off x="9112254" y="458792"/>
              <a:ext cx="106328" cy="112938"/>
            </a:xfrm>
            <a:custGeom>
              <a:avLst/>
              <a:gdLst/>
              <a:ahLst/>
              <a:cxnLst/>
              <a:rect l="0" t="0" r="0" b="0"/>
              <a:pathLst>
                <a:path w="106328" h="112938">
                  <a:moveTo>
                    <a:pt x="6346" y="11108"/>
                  </a:moveTo>
                  <a:lnTo>
                    <a:pt x="6346" y="11108"/>
                  </a:lnTo>
                  <a:lnTo>
                    <a:pt x="6344" y="173"/>
                  </a:lnTo>
                  <a:lnTo>
                    <a:pt x="1320" y="15600"/>
                  </a:lnTo>
                  <a:lnTo>
                    <a:pt x="113" y="62651"/>
                  </a:lnTo>
                  <a:lnTo>
                    <a:pt x="0" y="109520"/>
                  </a:lnTo>
                  <a:lnTo>
                    <a:pt x="705" y="111994"/>
                  </a:lnTo>
                  <a:lnTo>
                    <a:pt x="1880" y="112937"/>
                  </a:lnTo>
                  <a:lnTo>
                    <a:pt x="3367" y="112861"/>
                  </a:lnTo>
                  <a:lnTo>
                    <a:pt x="4362" y="111399"/>
                  </a:lnTo>
                  <a:lnTo>
                    <a:pt x="11241" y="67824"/>
                  </a:lnTo>
                  <a:lnTo>
                    <a:pt x="24621" y="22192"/>
                  </a:lnTo>
                  <a:lnTo>
                    <a:pt x="29635" y="6553"/>
                  </a:lnTo>
                  <a:lnTo>
                    <a:pt x="31043" y="4543"/>
                  </a:lnTo>
                  <a:lnTo>
                    <a:pt x="32691" y="3909"/>
                  </a:lnTo>
                  <a:lnTo>
                    <a:pt x="34492" y="4192"/>
                  </a:lnTo>
                  <a:lnTo>
                    <a:pt x="38375" y="12032"/>
                  </a:lnTo>
                  <a:lnTo>
                    <a:pt x="42648" y="30432"/>
                  </a:lnTo>
                  <a:lnTo>
                    <a:pt x="43501" y="64897"/>
                  </a:lnTo>
                  <a:lnTo>
                    <a:pt x="40718" y="75886"/>
                  </a:lnTo>
                  <a:lnTo>
                    <a:pt x="41255" y="77576"/>
                  </a:lnTo>
                  <a:lnTo>
                    <a:pt x="42319" y="78704"/>
                  </a:lnTo>
                  <a:lnTo>
                    <a:pt x="43027" y="78750"/>
                  </a:lnTo>
                  <a:lnTo>
                    <a:pt x="43500" y="78075"/>
                  </a:lnTo>
                  <a:lnTo>
                    <a:pt x="61706" y="30727"/>
                  </a:lnTo>
                  <a:lnTo>
                    <a:pt x="80751" y="1854"/>
                  </a:lnTo>
                  <a:lnTo>
                    <a:pt x="84878" y="0"/>
                  </a:lnTo>
                  <a:lnTo>
                    <a:pt x="89039" y="175"/>
                  </a:lnTo>
                  <a:lnTo>
                    <a:pt x="93227" y="1702"/>
                  </a:lnTo>
                  <a:lnTo>
                    <a:pt x="96720" y="5543"/>
                  </a:lnTo>
                  <a:lnTo>
                    <a:pt x="102487" y="17337"/>
                  </a:lnTo>
                  <a:lnTo>
                    <a:pt x="106327" y="39843"/>
                  </a:lnTo>
                  <a:lnTo>
                    <a:pt x="101596" y="87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SMARTInkShape-6297"/>
            <p:cNvSpPr/>
            <p:nvPr>
              <p:custDataLst>
                <p:tags r:id="rId148"/>
              </p:custDataLst>
            </p:nvPr>
          </p:nvSpPr>
          <p:spPr>
            <a:xfrm>
              <a:off x="9239705" y="417790"/>
              <a:ext cx="138481" cy="330173"/>
            </a:xfrm>
            <a:custGeom>
              <a:avLst/>
              <a:gdLst/>
              <a:ahLst/>
              <a:cxnLst/>
              <a:rect l="0" t="0" r="0" b="0"/>
              <a:pathLst>
                <a:path w="138481" h="330173">
                  <a:moveTo>
                    <a:pt x="56695" y="39410"/>
                  </a:moveTo>
                  <a:lnTo>
                    <a:pt x="56695" y="39410"/>
                  </a:lnTo>
                  <a:lnTo>
                    <a:pt x="62162" y="33943"/>
                  </a:lnTo>
                  <a:lnTo>
                    <a:pt x="62782" y="40063"/>
                  </a:lnTo>
                  <a:lnTo>
                    <a:pt x="56104" y="79547"/>
                  </a:lnTo>
                  <a:lnTo>
                    <a:pt x="50169" y="115508"/>
                  </a:lnTo>
                  <a:lnTo>
                    <a:pt x="41844" y="161373"/>
                  </a:lnTo>
                  <a:lnTo>
                    <a:pt x="32147" y="200822"/>
                  </a:lnTo>
                  <a:lnTo>
                    <a:pt x="20592" y="245854"/>
                  </a:lnTo>
                  <a:lnTo>
                    <a:pt x="7334" y="290288"/>
                  </a:lnTo>
                  <a:lnTo>
                    <a:pt x="0" y="330172"/>
                  </a:lnTo>
                  <a:lnTo>
                    <a:pt x="11795" y="283830"/>
                  </a:lnTo>
                  <a:lnTo>
                    <a:pt x="26691" y="241261"/>
                  </a:lnTo>
                  <a:lnTo>
                    <a:pt x="37771" y="203013"/>
                  </a:lnTo>
                  <a:lnTo>
                    <a:pt x="44991" y="170919"/>
                  </a:lnTo>
                  <a:lnTo>
                    <a:pt x="55110" y="128235"/>
                  </a:lnTo>
                  <a:lnTo>
                    <a:pt x="71432" y="81603"/>
                  </a:lnTo>
                  <a:lnTo>
                    <a:pt x="87294" y="37554"/>
                  </a:lnTo>
                  <a:lnTo>
                    <a:pt x="102685" y="11970"/>
                  </a:lnTo>
                  <a:lnTo>
                    <a:pt x="112646" y="2520"/>
                  </a:lnTo>
                  <a:lnTo>
                    <a:pt x="117278" y="0"/>
                  </a:lnTo>
                  <a:lnTo>
                    <a:pt x="121779" y="1848"/>
                  </a:lnTo>
                  <a:lnTo>
                    <a:pt x="130542" y="13308"/>
                  </a:lnTo>
                  <a:lnTo>
                    <a:pt x="136668" y="36223"/>
                  </a:lnTo>
                  <a:lnTo>
                    <a:pt x="138480" y="67629"/>
                  </a:lnTo>
                  <a:lnTo>
                    <a:pt x="133260" y="87700"/>
                  </a:lnTo>
                  <a:lnTo>
                    <a:pt x="114023" y="127143"/>
                  </a:lnTo>
                  <a:lnTo>
                    <a:pt x="98637" y="140491"/>
                  </a:lnTo>
                  <a:lnTo>
                    <a:pt x="81921" y="147835"/>
                  </a:lnTo>
                  <a:lnTo>
                    <a:pt x="73515" y="149793"/>
                  </a:lnTo>
                  <a:lnTo>
                    <a:pt x="65790" y="148982"/>
                  </a:lnTo>
                  <a:lnTo>
                    <a:pt x="37645" y="134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2" name="SMARTInkShape-Group1376"/>
          <p:cNvGrpSpPr/>
          <p:nvPr/>
        </p:nvGrpSpPr>
        <p:grpSpPr>
          <a:xfrm>
            <a:off x="9963324" y="248288"/>
            <a:ext cx="361777" cy="256517"/>
            <a:chOff x="9963324" y="248288"/>
            <a:chExt cx="361777" cy="256517"/>
          </a:xfrm>
        </p:grpSpPr>
        <p:sp>
          <p:nvSpPr>
            <p:cNvPr id="636" name="SMARTInkShape-6298"/>
            <p:cNvSpPr/>
            <p:nvPr>
              <p:custDataLst>
                <p:tags r:id="rId136"/>
              </p:custDataLst>
            </p:nvPr>
          </p:nvSpPr>
          <p:spPr>
            <a:xfrm>
              <a:off x="10186781" y="273127"/>
              <a:ext cx="30113" cy="230109"/>
            </a:xfrm>
            <a:custGeom>
              <a:avLst/>
              <a:gdLst/>
              <a:ahLst/>
              <a:cxnLst/>
              <a:rect l="0" t="0" r="0" b="0"/>
              <a:pathLst>
                <a:path w="30113" h="230109">
                  <a:moveTo>
                    <a:pt x="4969" y="6273"/>
                  </a:moveTo>
                  <a:lnTo>
                    <a:pt x="4969" y="6273"/>
                  </a:lnTo>
                  <a:lnTo>
                    <a:pt x="11450" y="5567"/>
                  </a:lnTo>
                  <a:lnTo>
                    <a:pt x="30112" y="0"/>
                  </a:lnTo>
                  <a:lnTo>
                    <a:pt x="21547" y="45141"/>
                  </a:lnTo>
                  <a:lnTo>
                    <a:pt x="15160" y="75759"/>
                  </a:lnTo>
                  <a:lnTo>
                    <a:pt x="9969" y="110533"/>
                  </a:lnTo>
                  <a:lnTo>
                    <a:pt x="5251" y="156298"/>
                  </a:lnTo>
                  <a:lnTo>
                    <a:pt x="138" y="202027"/>
                  </a:lnTo>
                  <a:lnTo>
                    <a:pt x="0" y="220275"/>
                  </a:lnTo>
                  <a:lnTo>
                    <a:pt x="2290" y="228385"/>
                  </a:lnTo>
                  <a:lnTo>
                    <a:pt x="3888" y="229842"/>
                  </a:lnTo>
                  <a:lnTo>
                    <a:pt x="5660" y="230108"/>
                  </a:lnTo>
                  <a:lnTo>
                    <a:pt x="7546" y="229580"/>
                  </a:lnTo>
                  <a:lnTo>
                    <a:pt x="17669" y="203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SMARTInkShape-6299"/>
            <p:cNvSpPr/>
            <p:nvPr>
              <p:custDataLst>
                <p:tags r:id="rId137"/>
              </p:custDataLst>
            </p:nvPr>
          </p:nvSpPr>
          <p:spPr>
            <a:xfrm>
              <a:off x="10167518" y="361950"/>
              <a:ext cx="24233" cy="50801"/>
            </a:xfrm>
            <a:custGeom>
              <a:avLst/>
              <a:gdLst/>
              <a:ahLst/>
              <a:cxnLst/>
              <a:rect l="0" t="0" r="0" b="0"/>
              <a:pathLst>
                <a:path w="24233" h="50801">
                  <a:moveTo>
                    <a:pt x="17882" y="50800"/>
                  </a:moveTo>
                  <a:lnTo>
                    <a:pt x="17882" y="50800"/>
                  </a:lnTo>
                  <a:lnTo>
                    <a:pt x="1457" y="33671"/>
                  </a:lnTo>
                  <a:lnTo>
                    <a:pt x="0" y="29546"/>
                  </a:lnTo>
                  <a:lnTo>
                    <a:pt x="316" y="27459"/>
                  </a:lnTo>
                  <a:lnTo>
                    <a:pt x="2549" y="23257"/>
                  </a:lnTo>
                  <a:lnTo>
                    <a:pt x="242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SMARTInkShape-6300"/>
            <p:cNvSpPr/>
            <p:nvPr>
              <p:custDataLst>
                <p:tags r:id="rId138"/>
              </p:custDataLst>
            </p:nvPr>
          </p:nvSpPr>
          <p:spPr>
            <a:xfrm>
              <a:off x="10236200" y="248288"/>
              <a:ext cx="88901" cy="221613"/>
            </a:xfrm>
            <a:custGeom>
              <a:avLst/>
              <a:gdLst/>
              <a:ahLst/>
              <a:cxnLst/>
              <a:rect l="0" t="0" r="0" b="0"/>
              <a:pathLst>
                <a:path w="88901" h="221613">
                  <a:moveTo>
                    <a:pt x="0" y="62862"/>
                  </a:moveTo>
                  <a:lnTo>
                    <a:pt x="0" y="62862"/>
                  </a:lnTo>
                  <a:lnTo>
                    <a:pt x="24386" y="20178"/>
                  </a:lnTo>
                  <a:lnTo>
                    <a:pt x="37645" y="0"/>
                  </a:lnTo>
                  <a:lnTo>
                    <a:pt x="36599" y="35680"/>
                  </a:lnTo>
                  <a:lnTo>
                    <a:pt x="28639" y="80287"/>
                  </a:lnTo>
                  <a:lnTo>
                    <a:pt x="21499" y="125724"/>
                  </a:lnTo>
                  <a:lnTo>
                    <a:pt x="13565" y="173169"/>
                  </a:lnTo>
                  <a:lnTo>
                    <a:pt x="12814" y="176775"/>
                  </a:lnTo>
                  <a:lnTo>
                    <a:pt x="21547" y="159451"/>
                  </a:lnTo>
                  <a:lnTo>
                    <a:pt x="34371" y="147298"/>
                  </a:lnTo>
                  <a:lnTo>
                    <a:pt x="43734" y="142723"/>
                  </a:lnTo>
                  <a:lnTo>
                    <a:pt x="48206" y="141502"/>
                  </a:lnTo>
                  <a:lnTo>
                    <a:pt x="53303" y="142806"/>
                  </a:lnTo>
                  <a:lnTo>
                    <a:pt x="64613" y="149898"/>
                  </a:lnTo>
                  <a:lnTo>
                    <a:pt x="76138" y="162420"/>
                  </a:lnTo>
                  <a:lnTo>
                    <a:pt x="85647" y="188021"/>
                  </a:lnTo>
                  <a:lnTo>
                    <a:pt x="88900" y="2216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6301"/>
            <p:cNvSpPr/>
            <p:nvPr>
              <p:custDataLst>
                <p:tags r:id="rId139"/>
              </p:custDataLst>
            </p:nvPr>
          </p:nvSpPr>
          <p:spPr>
            <a:xfrm>
              <a:off x="9963324" y="398229"/>
              <a:ext cx="107777" cy="106576"/>
            </a:xfrm>
            <a:custGeom>
              <a:avLst/>
              <a:gdLst/>
              <a:ahLst/>
              <a:cxnLst/>
              <a:rect l="0" t="0" r="0" b="0"/>
              <a:pathLst>
                <a:path w="107777" h="106576">
                  <a:moveTo>
                    <a:pt x="6176" y="8171"/>
                  </a:moveTo>
                  <a:lnTo>
                    <a:pt x="6176" y="8171"/>
                  </a:lnTo>
                  <a:lnTo>
                    <a:pt x="6174" y="0"/>
                  </a:lnTo>
                  <a:lnTo>
                    <a:pt x="1813" y="41574"/>
                  </a:lnTo>
                  <a:lnTo>
                    <a:pt x="0" y="87617"/>
                  </a:lnTo>
                  <a:lnTo>
                    <a:pt x="585" y="102580"/>
                  </a:lnTo>
                  <a:lnTo>
                    <a:pt x="1742" y="104977"/>
                  </a:lnTo>
                  <a:lnTo>
                    <a:pt x="3220" y="106575"/>
                  </a:lnTo>
                  <a:lnTo>
                    <a:pt x="4909" y="106229"/>
                  </a:lnTo>
                  <a:lnTo>
                    <a:pt x="8670" y="102082"/>
                  </a:lnTo>
                  <a:lnTo>
                    <a:pt x="36597" y="54996"/>
                  </a:lnTo>
                  <a:lnTo>
                    <a:pt x="37744" y="54910"/>
                  </a:lnTo>
                  <a:lnTo>
                    <a:pt x="40905" y="56696"/>
                  </a:lnTo>
                  <a:lnTo>
                    <a:pt x="54909" y="76842"/>
                  </a:lnTo>
                  <a:lnTo>
                    <a:pt x="59115" y="86669"/>
                  </a:lnTo>
                  <a:lnTo>
                    <a:pt x="61928" y="90136"/>
                  </a:lnTo>
                  <a:lnTo>
                    <a:pt x="68820" y="93989"/>
                  </a:lnTo>
                  <a:lnTo>
                    <a:pt x="71927" y="94311"/>
                  </a:lnTo>
                  <a:lnTo>
                    <a:pt x="77262" y="92787"/>
                  </a:lnTo>
                  <a:lnTo>
                    <a:pt x="87603" y="81220"/>
                  </a:lnTo>
                  <a:lnTo>
                    <a:pt x="98670" y="62007"/>
                  </a:lnTo>
                  <a:lnTo>
                    <a:pt x="105769" y="34380"/>
                  </a:lnTo>
                  <a:lnTo>
                    <a:pt x="107741" y="8777"/>
                  </a:lnTo>
                  <a:lnTo>
                    <a:pt x="107776" y="14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SMARTInkShape-6302"/>
            <p:cNvSpPr/>
            <p:nvPr>
              <p:custDataLst>
                <p:tags r:id="rId140"/>
              </p:custDataLst>
            </p:nvPr>
          </p:nvSpPr>
          <p:spPr>
            <a:xfrm>
              <a:off x="10121900" y="330200"/>
              <a:ext cx="3371" cy="69851"/>
            </a:xfrm>
            <a:custGeom>
              <a:avLst/>
              <a:gdLst/>
              <a:ahLst/>
              <a:cxnLst/>
              <a:rect l="0" t="0" r="0" b="0"/>
              <a:pathLst>
                <a:path w="3371" h="69851">
                  <a:moveTo>
                    <a:pt x="0" y="69850"/>
                  </a:moveTo>
                  <a:lnTo>
                    <a:pt x="0" y="69850"/>
                  </a:lnTo>
                  <a:lnTo>
                    <a:pt x="3370" y="63108"/>
                  </a:lnTo>
                  <a:lnTo>
                    <a:pt x="3143" y="5415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SMARTInkShape-6303"/>
            <p:cNvSpPr/>
            <p:nvPr>
              <p:custDataLst>
                <p:tags r:id="rId141"/>
              </p:custDataLst>
            </p:nvPr>
          </p:nvSpPr>
          <p:spPr>
            <a:xfrm>
              <a:off x="10115550" y="41275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0" y="0"/>
                  </a:moveTo>
                  <a:lnTo>
                    <a:pt x="0" y="0"/>
                  </a:lnTo>
                  <a:lnTo>
                    <a:pt x="705" y="12242"/>
                  </a:lnTo>
                  <a:lnTo>
                    <a:pt x="127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1" name="SMARTInkShape-Group1377"/>
          <p:cNvGrpSpPr/>
          <p:nvPr/>
        </p:nvGrpSpPr>
        <p:grpSpPr>
          <a:xfrm>
            <a:off x="10668000" y="261655"/>
            <a:ext cx="368301" cy="246346"/>
            <a:chOff x="10668000" y="261655"/>
            <a:chExt cx="368301" cy="246346"/>
          </a:xfrm>
        </p:grpSpPr>
        <p:sp>
          <p:nvSpPr>
            <p:cNvPr id="643" name="SMARTInkShape-6304"/>
            <p:cNvSpPr/>
            <p:nvPr>
              <p:custDataLst>
                <p:tags r:id="rId128"/>
              </p:custDataLst>
            </p:nvPr>
          </p:nvSpPr>
          <p:spPr>
            <a:xfrm>
              <a:off x="10712448" y="433565"/>
              <a:ext cx="12703" cy="10936"/>
            </a:xfrm>
            <a:custGeom>
              <a:avLst/>
              <a:gdLst/>
              <a:ahLst/>
              <a:cxnLst/>
              <a:rect l="0" t="0" r="0" b="0"/>
              <a:pathLst>
                <a:path w="12703" h="10936">
                  <a:moveTo>
                    <a:pt x="2" y="10935"/>
                  </a:moveTo>
                  <a:lnTo>
                    <a:pt x="2" y="10935"/>
                  </a:lnTo>
                  <a:lnTo>
                    <a:pt x="0" y="4193"/>
                  </a:lnTo>
                  <a:lnTo>
                    <a:pt x="707" y="2207"/>
                  </a:lnTo>
                  <a:lnTo>
                    <a:pt x="1883" y="883"/>
                  </a:lnTo>
                  <a:lnTo>
                    <a:pt x="3372" y="0"/>
                  </a:lnTo>
                  <a:lnTo>
                    <a:pt x="4365" y="117"/>
                  </a:lnTo>
                  <a:lnTo>
                    <a:pt x="5028" y="901"/>
                  </a:lnTo>
                  <a:lnTo>
                    <a:pt x="5469" y="2129"/>
                  </a:lnTo>
                  <a:lnTo>
                    <a:pt x="12702" y="10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SMARTInkShape-6305"/>
            <p:cNvSpPr/>
            <p:nvPr>
              <p:custDataLst>
                <p:tags r:id="rId129"/>
              </p:custDataLst>
            </p:nvPr>
          </p:nvSpPr>
          <p:spPr>
            <a:xfrm>
              <a:off x="10775950" y="378773"/>
              <a:ext cx="12060" cy="122878"/>
            </a:xfrm>
            <a:custGeom>
              <a:avLst/>
              <a:gdLst/>
              <a:ahLst/>
              <a:cxnLst/>
              <a:rect l="0" t="0" r="0" b="0"/>
              <a:pathLst>
                <a:path w="12060" h="122878">
                  <a:moveTo>
                    <a:pt x="0" y="14927"/>
                  </a:moveTo>
                  <a:lnTo>
                    <a:pt x="0" y="14927"/>
                  </a:lnTo>
                  <a:lnTo>
                    <a:pt x="0" y="11556"/>
                  </a:lnTo>
                  <a:lnTo>
                    <a:pt x="1881" y="8020"/>
                  </a:lnTo>
                  <a:lnTo>
                    <a:pt x="4363" y="4096"/>
                  </a:lnTo>
                  <a:lnTo>
                    <a:pt x="5467" y="0"/>
                  </a:lnTo>
                  <a:lnTo>
                    <a:pt x="9459" y="13954"/>
                  </a:lnTo>
                  <a:lnTo>
                    <a:pt x="12059" y="51685"/>
                  </a:lnTo>
                  <a:lnTo>
                    <a:pt x="6350" y="122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SMARTInkShape-6306"/>
            <p:cNvSpPr/>
            <p:nvPr>
              <p:custDataLst>
                <p:tags r:id="rId130"/>
              </p:custDataLst>
            </p:nvPr>
          </p:nvSpPr>
          <p:spPr>
            <a:xfrm>
              <a:off x="10782300" y="29845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0" y="44450"/>
                  </a:moveTo>
                  <a:lnTo>
                    <a:pt x="0" y="44450"/>
                  </a:lnTo>
                  <a:lnTo>
                    <a:pt x="705" y="33605"/>
                  </a:lnTo>
                  <a:lnTo>
                    <a:pt x="6467" y="9745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SMARTInkShape-6307"/>
            <p:cNvSpPr/>
            <p:nvPr>
              <p:custDataLst>
                <p:tags r:id="rId131"/>
              </p:custDataLst>
            </p:nvPr>
          </p:nvSpPr>
          <p:spPr>
            <a:xfrm>
              <a:off x="10668000" y="323850"/>
              <a:ext cx="1" cy="50801"/>
            </a:xfrm>
            <a:custGeom>
              <a:avLst/>
              <a:gdLst/>
              <a:ahLst/>
              <a:cxnLst/>
              <a:rect l="0" t="0" r="0" b="0"/>
              <a:pathLst>
                <a:path w="1" h="50801">
                  <a:moveTo>
                    <a:pt x="0" y="50800"/>
                  </a:moveTo>
                  <a:lnTo>
                    <a:pt x="0" y="50800"/>
                  </a:lnTo>
                  <a:lnTo>
                    <a:pt x="0" y="420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6308"/>
            <p:cNvSpPr/>
            <p:nvPr>
              <p:custDataLst>
                <p:tags r:id="rId132"/>
              </p:custDataLst>
            </p:nvPr>
          </p:nvSpPr>
          <p:spPr>
            <a:xfrm>
              <a:off x="10845800" y="4445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SMARTInkShape-6309"/>
            <p:cNvSpPr/>
            <p:nvPr>
              <p:custDataLst>
                <p:tags r:id="rId133"/>
              </p:custDataLst>
            </p:nvPr>
          </p:nvSpPr>
          <p:spPr>
            <a:xfrm>
              <a:off x="10668000" y="407283"/>
              <a:ext cx="1" cy="100718"/>
            </a:xfrm>
            <a:custGeom>
              <a:avLst/>
              <a:gdLst/>
              <a:ahLst/>
              <a:cxnLst/>
              <a:rect l="0" t="0" r="0" b="0"/>
              <a:pathLst>
                <a:path w="1" h="1007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43299"/>
                  </a:lnTo>
                  <a:lnTo>
                    <a:pt x="0" y="10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SMARTInkShape-6310"/>
            <p:cNvSpPr/>
            <p:nvPr>
              <p:custDataLst>
                <p:tags r:id="rId134"/>
              </p:custDataLst>
            </p:nvPr>
          </p:nvSpPr>
          <p:spPr>
            <a:xfrm>
              <a:off x="11023600" y="463550"/>
              <a:ext cx="12701" cy="11818"/>
            </a:xfrm>
            <a:custGeom>
              <a:avLst/>
              <a:gdLst/>
              <a:ahLst/>
              <a:cxnLst/>
              <a:rect l="0" t="0" r="0" b="0"/>
              <a:pathLst>
                <a:path w="12701" h="11818">
                  <a:moveTo>
                    <a:pt x="0" y="6350"/>
                  </a:moveTo>
                  <a:lnTo>
                    <a:pt x="0" y="6350"/>
                  </a:lnTo>
                  <a:lnTo>
                    <a:pt x="3371" y="6350"/>
                  </a:lnTo>
                  <a:lnTo>
                    <a:pt x="4363" y="7056"/>
                  </a:lnTo>
                  <a:lnTo>
                    <a:pt x="5025" y="8231"/>
                  </a:lnTo>
                  <a:lnTo>
                    <a:pt x="6087" y="11817"/>
                  </a:lnTo>
                  <a:lnTo>
                    <a:pt x="7004" y="7456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SMARTInkShape-6311"/>
            <p:cNvSpPr/>
            <p:nvPr>
              <p:custDataLst>
                <p:tags r:id="rId135"/>
              </p:custDataLst>
            </p:nvPr>
          </p:nvSpPr>
          <p:spPr>
            <a:xfrm>
              <a:off x="10900870" y="261655"/>
              <a:ext cx="93000" cy="234304"/>
            </a:xfrm>
            <a:custGeom>
              <a:avLst/>
              <a:gdLst/>
              <a:ahLst/>
              <a:cxnLst/>
              <a:rect l="0" t="0" r="0" b="0"/>
              <a:pathLst>
                <a:path w="93000" h="234304">
                  <a:moveTo>
                    <a:pt x="59230" y="144745"/>
                  </a:moveTo>
                  <a:lnTo>
                    <a:pt x="59230" y="144745"/>
                  </a:lnTo>
                  <a:lnTo>
                    <a:pt x="59228" y="138657"/>
                  </a:lnTo>
                  <a:lnTo>
                    <a:pt x="55859" y="131731"/>
                  </a:lnTo>
                  <a:lnTo>
                    <a:pt x="53454" y="129719"/>
                  </a:lnTo>
                  <a:lnTo>
                    <a:pt x="47021" y="127483"/>
                  </a:lnTo>
                  <a:lnTo>
                    <a:pt x="25351" y="136338"/>
                  </a:lnTo>
                  <a:lnTo>
                    <a:pt x="14069" y="148534"/>
                  </a:lnTo>
                  <a:lnTo>
                    <a:pt x="6702" y="165479"/>
                  </a:lnTo>
                  <a:lnTo>
                    <a:pt x="0" y="199964"/>
                  </a:lnTo>
                  <a:lnTo>
                    <a:pt x="1854" y="223430"/>
                  </a:lnTo>
                  <a:lnTo>
                    <a:pt x="5037" y="232162"/>
                  </a:lnTo>
                  <a:lnTo>
                    <a:pt x="8285" y="234068"/>
                  </a:lnTo>
                  <a:lnTo>
                    <a:pt x="17537" y="234303"/>
                  </a:lnTo>
                  <a:lnTo>
                    <a:pt x="28705" y="228293"/>
                  </a:lnTo>
                  <a:lnTo>
                    <a:pt x="43129" y="214891"/>
                  </a:lnTo>
                  <a:lnTo>
                    <a:pt x="49993" y="203864"/>
                  </a:lnTo>
                  <a:lnTo>
                    <a:pt x="62638" y="166223"/>
                  </a:lnTo>
                  <a:lnTo>
                    <a:pt x="76653" y="120452"/>
                  </a:lnTo>
                  <a:lnTo>
                    <a:pt x="84149" y="84160"/>
                  </a:lnTo>
                  <a:lnTo>
                    <a:pt x="92999" y="37763"/>
                  </a:lnTo>
                  <a:lnTo>
                    <a:pt x="91129" y="0"/>
                  </a:lnTo>
                  <a:lnTo>
                    <a:pt x="76689" y="39630"/>
                  </a:lnTo>
                  <a:lnTo>
                    <a:pt x="69968" y="81379"/>
                  </a:lnTo>
                  <a:lnTo>
                    <a:pt x="70252" y="127224"/>
                  </a:lnTo>
                  <a:lnTo>
                    <a:pt x="78280" y="182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8" name="SMARTInkShape-Group1378"/>
          <p:cNvGrpSpPr/>
          <p:nvPr/>
        </p:nvGrpSpPr>
        <p:grpSpPr>
          <a:xfrm>
            <a:off x="11392054" y="269290"/>
            <a:ext cx="474920" cy="264111"/>
            <a:chOff x="11392054" y="269290"/>
            <a:chExt cx="474920" cy="264111"/>
          </a:xfrm>
        </p:grpSpPr>
        <p:sp>
          <p:nvSpPr>
            <p:cNvPr id="652" name="SMARTInkShape-6312"/>
            <p:cNvSpPr/>
            <p:nvPr>
              <p:custDataLst>
                <p:tags r:id="rId122"/>
              </p:custDataLst>
            </p:nvPr>
          </p:nvSpPr>
          <p:spPr>
            <a:xfrm>
              <a:off x="11392054" y="292177"/>
              <a:ext cx="152247" cy="184074"/>
            </a:xfrm>
            <a:custGeom>
              <a:avLst/>
              <a:gdLst/>
              <a:ahLst/>
              <a:cxnLst/>
              <a:rect l="0" t="0" r="0" b="0"/>
              <a:pathLst>
                <a:path w="152247" h="184074">
                  <a:moveTo>
                    <a:pt x="12546" y="6273"/>
                  </a:moveTo>
                  <a:lnTo>
                    <a:pt x="12546" y="6273"/>
                  </a:lnTo>
                  <a:lnTo>
                    <a:pt x="0" y="0"/>
                  </a:lnTo>
                  <a:lnTo>
                    <a:pt x="42776" y="31912"/>
                  </a:lnTo>
                  <a:lnTo>
                    <a:pt x="73760" y="74576"/>
                  </a:lnTo>
                  <a:lnTo>
                    <a:pt x="109582" y="120585"/>
                  </a:lnTo>
                  <a:lnTo>
                    <a:pt x="127904" y="148981"/>
                  </a:lnTo>
                  <a:lnTo>
                    <a:pt x="132256" y="159304"/>
                  </a:lnTo>
                  <a:lnTo>
                    <a:pt x="152246" y="184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SMARTInkShape-6313"/>
            <p:cNvSpPr/>
            <p:nvPr>
              <p:custDataLst>
                <p:tags r:id="rId123"/>
              </p:custDataLst>
            </p:nvPr>
          </p:nvSpPr>
          <p:spPr>
            <a:xfrm>
              <a:off x="11402736" y="269290"/>
              <a:ext cx="179302" cy="215406"/>
            </a:xfrm>
            <a:custGeom>
              <a:avLst/>
              <a:gdLst/>
              <a:ahLst/>
              <a:cxnLst/>
              <a:rect l="0" t="0" r="0" b="0"/>
              <a:pathLst>
                <a:path w="179302" h="215406">
                  <a:moveTo>
                    <a:pt x="160614" y="60910"/>
                  </a:moveTo>
                  <a:lnTo>
                    <a:pt x="160614" y="60910"/>
                  </a:lnTo>
                  <a:lnTo>
                    <a:pt x="176915" y="14959"/>
                  </a:lnTo>
                  <a:lnTo>
                    <a:pt x="179301" y="0"/>
                  </a:lnTo>
                  <a:lnTo>
                    <a:pt x="142183" y="29620"/>
                  </a:lnTo>
                  <a:lnTo>
                    <a:pt x="103517" y="70671"/>
                  </a:lnTo>
                  <a:lnTo>
                    <a:pt x="65368" y="116919"/>
                  </a:lnTo>
                  <a:lnTo>
                    <a:pt x="33612" y="156567"/>
                  </a:lnTo>
                  <a:lnTo>
                    <a:pt x="4303" y="201351"/>
                  </a:lnTo>
                  <a:lnTo>
                    <a:pt x="1373" y="205338"/>
                  </a:lnTo>
                  <a:lnTo>
                    <a:pt x="125" y="208701"/>
                  </a:lnTo>
                  <a:lnTo>
                    <a:pt x="0" y="211648"/>
                  </a:lnTo>
                  <a:lnTo>
                    <a:pt x="621" y="214319"/>
                  </a:lnTo>
                  <a:lnTo>
                    <a:pt x="1742" y="215394"/>
                  </a:lnTo>
                  <a:lnTo>
                    <a:pt x="3193" y="215405"/>
                  </a:lnTo>
                  <a:lnTo>
                    <a:pt x="4868" y="214706"/>
                  </a:lnTo>
                  <a:lnTo>
                    <a:pt x="33614" y="213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SMARTInkShape-6314"/>
            <p:cNvSpPr/>
            <p:nvPr>
              <p:custDataLst>
                <p:tags r:id="rId124"/>
              </p:custDataLst>
            </p:nvPr>
          </p:nvSpPr>
          <p:spPr>
            <a:xfrm>
              <a:off x="11595100" y="444500"/>
              <a:ext cx="12623" cy="88901"/>
            </a:xfrm>
            <a:custGeom>
              <a:avLst/>
              <a:gdLst/>
              <a:ahLst/>
              <a:cxnLst/>
              <a:rect l="0" t="0" r="0" b="0"/>
              <a:pathLst>
                <a:path w="12623" h="88901">
                  <a:moveTo>
                    <a:pt x="6350" y="0"/>
                  </a:moveTo>
                  <a:lnTo>
                    <a:pt x="6350" y="0"/>
                  </a:lnTo>
                  <a:lnTo>
                    <a:pt x="11818" y="5467"/>
                  </a:lnTo>
                  <a:lnTo>
                    <a:pt x="12622" y="23949"/>
                  </a:lnTo>
                  <a:lnTo>
                    <a:pt x="2570" y="68843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SMARTInkShape-6315"/>
            <p:cNvSpPr/>
            <p:nvPr>
              <p:custDataLst>
                <p:tags r:id="rId125"/>
              </p:custDataLst>
            </p:nvPr>
          </p:nvSpPr>
          <p:spPr>
            <a:xfrm>
              <a:off x="11690350" y="324118"/>
              <a:ext cx="43282" cy="151970"/>
            </a:xfrm>
            <a:custGeom>
              <a:avLst/>
              <a:gdLst/>
              <a:ahLst/>
              <a:cxnLst/>
              <a:rect l="0" t="0" r="0" b="0"/>
              <a:pathLst>
                <a:path w="43282" h="151970">
                  <a:moveTo>
                    <a:pt x="25400" y="12432"/>
                  </a:moveTo>
                  <a:lnTo>
                    <a:pt x="25400" y="12432"/>
                  </a:lnTo>
                  <a:lnTo>
                    <a:pt x="30868" y="6965"/>
                  </a:lnTo>
                  <a:lnTo>
                    <a:pt x="36645" y="5551"/>
                  </a:lnTo>
                  <a:lnTo>
                    <a:pt x="43281" y="638"/>
                  </a:lnTo>
                  <a:lnTo>
                    <a:pt x="42966" y="336"/>
                  </a:lnTo>
                  <a:lnTo>
                    <a:pt x="40732" y="0"/>
                  </a:lnTo>
                  <a:lnTo>
                    <a:pt x="28768" y="3183"/>
                  </a:lnTo>
                  <a:lnTo>
                    <a:pt x="23369" y="6675"/>
                  </a:lnTo>
                  <a:lnTo>
                    <a:pt x="20262" y="11990"/>
                  </a:lnTo>
                  <a:lnTo>
                    <a:pt x="15255" y="27588"/>
                  </a:lnTo>
                  <a:lnTo>
                    <a:pt x="13837" y="41981"/>
                  </a:lnTo>
                  <a:lnTo>
                    <a:pt x="19778" y="65951"/>
                  </a:lnTo>
                  <a:lnTo>
                    <a:pt x="35195" y="111011"/>
                  </a:lnTo>
                  <a:lnTo>
                    <a:pt x="36809" y="119274"/>
                  </a:lnTo>
                  <a:lnTo>
                    <a:pt x="34346" y="134635"/>
                  </a:lnTo>
                  <a:lnTo>
                    <a:pt x="26511" y="150271"/>
                  </a:lnTo>
                  <a:lnTo>
                    <a:pt x="22130" y="151305"/>
                  </a:lnTo>
                  <a:lnTo>
                    <a:pt x="11192" y="151969"/>
                  </a:lnTo>
                  <a:lnTo>
                    <a:pt x="0" y="139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SMARTInkShape-6316"/>
            <p:cNvSpPr/>
            <p:nvPr>
              <p:custDataLst>
                <p:tags r:id="rId126"/>
              </p:custDataLst>
            </p:nvPr>
          </p:nvSpPr>
          <p:spPr>
            <a:xfrm>
              <a:off x="11855450" y="520700"/>
              <a:ext cx="11524" cy="11818"/>
            </a:xfrm>
            <a:custGeom>
              <a:avLst/>
              <a:gdLst/>
              <a:ahLst/>
              <a:cxnLst/>
              <a:rect l="0" t="0" r="0" b="0"/>
              <a:pathLst>
                <a:path w="11524" h="11818">
                  <a:moveTo>
                    <a:pt x="0" y="6350"/>
                  </a:moveTo>
                  <a:lnTo>
                    <a:pt x="0" y="6350"/>
                  </a:lnTo>
                  <a:lnTo>
                    <a:pt x="10935" y="11817"/>
                  </a:lnTo>
                  <a:lnTo>
                    <a:pt x="11523" y="11406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SMARTInkShape-6317"/>
            <p:cNvSpPr/>
            <p:nvPr>
              <p:custDataLst>
                <p:tags r:id="rId127"/>
              </p:custDataLst>
            </p:nvPr>
          </p:nvSpPr>
          <p:spPr>
            <a:xfrm>
              <a:off x="11614150" y="36830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0" y="38100"/>
                  </a:moveTo>
                  <a:lnTo>
                    <a:pt x="0" y="38100"/>
                  </a:lnTo>
                  <a:lnTo>
                    <a:pt x="0" y="23794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3" name="SMARTInkShape-Group1379"/>
          <p:cNvGrpSpPr/>
          <p:nvPr/>
        </p:nvGrpSpPr>
        <p:grpSpPr>
          <a:xfrm>
            <a:off x="674163" y="1080383"/>
            <a:ext cx="564088" cy="348027"/>
            <a:chOff x="674163" y="1080383"/>
            <a:chExt cx="564088" cy="348027"/>
          </a:xfrm>
        </p:grpSpPr>
        <p:sp>
          <p:nvSpPr>
            <p:cNvPr id="659" name="SMARTInkShape-6318"/>
            <p:cNvSpPr/>
            <p:nvPr>
              <p:custDataLst>
                <p:tags r:id="rId118"/>
              </p:custDataLst>
            </p:nvPr>
          </p:nvSpPr>
          <p:spPr>
            <a:xfrm>
              <a:off x="674163" y="1101242"/>
              <a:ext cx="151338" cy="327168"/>
            </a:xfrm>
            <a:custGeom>
              <a:avLst/>
              <a:gdLst/>
              <a:ahLst/>
              <a:cxnLst/>
              <a:rect l="0" t="0" r="0" b="0"/>
              <a:pathLst>
                <a:path w="151338" h="327168">
                  <a:moveTo>
                    <a:pt x="37037" y="3658"/>
                  </a:moveTo>
                  <a:lnTo>
                    <a:pt x="37037" y="3658"/>
                  </a:lnTo>
                  <a:lnTo>
                    <a:pt x="40408" y="3658"/>
                  </a:lnTo>
                  <a:lnTo>
                    <a:pt x="43945" y="1776"/>
                  </a:lnTo>
                  <a:lnTo>
                    <a:pt x="45875" y="287"/>
                  </a:lnTo>
                  <a:lnTo>
                    <a:pt x="47163" y="0"/>
                  </a:lnTo>
                  <a:lnTo>
                    <a:pt x="48021" y="513"/>
                  </a:lnTo>
                  <a:lnTo>
                    <a:pt x="49398" y="3037"/>
                  </a:lnTo>
                  <a:lnTo>
                    <a:pt x="44600" y="10722"/>
                  </a:lnTo>
                  <a:lnTo>
                    <a:pt x="39592" y="32484"/>
                  </a:lnTo>
                  <a:lnTo>
                    <a:pt x="37088" y="72014"/>
                  </a:lnTo>
                  <a:lnTo>
                    <a:pt x="32192" y="111871"/>
                  </a:lnTo>
                  <a:lnTo>
                    <a:pt x="26978" y="151824"/>
                  </a:lnTo>
                  <a:lnTo>
                    <a:pt x="22977" y="191362"/>
                  </a:lnTo>
                  <a:lnTo>
                    <a:pt x="15703" y="226961"/>
                  </a:lnTo>
                  <a:lnTo>
                    <a:pt x="7344" y="270174"/>
                  </a:lnTo>
                  <a:lnTo>
                    <a:pt x="0" y="305396"/>
                  </a:lnTo>
                  <a:lnTo>
                    <a:pt x="3173" y="314388"/>
                  </a:lnTo>
                  <a:lnTo>
                    <a:pt x="5994" y="318761"/>
                  </a:lnTo>
                  <a:lnTo>
                    <a:pt x="9992" y="321677"/>
                  </a:lnTo>
                  <a:lnTo>
                    <a:pt x="20078" y="324916"/>
                  </a:lnTo>
                  <a:lnTo>
                    <a:pt x="61946" y="327167"/>
                  </a:lnTo>
                  <a:lnTo>
                    <a:pt x="102949" y="324070"/>
                  </a:lnTo>
                  <a:lnTo>
                    <a:pt x="151337" y="314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6319"/>
            <p:cNvSpPr/>
            <p:nvPr>
              <p:custDataLst>
                <p:tags r:id="rId119"/>
              </p:custDataLst>
            </p:nvPr>
          </p:nvSpPr>
          <p:spPr>
            <a:xfrm>
              <a:off x="908050" y="1280668"/>
              <a:ext cx="127001" cy="120587"/>
            </a:xfrm>
            <a:custGeom>
              <a:avLst/>
              <a:gdLst/>
              <a:ahLst/>
              <a:cxnLst/>
              <a:rect l="0" t="0" r="0" b="0"/>
              <a:pathLst>
                <a:path w="127001" h="120587">
                  <a:moveTo>
                    <a:pt x="0" y="65532"/>
                  </a:moveTo>
                  <a:lnTo>
                    <a:pt x="0" y="65532"/>
                  </a:lnTo>
                  <a:lnTo>
                    <a:pt x="0" y="68903"/>
                  </a:lnTo>
                  <a:lnTo>
                    <a:pt x="1411" y="69190"/>
                  </a:lnTo>
                  <a:lnTo>
                    <a:pt x="18004" y="64535"/>
                  </a:lnTo>
                  <a:lnTo>
                    <a:pt x="31910" y="55516"/>
                  </a:lnTo>
                  <a:lnTo>
                    <a:pt x="38406" y="47910"/>
                  </a:lnTo>
                  <a:lnTo>
                    <a:pt x="41764" y="39826"/>
                  </a:lnTo>
                  <a:lnTo>
                    <a:pt x="47755" y="18925"/>
                  </a:lnTo>
                  <a:lnTo>
                    <a:pt x="46389" y="10481"/>
                  </a:lnTo>
                  <a:lnTo>
                    <a:pt x="41654" y="1164"/>
                  </a:lnTo>
                  <a:lnTo>
                    <a:pt x="39763" y="42"/>
                  </a:lnTo>
                  <a:lnTo>
                    <a:pt x="37798" y="0"/>
                  </a:lnTo>
                  <a:lnTo>
                    <a:pt x="35782" y="677"/>
                  </a:lnTo>
                  <a:lnTo>
                    <a:pt x="26203" y="11744"/>
                  </a:lnTo>
                  <a:lnTo>
                    <a:pt x="17798" y="35170"/>
                  </a:lnTo>
                  <a:lnTo>
                    <a:pt x="14211" y="57712"/>
                  </a:lnTo>
                  <a:lnTo>
                    <a:pt x="16519" y="81167"/>
                  </a:lnTo>
                  <a:lnTo>
                    <a:pt x="25042" y="102620"/>
                  </a:lnTo>
                  <a:lnTo>
                    <a:pt x="32532" y="112119"/>
                  </a:lnTo>
                  <a:lnTo>
                    <a:pt x="36504" y="115640"/>
                  </a:lnTo>
                  <a:lnTo>
                    <a:pt x="46563" y="119552"/>
                  </a:lnTo>
                  <a:lnTo>
                    <a:pt x="58089" y="120586"/>
                  </a:lnTo>
                  <a:lnTo>
                    <a:pt x="70267" y="118693"/>
                  </a:lnTo>
                  <a:lnTo>
                    <a:pt x="89024" y="106919"/>
                  </a:lnTo>
                  <a:lnTo>
                    <a:pt x="127000" y="71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SMARTInkShape-6320"/>
            <p:cNvSpPr/>
            <p:nvPr>
              <p:custDataLst>
                <p:tags r:id="rId120"/>
              </p:custDataLst>
            </p:nvPr>
          </p:nvSpPr>
          <p:spPr>
            <a:xfrm>
              <a:off x="1112549" y="1080383"/>
              <a:ext cx="62202" cy="290722"/>
            </a:xfrm>
            <a:custGeom>
              <a:avLst/>
              <a:gdLst/>
              <a:ahLst/>
              <a:cxnLst/>
              <a:rect l="0" t="0" r="0" b="0"/>
              <a:pathLst>
                <a:path w="62202" h="290722">
                  <a:moveTo>
                    <a:pt x="36801" y="5467"/>
                  </a:moveTo>
                  <a:lnTo>
                    <a:pt x="36801" y="5467"/>
                  </a:lnTo>
                  <a:lnTo>
                    <a:pt x="31334" y="0"/>
                  </a:lnTo>
                  <a:lnTo>
                    <a:pt x="23970" y="2749"/>
                  </a:lnTo>
                  <a:lnTo>
                    <a:pt x="18634" y="11785"/>
                  </a:lnTo>
                  <a:lnTo>
                    <a:pt x="14615" y="25914"/>
                  </a:lnTo>
                  <a:lnTo>
                    <a:pt x="10154" y="71255"/>
                  </a:lnTo>
                  <a:lnTo>
                    <a:pt x="6563" y="116682"/>
                  </a:lnTo>
                  <a:lnTo>
                    <a:pt x="5350" y="159845"/>
                  </a:lnTo>
                  <a:lnTo>
                    <a:pt x="3209" y="201036"/>
                  </a:lnTo>
                  <a:lnTo>
                    <a:pt x="0" y="246337"/>
                  </a:lnTo>
                  <a:lnTo>
                    <a:pt x="4652" y="273294"/>
                  </a:lnTo>
                  <a:lnTo>
                    <a:pt x="10989" y="285838"/>
                  </a:lnTo>
                  <a:lnTo>
                    <a:pt x="14654" y="289042"/>
                  </a:lnTo>
                  <a:lnTo>
                    <a:pt x="18508" y="290473"/>
                  </a:lnTo>
                  <a:lnTo>
                    <a:pt x="22489" y="290721"/>
                  </a:lnTo>
                  <a:lnTo>
                    <a:pt x="38205" y="284328"/>
                  </a:lnTo>
                  <a:lnTo>
                    <a:pt x="62201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SMARTInkShape-6321"/>
            <p:cNvSpPr/>
            <p:nvPr>
              <p:custDataLst>
                <p:tags r:id="rId121"/>
              </p:custDataLst>
            </p:nvPr>
          </p:nvSpPr>
          <p:spPr>
            <a:xfrm>
              <a:off x="1093761" y="1187450"/>
              <a:ext cx="144490" cy="69851"/>
            </a:xfrm>
            <a:custGeom>
              <a:avLst/>
              <a:gdLst/>
              <a:ahLst/>
              <a:cxnLst/>
              <a:rect l="0" t="0" r="0" b="0"/>
              <a:pathLst>
                <a:path w="144490" h="69851">
                  <a:moveTo>
                    <a:pt x="30189" y="69850"/>
                  </a:moveTo>
                  <a:lnTo>
                    <a:pt x="30189" y="69850"/>
                  </a:lnTo>
                  <a:lnTo>
                    <a:pt x="20050" y="65486"/>
                  </a:lnTo>
                  <a:lnTo>
                    <a:pt x="9232" y="63383"/>
                  </a:lnTo>
                  <a:lnTo>
                    <a:pt x="0" y="58110"/>
                  </a:lnTo>
                  <a:lnTo>
                    <a:pt x="890" y="57085"/>
                  </a:lnTo>
                  <a:lnTo>
                    <a:pt x="11709" y="51565"/>
                  </a:lnTo>
                  <a:lnTo>
                    <a:pt x="49979" y="37415"/>
                  </a:lnTo>
                  <a:lnTo>
                    <a:pt x="84971" y="25197"/>
                  </a:lnTo>
                  <a:lnTo>
                    <a:pt x="1444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7" name="SMARTInkShape-Group1380"/>
          <p:cNvGrpSpPr/>
          <p:nvPr/>
        </p:nvGrpSpPr>
        <p:grpSpPr>
          <a:xfrm>
            <a:off x="1768189" y="1087615"/>
            <a:ext cx="371762" cy="308542"/>
            <a:chOff x="1768189" y="1087615"/>
            <a:chExt cx="371762" cy="308542"/>
          </a:xfrm>
        </p:grpSpPr>
        <p:sp>
          <p:nvSpPr>
            <p:cNvPr id="664" name="SMARTInkShape-6322"/>
            <p:cNvSpPr/>
            <p:nvPr>
              <p:custDataLst>
                <p:tags r:id="rId115"/>
              </p:custDataLst>
            </p:nvPr>
          </p:nvSpPr>
          <p:spPr>
            <a:xfrm>
              <a:off x="1801367" y="1087615"/>
              <a:ext cx="59184" cy="305403"/>
            </a:xfrm>
            <a:custGeom>
              <a:avLst/>
              <a:gdLst/>
              <a:ahLst/>
              <a:cxnLst/>
              <a:rect l="0" t="0" r="0" b="0"/>
              <a:pathLst>
                <a:path w="59184" h="305403">
                  <a:moveTo>
                    <a:pt x="52833" y="10935"/>
                  </a:moveTo>
                  <a:lnTo>
                    <a:pt x="52833" y="10935"/>
                  </a:lnTo>
                  <a:lnTo>
                    <a:pt x="52833" y="0"/>
                  </a:lnTo>
                  <a:lnTo>
                    <a:pt x="52833" y="2129"/>
                  </a:lnTo>
                  <a:lnTo>
                    <a:pt x="40623" y="44368"/>
                  </a:lnTo>
                  <a:lnTo>
                    <a:pt x="32439" y="84655"/>
                  </a:lnTo>
                  <a:lnTo>
                    <a:pt x="22174" y="131242"/>
                  </a:lnTo>
                  <a:lnTo>
                    <a:pt x="13567" y="167310"/>
                  </a:lnTo>
                  <a:lnTo>
                    <a:pt x="6548" y="205984"/>
                  </a:lnTo>
                  <a:lnTo>
                    <a:pt x="0" y="245351"/>
                  </a:lnTo>
                  <a:lnTo>
                    <a:pt x="333" y="270343"/>
                  </a:lnTo>
                  <a:lnTo>
                    <a:pt x="8271" y="293427"/>
                  </a:lnTo>
                  <a:lnTo>
                    <a:pt x="12542" y="298746"/>
                  </a:lnTo>
                  <a:lnTo>
                    <a:pt x="22931" y="304657"/>
                  </a:lnTo>
                  <a:lnTo>
                    <a:pt x="34604" y="305402"/>
                  </a:lnTo>
                  <a:lnTo>
                    <a:pt x="40681" y="304613"/>
                  </a:lnTo>
                  <a:lnTo>
                    <a:pt x="59183" y="290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SMARTInkShape-6323"/>
            <p:cNvSpPr/>
            <p:nvPr>
              <p:custDataLst>
                <p:tags r:id="rId116"/>
              </p:custDataLst>
            </p:nvPr>
          </p:nvSpPr>
          <p:spPr>
            <a:xfrm>
              <a:off x="1912239" y="1158250"/>
              <a:ext cx="227712" cy="237907"/>
            </a:xfrm>
            <a:custGeom>
              <a:avLst/>
              <a:gdLst/>
              <a:ahLst/>
              <a:cxnLst/>
              <a:rect l="0" t="0" r="0" b="0"/>
              <a:pathLst>
                <a:path w="227712" h="237907">
                  <a:moveTo>
                    <a:pt x="11811" y="29200"/>
                  </a:moveTo>
                  <a:lnTo>
                    <a:pt x="11811" y="29200"/>
                  </a:lnTo>
                  <a:lnTo>
                    <a:pt x="23367" y="0"/>
                  </a:lnTo>
                  <a:lnTo>
                    <a:pt x="17271" y="37984"/>
                  </a:lnTo>
                  <a:lnTo>
                    <a:pt x="9587" y="78918"/>
                  </a:lnTo>
                  <a:lnTo>
                    <a:pt x="6684" y="119818"/>
                  </a:lnTo>
                  <a:lnTo>
                    <a:pt x="3821" y="159675"/>
                  </a:lnTo>
                  <a:lnTo>
                    <a:pt x="41" y="204315"/>
                  </a:lnTo>
                  <a:lnTo>
                    <a:pt x="0" y="230485"/>
                  </a:lnTo>
                  <a:lnTo>
                    <a:pt x="1115" y="233240"/>
                  </a:lnTo>
                  <a:lnTo>
                    <a:pt x="2564" y="235077"/>
                  </a:lnTo>
                  <a:lnTo>
                    <a:pt x="4235" y="234184"/>
                  </a:lnTo>
                  <a:lnTo>
                    <a:pt x="23239" y="191841"/>
                  </a:lnTo>
                  <a:lnTo>
                    <a:pt x="28885" y="181918"/>
                  </a:lnTo>
                  <a:lnTo>
                    <a:pt x="36098" y="175156"/>
                  </a:lnTo>
                  <a:lnTo>
                    <a:pt x="42125" y="171681"/>
                  </a:lnTo>
                  <a:lnTo>
                    <a:pt x="44721" y="170754"/>
                  </a:lnTo>
                  <a:lnTo>
                    <a:pt x="47156" y="172253"/>
                  </a:lnTo>
                  <a:lnTo>
                    <a:pt x="53955" y="184475"/>
                  </a:lnTo>
                  <a:lnTo>
                    <a:pt x="59733" y="201502"/>
                  </a:lnTo>
                  <a:lnTo>
                    <a:pt x="65603" y="229141"/>
                  </a:lnTo>
                  <a:lnTo>
                    <a:pt x="68839" y="232344"/>
                  </a:lnTo>
                  <a:lnTo>
                    <a:pt x="78079" y="235903"/>
                  </a:lnTo>
                  <a:lnTo>
                    <a:pt x="88439" y="237906"/>
                  </a:lnTo>
                  <a:lnTo>
                    <a:pt x="106090" y="228387"/>
                  </a:lnTo>
                  <a:lnTo>
                    <a:pt x="139608" y="190577"/>
                  </a:lnTo>
                  <a:lnTo>
                    <a:pt x="155933" y="165661"/>
                  </a:lnTo>
                  <a:lnTo>
                    <a:pt x="155165" y="165329"/>
                  </a:lnTo>
                  <a:lnTo>
                    <a:pt x="140015" y="171661"/>
                  </a:lnTo>
                  <a:lnTo>
                    <a:pt x="133937" y="179300"/>
                  </a:lnTo>
                  <a:lnTo>
                    <a:pt x="129589" y="190455"/>
                  </a:lnTo>
                  <a:lnTo>
                    <a:pt x="127847" y="211192"/>
                  </a:lnTo>
                  <a:lnTo>
                    <a:pt x="129940" y="222033"/>
                  </a:lnTo>
                  <a:lnTo>
                    <a:pt x="132897" y="226194"/>
                  </a:lnTo>
                  <a:lnTo>
                    <a:pt x="141827" y="232699"/>
                  </a:lnTo>
                  <a:lnTo>
                    <a:pt x="168867" y="236957"/>
                  </a:lnTo>
                  <a:lnTo>
                    <a:pt x="227711" y="22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SMARTInkShape-6324"/>
            <p:cNvSpPr/>
            <p:nvPr>
              <p:custDataLst>
                <p:tags r:id="rId117"/>
              </p:custDataLst>
            </p:nvPr>
          </p:nvSpPr>
          <p:spPr>
            <a:xfrm>
              <a:off x="1768189" y="1225550"/>
              <a:ext cx="111412" cy="69851"/>
            </a:xfrm>
            <a:custGeom>
              <a:avLst/>
              <a:gdLst/>
              <a:ahLst/>
              <a:cxnLst/>
              <a:rect l="0" t="0" r="0" b="0"/>
              <a:pathLst>
                <a:path w="111412" h="69851">
                  <a:moveTo>
                    <a:pt x="41561" y="69850"/>
                  </a:moveTo>
                  <a:lnTo>
                    <a:pt x="41561" y="69850"/>
                  </a:lnTo>
                  <a:lnTo>
                    <a:pt x="34375" y="64075"/>
                  </a:lnTo>
                  <a:lnTo>
                    <a:pt x="16932" y="55360"/>
                  </a:lnTo>
                  <a:lnTo>
                    <a:pt x="3611" y="51446"/>
                  </a:lnTo>
                  <a:lnTo>
                    <a:pt x="1444" y="49819"/>
                  </a:lnTo>
                  <a:lnTo>
                    <a:pt x="0" y="48030"/>
                  </a:lnTo>
                  <a:lnTo>
                    <a:pt x="448" y="46131"/>
                  </a:lnTo>
                  <a:lnTo>
                    <a:pt x="4709" y="42140"/>
                  </a:lnTo>
                  <a:lnTo>
                    <a:pt x="47439" y="27962"/>
                  </a:lnTo>
                  <a:lnTo>
                    <a:pt x="1114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4" name="SMARTInkShape-Group1381"/>
          <p:cNvGrpSpPr/>
          <p:nvPr/>
        </p:nvGrpSpPr>
        <p:grpSpPr>
          <a:xfrm>
            <a:off x="2649777" y="1098550"/>
            <a:ext cx="645874" cy="544129"/>
            <a:chOff x="2649777" y="1098550"/>
            <a:chExt cx="645874" cy="544129"/>
          </a:xfrm>
        </p:grpSpPr>
        <p:sp>
          <p:nvSpPr>
            <p:cNvPr id="668" name="SMARTInkShape-6325"/>
            <p:cNvSpPr/>
            <p:nvPr>
              <p:custDataLst>
                <p:tags r:id="rId109"/>
              </p:custDataLst>
            </p:nvPr>
          </p:nvSpPr>
          <p:spPr>
            <a:xfrm>
              <a:off x="2838450" y="1238250"/>
              <a:ext cx="82551" cy="152348"/>
            </a:xfrm>
            <a:custGeom>
              <a:avLst/>
              <a:gdLst/>
              <a:ahLst/>
              <a:cxnLst/>
              <a:rect l="0" t="0" r="0" b="0"/>
              <a:pathLst>
                <a:path w="82551" h="152348">
                  <a:moveTo>
                    <a:pt x="0" y="0"/>
                  </a:moveTo>
                  <a:lnTo>
                    <a:pt x="0" y="0"/>
                  </a:lnTo>
                  <a:lnTo>
                    <a:pt x="36274" y="34027"/>
                  </a:lnTo>
                  <a:lnTo>
                    <a:pt x="55490" y="79287"/>
                  </a:lnTo>
                  <a:lnTo>
                    <a:pt x="61126" y="108473"/>
                  </a:lnTo>
                  <a:lnTo>
                    <a:pt x="59425" y="131623"/>
                  </a:lnTo>
                  <a:lnTo>
                    <a:pt x="54398" y="143401"/>
                  </a:lnTo>
                  <a:lnTo>
                    <a:pt x="51082" y="148517"/>
                  </a:lnTo>
                  <a:lnTo>
                    <a:pt x="48166" y="151223"/>
                  </a:lnTo>
                  <a:lnTo>
                    <a:pt x="45516" y="152321"/>
                  </a:lnTo>
                  <a:lnTo>
                    <a:pt x="43044" y="152347"/>
                  </a:lnTo>
                  <a:lnTo>
                    <a:pt x="41396" y="150954"/>
                  </a:lnTo>
                  <a:lnTo>
                    <a:pt x="39565" y="145642"/>
                  </a:lnTo>
                  <a:lnTo>
                    <a:pt x="45200" y="102801"/>
                  </a:lnTo>
                  <a:lnTo>
                    <a:pt x="56436" y="64600"/>
                  </a:lnTo>
                  <a:lnTo>
                    <a:pt x="825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SMARTInkShape-6326"/>
            <p:cNvSpPr/>
            <p:nvPr>
              <p:custDataLst>
                <p:tags r:id="rId110"/>
              </p:custDataLst>
            </p:nvPr>
          </p:nvSpPr>
          <p:spPr>
            <a:xfrm>
              <a:off x="2960540" y="1257300"/>
              <a:ext cx="335111" cy="140802"/>
            </a:xfrm>
            <a:custGeom>
              <a:avLst/>
              <a:gdLst/>
              <a:ahLst/>
              <a:cxnLst/>
              <a:rect l="0" t="0" r="0" b="0"/>
              <a:pathLst>
                <a:path w="335111" h="140802">
                  <a:moveTo>
                    <a:pt x="11260" y="0"/>
                  </a:moveTo>
                  <a:lnTo>
                    <a:pt x="11260" y="0"/>
                  </a:lnTo>
                  <a:lnTo>
                    <a:pt x="10554" y="22076"/>
                  </a:lnTo>
                  <a:lnTo>
                    <a:pt x="6234" y="42043"/>
                  </a:lnTo>
                  <a:lnTo>
                    <a:pt x="0" y="86102"/>
                  </a:lnTo>
                  <a:lnTo>
                    <a:pt x="868" y="109708"/>
                  </a:lnTo>
                  <a:lnTo>
                    <a:pt x="7483" y="130326"/>
                  </a:lnTo>
                  <a:lnTo>
                    <a:pt x="15226" y="137415"/>
                  </a:lnTo>
                  <a:lnTo>
                    <a:pt x="20254" y="140294"/>
                  </a:lnTo>
                  <a:lnTo>
                    <a:pt x="25722" y="140801"/>
                  </a:lnTo>
                  <a:lnTo>
                    <a:pt x="37443" y="137602"/>
                  </a:lnTo>
                  <a:lnTo>
                    <a:pt x="52571" y="127868"/>
                  </a:lnTo>
                  <a:lnTo>
                    <a:pt x="78347" y="93775"/>
                  </a:lnTo>
                  <a:lnTo>
                    <a:pt x="98376" y="51050"/>
                  </a:lnTo>
                  <a:lnTo>
                    <a:pt x="105439" y="27384"/>
                  </a:lnTo>
                  <a:lnTo>
                    <a:pt x="105796" y="24606"/>
                  </a:lnTo>
                  <a:lnTo>
                    <a:pt x="105328" y="24871"/>
                  </a:lnTo>
                  <a:lnTo>
                    <a:pt x="102005" y="34651"/>
                  </a:lnTo>
                  <a:lnTo>
                    <a:pt x="94764" y="82070"/>
                  </a:lnTo>
                  <a:lnTo>
                    <a:pt x="94093" y="101458"/>
                  </a:lnTo>
                  <a:lnTo>
                    <a:pt x="97699" y="112355"/>
                  </a:lnTo>
                  <a:lnTo>
                    <a:pt x="104005" y="121197"/>
                  </a:lnTo>
                  <a:lnTo>
                    <a:pt x="111512" y="127478"/>
                  </a:lnTo>
                  <a:lnTo>
                    <a:pt x="121433" y="130740"/>
                  </a:lnTo>
                  <a:lnTo>
                    <a:pt x="127042" y="131610"/>
                  </a:lnTo>
                  <a:lnTo>
                    <a:pt x="155162" y="122722"/>
                  </a:lnTo>
                  <a:lnTo>
                    <a:pt x="183017" y="105119"/>
                  </a:lnTo>
                  <a:lnTo>
                    <a:pt x="224684" y="62507"/>
                  </a:lnTo>
                  <a:lnTo>
                    <a:pt x="242400" y="30356"/>
                  </a:lnTo>
                  <a:lnTo>
                    <a:pt x="243670" y="26587"/>
                  </a:lnTo>
                  <a:lnTo>
                    <a:pt x="243811" y="24075"/>
                  </a:lnTo>
                  <a:lnTo>
                    <a:pt x="243199" y="22400"/>
                  </a:lnTo>
                  <a:lnTo>
                    <a:pt x="242086" y="21283"/>
                  </a:lnTo>
                  <a:lnTo>
                    <a:pt x="235205" y="21924"/>
                  </a:lnTo>
                  <a:lnTo>
                    <a:pt x="230407" y="23083"/>
                  </a:lnTo>
                  <a:lnTo>
                    <a:pt x="219431" y="31896"/>
                  </a:lnTo>
                  <a:lnTo>
                    <a:pt x="205114" y="50843"/>
                  </a:lnTo>
                  <a:lnTo>
                    <a:pt x="193956" y="82951"/>
                  </a:lnTo>
                  <a:lnTo>
                    <a:pt x="193882" y="106187"/>
                  </a:lnTo>
                  <a:lnTo>
                    <a:pt x="200375" y="119867"/>
                  </a:lnTo>
                  <a:lnTo>
                    <a:pt x="209611" y="130885"/>
                  </a:lnTo>
                  <a:lnTo>
                    <a:pt x="218420" y="135782"/>
                  </a:lnTo>
                  <a:lnTo>
                    <a:pt x="259509" y="138926"/>
                  </a:lnTo>
                  <a:lnTo>
                    <a:pt x="307001" y="136227"/>
                  </a:lnTo>
                  <a:lnTo>
                    <a:pt x="33511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SMARTInkShape-6327"/>
            <p:cNvSpPr/>
            <p:nvPr>
              <p:custDataLst>
                <p:tags r:id="rId111"/>
              </p:custDataLst>
            </p:nvPr>
          </p:nvSpPr>
          <p:spPr>
            <a:xfrm>
              <a:off x="2649777" y="1530350"/>
              <a:ext cx="537535" cy="25223"/>
            </a:xfrm>
            <a:custGeom>
              <a:avLst/>
              <a:gdLst/>
              <a:ahLst/>
              <a:cxnLst/>
              <a:rect l="0" t="0" r="0" b="0"/>
              <a:pathLst>
                <a:path w="537535" h="25223">
                  <a:moveTo>
                    <a:pt x="48973" y="6350"/>
                  </a:moveTo>
                  <a:lnTo>
                    <a:pt x="48973" y="6350"/>
                  </a:lnTo>
                  <a:lnTo>
                    <a:pt x="4088" y="22360"/>
                  </a:lnTo>
                  <a:lnTo>
                    <a:pt x="0" y="23373"/>
                  </a:lnTo>
                  <a:lnTo>
                    <a:pt x="96" y="24049"/>
                  </a:lnTo>
                  <a:lnTo>
                    <a:pt x="38007" y="25222"/>
                  </a:lnTo>
                  <a:lnTo>
                    <a:pt x="82216" y="20295"/>
                  </a:lnTo>
                  <a:lnTo>
                    <a:pt x="118545" y="16546"/>
                  </a:lnTo>
                  <a:lnTo>
                    <a:pt x="153037" y="14409"/>
                  </a:lnTo>
                  <a:lnTo>
                    <a:pt x="185535" y="12754"/>
                  </a:lnTo>
                  <a:lnTo>
                    <a:pt x="218793" y="9667"/>
                  </a:lnTo>
                  <a:lnTo>
                    <a:pt x="265880" y="7333"/>
                  </a:lnTo>
                  <a:lnTo>
                    <a:pt x="311111" y="6641"/>
                  </a:lnTo>
                  <a:lnTo>
                    <a:pt x="355792" y="3065"/>
                  </a:lnTo>
                  <a:lnTo>
                    <a:pt x="396940" y="908"/>
                  </a:lnTo>
                  <a:lnTo>
                    <a:pt x="435943" y="269"/>
                  </a:lnTo>
                  <a:lnTo>
                    <a:pt x="481052" y="80"/>
                  </a:lnTo>
                  <a:lnTo>
                    <a:pt x="527219" y="11"/>
                  </a:lnTo>
                  <a:lnTo>
                    <a:pt x="537534" y="2"/>
                  </a:lnTo>
                  <a:lnTo>
                    <a:pt x="5125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SMARTInkShape-6328"/>
            <p:cNvSpPr/>
            <p:nvPr>
              <p:custDataLst>
                <p:tags r:id="rId112"/>
              </p:custDataLst>
            </p:nvPr>
          </p:nvSpPr>
          <p:spPr>
            <a:xfrm>
              <a:off x="2753898" y="1574800"/>
              <a:ext cx="465553" cy="67879"/>
            </a:xfrm>
            <a:custGeom>
              <a:avLst/>
              <a:gdLst/>
              <a:ahLst/>
              <a:cxnLst/>
              <a:rect l="0" t="0" r="0" b="0"/>
              <a:pathLst>
                <a:path w="465553" h="67879">
                  <a:moveTo>
                    <a:pt x="71852" y="25400"/>
                  </a:moveTo>
                  <a:lnTo>
                    <a:pt x="71852" y="25400"/>
                  </a:lnTo>
                  <a:lnTo>
                    <a:pt x="25999" y="46123"/>
                  </a:lnTo>
                  <a:lnTo>
                    <a:pt x="0" y="63438"/>
                  </a:lnTo>
                  <a:lnTo>
                    <a:pt x="2079" y="65575"/>
                  </a:lnTo>
                  <a:lnTo>
                    <a:pt x="32677" y="67878"/>
                  </a:lnTo>
                  <a:lnTo>
                    <a:pt x="79530" y="64405"/>
                  </a:lnTo>
                  <a:lnTo>
                    <a:pt x="121164" y="58908"/>
                  </a:lnTo>
                  <a:lnTo>
                    <a:pt x="160311" y="52810"/>
                  </a:lnTo>
                  <a:lnTo>
                    <a:pt x="198721" y="46535"/>
                  </a:lnTo>
                  <a:lnTo>
                    <a:pt x="237619" y="40913"/>
                  </a:lnTo>
                  <a:lnTo>
                    <a:pt x="282227" y="37522"/>
                  </a:lnTo>
                  <a:lnTo>
                    <a:pt x="319398" y="31728"/>
                  </a:lnTo>
                  <a:lnTo>
                    <a:pt x="363138" y="27275"/>
                  </a:lnTo>
                  <a:lnTo>
                    <a:pt x="401811" y="22584"/>
                  </a:lnTo>
                  <a:lnTo>
                    <a:pt x="446216" y="8426"/>
                  </a:lnTo>
                  <a:lnTo>
                    <a:pt x="4655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SMARTInkShape-6329"/>
            <p:cNvSpPr/>
            <p:nvPr>
              <p:custDataLst>
                <p:tags r:id="rId113"/>
              </p:custDataLst>
            </p:nvPr>
          </p:nvSpPr>
          <p:spPr>
            <a:xfrm>
              <a:off x="2698851" y="1098550"/>
              <a:ext cx="101500" cy="334321"/>
            </a:xfrm>
            <a:custGeom>
              <a:avLst/>
              <a:gdLst/>
              <a:ahLst/>
              <a:cxnLst/>
              <a:rect l="0" t="0" r="0" b="0"/>
              <a:pathLst>
                <a:path w="101500" h="334321">
                  <a:moveTo>
                    <a:pt x="37999" y="0"/>
                  </a:moveTo>
                  <a:lnTo>
                    <a:pt x="37999" y="0"/>
                  </a:lnTo>
                  <a:lnTo>
                    <a:pt x="37999" y="3371"/>
                  </a:lnTo>
                  <a:lnTo>
                    <a:pt x="25134" y="44516"/>
                  </a:lnTo>
                  <a:lnTo>
                    <a:pt x="16800" y="90167"/>
                  </a:lnTo>
                  <a:lnTo>
                    <a:pt x="13843" y="130746"/>
                  </a:lnTo>
                  <a:lnTo>
                    <a:pt x="12139" y="171249"/>
                  </a:lnTo>
                  <a:lnTo>
                    <a:pt x="5740" y="216357"/>
                  </a:lnTo>
                  <a:lnTo>
                    <a:pt x="1053" y="256599"/>
                  </a:lnTo>
                  <a:lnTo>
                    <a:pt x="127" y="298833"/>
                  </a:lnTo>
                  <a:lnTo>
                    <a:pt x="0" y="314848"/>
                  </a:lnTo>
                  <a:lnTo>
                    <a:pt x="1377" y="320671"/>
                  </a:lnTo>
                  <a:lnTo>
                    <a:pt x="6671" y="329022"/>
                  </a:lnTo>
                  <a:lnTo>
                    <a:pt x="13727" y="333204"/>
                  </a:lnTo>
                  <a:lnTo>
                    <a:pt x="17584" y="334320"/>
                  </a:lnTo>
                  <a:lnTo>
                    <a:pt x="33126" y="332518"/>
                  </a:lnTo>
                  <a:lnTo>
                    <a:pt x="75527" y="309783"/>
                  </a:lnTo>
                  <a:lnTo>
                    <a:pt x="89956" y="298548"/>
                  </a:lnTo>
                  <a:lnTo>
                    <a:pt x="101499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SMARTInkShape-6330"/>
            <p:cNvSpPr/>
            <p:nvPr>
              <p:custDataLst>
                <p:tags r:id="rId114"/>
              </p:custDataLst>
            </p:nvPr>
          </p:nvSpPr>
          <p:spPr>
            <a:xfrm>
              <a:off x="2684082" y="1263650"/>
              <a:ext cx="135319" cy="38101"/>
            </a:xfrm>
            <a:custGeom>
              <a:avLst/>
              <a:gdLst/>
              <a:ahLst/>
              <a:cxnLst/>
              <a:rect l="0" t="0" r="0" b="0"/>
              <a:pathLst>
                <a:path w="135319" h="38101">
                  <a:moveTo>
                    <a:pt x="21018" y="38100"/>
                  </a:moveTo>
                  <a:lnTo>
                    <a:pt x="21018" y="38100"/>
                  </a:lnTo>
                  <a:lnTo>
                    <a:pt x="75" y="32338"/>
                  </a:lnTo>
                  <a:lnTo>
                    <a:pt x="0" y="32142"/>
                  </a:lnTo>
                  <a:lnTo>
                    <a:pt x="11692" y="28456"/>
                  </a:lnTo>
                  <a:lnTo>
                    <a:pt x="48038" y="13869"/>
                  </a:lnTo>
                  <a:lnTo>
                    <a:pt x="90796" y="7835"/>
                  </a:lnTo>
                  <a:lnTo>
                    <a:pt x="1353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8" name="SMARTInkShape-Group1382"/>
          <p:cNvGrpSpPr/>
          <p:nvPr/>
        </p:nvGrpSpPr>
        <p:grpSpPr>
          <a:xfrm>
            <a:off x="3759484" y="1170245"/>
            <a:ext cx="469617" cy="289579"/>
            <a:chOff x="3759484" y="1170245"/>
            <a:chExt cx="469617" cy="289579"/>
          </a:xfrm>
        </p:grpSpPr>
        <p:sp>
          <p:nvSpPr>
            <p:cNvPr id="675" name="SMARTInkShape-6331"/>
            <p:cNvSpPr/>
            <p:nvPr>
              <p:custDataLst>
                <p:tags r:id="rId106"/>
              </p:custDataLst>
            </p:nvPr>
          </p:nvSpPr>
          <p:spPr>
            <a:xfrm>
              <a:off x="3759484" y="1170245"/>
              <a:ext cx="94562" cy="289579"/>
            </a:xfrm>
            <a:custGeom>
              <a:avLst/>
              <a:gdLst/>
              <a:ahLst/>
              <a:cxnLst/>
              <a:rect l="0" t="0" r="0" b="0"/>
              <a:pathLst>
                <a:path w="94562" h="289579">
                  <a:moveTo>
                    <a:pt x="12416" y="42605"/>
                  </a:moveTo>
                  <a:lnTo>
                    <a:pt x="12416" y="42605"/>
                  </a:lnTo>
                  <a:lnTo>
                    <a:pt x="9045" y="39234"/>
                  </a:lnTo>
                  <a:lnTo>
                    <a:pt x="7390" y="33816"/>
                  </a:lnTo>
                  <a:lnTo>
                    <a:pt x="0" y="0"/>
                  </a:lnTo>
                  <a:lnTo>
                    <a:pt x="426" y="46559"/>
                  </a:lnTo>
                  <a:lnTo>
                    <a:pt x="4787" y="85718"/>
                  </a:lnTo>
                  <a:lnTo>
                    <a:pt x="9842" y="125464"/>
                  </a:lnTo>
                  <a:lnTo>
                    <a:pt x="10947" y="165385"/>
                  </a:lnTo>
                  <a:lnTo>
                    <a:pt x="7240" y="203030"/>
                  </a:lnTo>
                  <a:lnTo>
                    <a:pt x="6298" y="247390"/>
                  </a:lnTo>
                  <a:lnTo>
                    <a:pt x="6097" y="266187"/>
                  </a:lnTo>
                  <a:lnTo>
                    <a:pt x="7950" y="239223"/>
                  </a:lnTo>
                  <a:lnTo>
                    <a:pt x="18276" y="210638"/>
                  </a:lnTo>
                  <a:lnTo>
                    <a:pt x="38268" y="179932"/>
                  </a:lnTo>
                  <a:lnTo>
                    <a:pt x="56537" y="164877"/>
                  </a:lnTo>
                  <a:lnTo>
                    <a:pt x="60880" y="162219"/>
                  </a:lnTo>
                  <a:lnTo>
                    <a:pt x="65186" y="161153"/>
                  </a:lnTo>
                  <a:lnTo>
                    <a:pt x="73734" y="161851"/>
                  </a:lnTo>
                  <a:lnTo>
                    <a:pt x="77284" y="163730"/>
                  </a:lnTo>
                  <a:lnTo>
                    <a:pt x="83109" y="169581"/>
                  </a:lnTo>
                  <a:lnTo>
                    <a:pt x="90355" y="190921"/>
                  </a:lnTo>
                  <a:lnTo>
                    <a:pt x="94359" y="229980"/>
                  </a:lnTo>
                  <a:lnTo>
                    <a:pt x="94561" y="239489"/>
                  </a:lnTo>
                  <a:lnTo>
                    <a:pt x="89142" y="255698"/>
                  </a:lnTo>
                  <a:lnTo>
                    <a:pt x="80383" y="268546"/>
                  </a:lnTo>
                  <a:lnTo>
                    <a:pt x="71786" y="276609"/>
                  </a:lnTo>
                  <a:lnTo>
                    <a:pt x="55642" y="285114"/>
                  </a:lnTo>
                  <a:lnTo>
                    <a:pt x="26836" y="289578"/>
                  </a:lnTo>
                  <a:lnTo>
                    <a:pt x="17414" y="289248"/>
                  </a:lnTo>
                  <a:lnTo>
                    <a:pt x="8522" y="286750"/>
                  </a:lnTo>
                  <a:lnTo>
                    <a:pt x="5587" y="285096"/>
                  </a:lnTo>
                  <a:lnTo>
                    <a:pt x="3630" y="283288"/>
                  </a:lnTo>
                  <a:lnTo>
                    <a:pt x="2325" y="281377"/>
                  </a:lnTo>
                  <a:lnTo>
                    <a:pt x="3572" y="277986"/>
                  </a:lnTo>
                  <a:lnTo>
                    <a:pt x="18766" y="258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SMARTInkShape-6332"/>
            <p:cNvSpPr/>
            <p:nvPr>
              <p:custDataLst>
                <p:tags r:id="rId107"/>
              </p:custDataLst>
            </p:nvPr>
          </p:nvSpPr>
          <p:spPr>
            <a:xfrm>
              <a:off x="3905384" y="1229105"/>
              <a:ext cx="253867" cy="226479"/>
            </a:xfrm>
            <a:custGeom>
              <a:avLst/>
              <a:gdLst/>
              <a:ahLst/>
              <a:cxnLst/>
              <a:rect l="0" t="0" r="0" b="0"/>
              <a:pathLst>
                <a:path w="253867" h="226479">
                  <a:moveTo>
                    <a:pt x="37966" y="110745"/>
                  </a:moveTo>
                  <a:lnTo>
                    <a:pt x="37966" y="110745"/>
                  </a:lnTo>
                  <a:lnTo>
                    <a:pt x="23660" y="110745"/>
                  </a:lnTo>
                  <a:lnTo>
                    <a:pt x="17261" y="114508"/>
                  </a:lnTo>
                  <a:lnTo>
                    <a:pt x="10420" y="120884"/>
                  </a:lnTo>
                  <a:lnTo>
                    <a:pt x="5027" y="128422"/>
                  </a:lnTo>
                  <a:lnTo>
                    <a:pt x="1395" y="147341"/>
                  </a:lnTo>
                  <a:lnTo>
                    <a:pt x="0" y="192280"/>
                  </a:lnTo>
                  <a:lnTo>
                    <a:pt x="3276" y="212044"/>
                  </a:lnTo>
                  <a:lnTo>
                    <a:pt x="8672" y="221148"/>
                  </a:lnTo>
                  <a:lnTo>
                    <a:pt x="12087" y="224564"/>
                  </a:lnTo>
                  <a:lnTo>
                    <a:pt x="15069" y="226135"/>
                  </a:lnTo>
                  <a:lnTo>
                    <a:pt x="17762" y="226478"/>
                  </a:lnTo>
                  <a:lnTo>
                    <a:pt x="20264" y="226000"/>
                  </a:lnTo>
                  <a:lnTo>
                    <a:pt x="33896" y="218586"/>
                  </a:lnTo>
                  <a:lnTo>
                    <a:pt x="41567" y="209474"/>
                  </a:lnTo>
                  <a:lnTo>
                    <a:pt x="63971" y="166419"/>
                  </a:lnTo>
                  <a:lnTo>
                    <a:pt x="83080" y="131804"/>
                  </a:lnTo>
                  <a:lnTo>
                    <a:pt x="84975" y="129723"/>
                  </a:lnTo>
                  <a:lnTo>
                    <a:pt x="86239" y="129042"/>
                  </a:lnTo>
                  <a:lnTo>
                    <a:pt x="87081" y="129293"/>
                  </a:lnTo>
                  <a:lnTo>
                    <a:pt x="88017" y="133335"/>
                  </a:lnTo>
                  <a:lnTo>
                    <a:pt x="87728" y="141246"/>
                  </a:lnTo>
                  <a:lnTo>
                    <a:pt x="85009" y="162272"/>
                  </a:lnTo>
                  <a:lnTo>
                    <a:pt x="89049" y="201675"/>
                  </a:lnTo>
                  <a:lnTo>
                    <a:pt x="91949" y="210190"/>
                  </a:lnTo>
                  <a:lnTo>
                    <a:pt x="95121" y="213025"/>
                  </a:lnTo>
                  <a:lnTo>
                    <a:pt x="104291" y="216175"/>
                  </a:lnTo>
                  <a:lnTo>
                    <a:pt x="113540" y="215693"/>
                  </a:lnTo>
                  <a:lnTo>
                    <a:pt x="117982" y="214577"/>
                  </a:lnTo>
                  <a:lnTo>
                    <a:pt x="158068" y="180559"/>
                  </a:lnTo>
                  <a:lnTo>
                    <a:pt x="189925" y="134928"/>
                  </a:lnTo>
                  <a:lnTo>
                    <a:pt x="212781" y="91038"/>
                  </a:lnTo>
                  <a:lnTo>
                    <a:pt x="229615" y="49720"/>
                  </a:lnTo>
                  <a:lnTo>
                    <a:pt x="234359" y="4444"/>
                  </a:lnTo>
                  <a:lnTo>
                    <a:pt x="234613" y="0"/>
                  </a:lnTo>
                  <a:lnTo>
                    <a:pt x="234681" y="226"/>
                  </a:lnTo>
                  <a:lnTo>
                    <a:pt x="233393" y="25501"/>
                  </a:lnTo>
                  <a:lnTo>
                    <a:pt x="222880" y="72035"/>
                  </a:lnTo>
                  <a:lnTo>
                    <a:pt x="215992" y="113151"/>
                  </a:lnTo>
                  <a:lnTo>
                    <a:pt x="211364" y="151439"/>
                  </a:lnTo>
                  <a:lnTo>
                    <a:pt x="209801" y="195140"/>
                  </a:lnTo>
                  <a:lnTo>
                    <a:pt x="213349" y="208461"/>
                  </a:lnTo>
                  <a:lnTo>
                    <a:pt x="216271" y="213989"/>
                  </a:lnTo>
                  <a:lnTo>
                    <a:pt x="219631" y="217675"/>
                  </a:lnTo>
                  <a:lnTo>
                    <a:pt x="227127" y="221769"/>
                  </a:lnTo>
                  <a:lnTo>
                    <a:pt x="230395" y="222156"/>
                  </a:lnTo>
                  <a:lnTo>
                    <a:pt x="235909" y="220704"/>
                  </a:lnTo>
                  <a:lnTo>
                    <a:pt x="253866" y="1996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SMARTInkShape-6333"/>
            <p:cNvSpPr/>
            <p:nvPr>
              <p:custDataLst>
                <p:tags r:id="rId108"/>
              </p:custDataLst>
            </p:nvPr>
          </p:nvSpPr>
          <p:spPr>
            <a:xfrm>
              <a:off x="4089661" y="1301750"/>
              <a:ext cx="139440" cy="63501"/>
            </a:xfrm>
            <a:custGeom>
              <a:avLst/>
              <a:gdLst/>
              <a:ahLst/>
              <a:cxnLst/>
              <a:rect l="0" t="0" r="0" b="0"/>
              <a:pathLst>
                <a:path w="139440" h="63501">
                  <a:moveTo>
                    <a:pt x="6089" y="63500"/>
                  </a:moveTo>
                  <a:lnTo>
                    <a:pt x="6089" y="63500"/>
                  </a:lnTo>
                  <a:lnTo>
                    <a:pt x="0" y="63500"/>
                  </a:lnTo>
                  <a:lnTo>
                    <a:pt x="3187" y="60129"/>
                  </a:lnTo>
                  <a:lnTo>
                    <a:pt x="8562" y="58474"/>
                  </a:lnTo>
                  <a:lnTo>
                    <a:pt x="11971" y="58033"/>
                  </a:lnTo>
                  <a:lnTo>
                    <a:pt x="55573" y="40307"/>
                  </a:lnTo>
                  <a:lnTo>
                    <a:pt x="102002" y="23443"/>
                  </a:lnTo>
                  <a:lnTo>
                    <a:pt x="1394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8" name="SMARTInkShape-Group1383"/>
          <p:cNvGrpSpPr/>
          <p:nvPr/>
        </p:nvGrpSpPr>
        <p:grpSpPr>
          <a:xfrm>
            <a:off x="4473680" y="1208788"/>
            <a:ext cx="1161523" cy="507315"/>
            <a:chOff x="4473680" y="1208788"/>
            <a:chExt cx="1161523" cy="507315"/>
          </a:xfrm>
        </p:grpSpPr>
        <p:sp>
          <p:nvSpPr>
            <p:cNvPr id="679" name="SMARTInkShape-6334"/>
            <p:cNvSpPr/>
            <p:nvPr>
              <p:custDataLst>
                <p:tags r:id="rId97"/>
              </p:custDataLst>
            </p:nvPr>
          </p:nvSpPr>
          <p:spPr>
            <a:xfrm>
              <a:off x="4659864" y="1670050"/>
              <a:ext cx="648737" cy="46053"/>
            </a:xfrm>
            <a:custGeom>
              <a:avLst/>
              <a:gdLst/>
              <a:ahLst/>
              <a:cxnLst/>
              <a:rect l="0" t="0" r="0" b="0"/>
              <a:pathLst>
                <a:path w="648737" h="46053">
                  <a:moveTo>
                    <a:pt x="20086" y="25400"/>
                  </a:moveTo>
                  <a:lnTo>
                    <a:pt x="20086" y="25400"/>
                  </a:lnTo>
                  <a:lnTo>
                    <a:pt x="6271" y="34189"/>
                  </a:lnTo>
                  <a:lnTo>
                    <a:pt x="2409" y="37609"/>
                  </a:lnTo>
                  <a:lnTo>
                    <a:pt x="540" y="40595"/>
                  </a:lnTo>
                  <a:lnTo>
                    <a:pt x="0" y="43291"/>
                  </a:lnTo>
                  <a:lnTo>
                    <a:pt x="345" y="45794"/>
                  </a:lnTo>
                  <a:lnTo>
                    <a:pt x="3397" y="46052"/>
                  </a:lnTo>
                  <a:lnTo>
                    <a:pt x="49812" y="36055"/>
                  </a:lnTo>
                  <a:lnTo>
                    <a:pt x="89336" y="29655"/>
                  </a:lnTo>
                  <a:lnTo>
                    <a:pt x="127858" y="26660"/>
                  </a:lnTo>
                  <a:lnTo>
                    <a:pt x="169454" y="22402"/>
                  </a:lnTo>
                  <a:lnTo>
                    <a:pt x="213058" y="20043"/>
                  </a:lnTo>
                  <a:lnTo>
                    <a:pt x="257258" y="15973"/>
                  </a:lnTo>
                  <a:lnTo>
                    <a:pt x="288715" y="14155"/>
                  </a:lnTo>
                  <a:lnTo>
                    <a:pt x="321510" y="13346"/>
                  </a:lnTo>
                  <a:lnTo>
                    <a:pt x="354900" y="12987"/>
                  </a:lnTo>
                  <a:lnTo>
                    <a:pt x="402061" y="12785"/>
                  </a:lnTo>
                  <a:lnTo>
                    <a:pt x="434210" y="12738"/>
                  </a:lnTo>
                  <a:lnTo>
                    <a:pt x="480280" y="12711"/>
                  </a:lnTo>
                  <a:lnTo>
                    <a:pt x="520741" y="12703"/>
                  </a:lnTo>
                  <a:lnTo>
                    <a:pt x="565186" y="12701"/>
                  </a:lnTo>
                  <a:lnTo>
                    <a:pt x="611045" y="8937"/>
                  </a:lnTo>
                  <a:lnTo>
                    <a:pt x="6487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SMARTInkShape-6335"/>
            <p:cNvSpPr/>
            <p:nvPr>
              <p:custDataLst>
                <p:tags r:id="rId98"/>
              </p:custDataLst>
            </p:nvPr>
          </p:nvSpPr>
          <p:spPr>
            <a:xfrm>
              <a:off x="5057518" y="1341294"/>
              <a:ext cx="92333" cy="131907"/>
            </a:xfrm>
            <a:custGeom>
              <a:avLst/>
              <a:gdLst/>
              <a:ahLst/>
              <a:cxnLst/>
              <a:rect l="0" t="0" r="0" b="0"/>
              <a:pathLst>
                <a:path w="92333" h="131907">
                  <a:moveTo>
                    <a:pt x="16132" y="43006"/>
                  </a:moveTo>
                  <a:lnTo>
                    <a:pt x="16132" y="43006"/>
                  </a:lnTo>
                  <a:lnTo>
                    <a:pt x="16132" y="37539"/>
                  </a:lnTo>
                  <a:lnTo>
                    <a:pt x="14250" y="78369"/>
                  </a:lnTo>
                  <a:lnTo>
                    <a:pt x="4576" y="124632"/>
                  </a:lnTo>
                  <a:lnTo>
                    <a:pt x="3489" y="127057"/>
                  </a:lnTo>
                  <a:lnTo>
                    <a:pt x="2059" y="128673"/>
                  </a:lnTo>
                  <a:lnTo>
                    <a:pt x="400" y="129751"/>
                  </a:lnTo>
                  <a:lnTo>
                    <a:pt x="0" y="129058"/>
                  </a:lnTo>
                  <a:lnTo>
                    <a:pt x="11957" y="87250"/>
                  </a:lnTo>
                  <a:lnTo>
                    <a:pt x="27145" y="46807"/>
                  </a:lnTo>
                  <a:lnTo>
                    <a:pt x="42914" y="17243"/>
                  </a:lnTo>
                  <a:lnTo>
                    <a:pt x="54847" y="4980"/>
                  </a:lnTo>
                  <a:lnTo>
                    <a:pt x="60992" y="722"/>
                  </a:lnTo>
                  <a:lnTo>
                    <a:pt x="66499" y="0"/>
                  </a:lnTo>
                  <a:lnTo>
                    <a:pt x="71582" y="1635"/>
                  </a:lnTo>
                  <a:lnTo>
                    <a:pt x="76381" y="4842"/>
                  </a:lnTo>
                  <a:lnTo>
                    <a:pt x="83596" y="14050"/>
                  </a:lnTo>
                  <a:lnTo>
                    <a:pt x="86509" y="19468"/>
                  </a:lnTo>
                  <a:lnTo>
                    <a:pt x="91565" y="64679"/>
                  </a:lnTo>
                  <a:lnTo>
                    <a:pt x="88573" y="107688"/>
                  </a:lnTo>
                  <a:lnTo>
                    <a:pt x="92332" y="131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SMARTInkShape-6336"/>
            <p:cNvSpPr/>
            <p:nvPr>
              <p:custDataLst>
                <p:tags r:id="rId99"/>
              </p:custDataLst>
            </p:nvPr>
          </p:nvSpPr>
          <p:spPr>
            <a:xfrm>
              <a:off x="4924798" y="1208788"/>
              <a:ext cx="85353" cy="264413"/>
            </a:xfrm>
            <a:custGeom>
              <a:avLst/>
              <a:gdLst/>
              <a:ahLst/>
              <a:cxnLst/>
              <a:rect l="0" t="0" r="0" b="0"/>
              <a:pathLst>
                <a:path w="85353" h="264413">
                  <a:moveTo>
                    <a:pt x="28202" y="23112"/>
                  </a:moveTo>
                  <a:lnTo>
                    <a:pt x="28202" y="23112"/>
                  </a:lnTo>
                  <a:lnTo>
                    <a:pt x="32566" y="12973"/>
                  </a:lnTo>
                  <a:lnTo>
                    <a:pt x="34290" y="0"/>
                  </a:lnTo>
                  <a:lnTo>
                    <a:pt x="34542" y="40778"/>
                  </a:lnTo>
                  <a:lnTo>
                    <a:pt x="32667" y="79852"/>
                  </a:lnTo>
                  <a:lnTo>
                    <a:pt x="29084" y="120868"/>
                  </a:lnTo>
                  <a:lnTo>
                    <a:pt x="26965" y="164561"/>
                  </a:lnTo>
                  <a:lnTo>
                    <a:pt x="18184" y="206432"/>
                  </a:lnTo>
                  <a:lnTo>
                    <a:pt x="15283" y="219593"/>
                  </a:lnTo>
                  <a:lnTo>
                    <a:pt x="4724" y="248292"/>
                  </a:lnTo>
                  <a:lnTo>
                    <a:pt x="3378" y="250138"/>
                  </a:lnTo>
                  <a:lnTo>
                    <a:pt x="1775" y="249957"/>
                  </a:lnTo>
                  <a:lnTo>
                    <a:pt x="0" y="248425"/>
                  </a:lnTo>
                  <a:lnTo>
                    <a:pt x="229" y="245288"/>
                  </a:lnTo>
                  <a:lnTo>
                    <a:pt x="18322" y="198545"/>
                  </a:lnTo>
                  <a:lnTo>
                    <a:pt x="38878" y="152588"/>
                  </a:lnTo>
                  <a:lnTo>
                    <a:pt x="49174" y="142275"/>
                  </a:lnTo>
                  <a:lnTo>
                    <a:pt x="59395" y="136751"/>
                  </a:lnTo>
                  <a:lnTo>
                    <a:pt x="63108" y="136266"/>
                  </a:lnTo>
                  <a:lnTo>
                    <a:pt x="66290" y="136648"/>
                  </a:lnTo>
                  <a:lnTo>
                    <a:pt x="68410" y="139019"/>
                  </a:lnTo>
                  <a:lnTo>
                    <a:pt x="70767" y="147299"/>
                  </a:lnTo>
                  <a:lnTo>
                    <a:pt x="67210" y="173519"/>
                  </a:lnTo>
                  <a:lnTo>
                    <a:pt x="63648" y="184269"/>
                  </a:lnTo>
                  <a:lnTo>
                    <a:pt x="55950" y="193750"/>
                  </a:lnTo>
                  <a:lnTo>
                    <a:pt x="43479" y="203258"/>
                  </a:lnTo>
                  <a:lnTo>
                    <a:pt x="35316" y="206076"/>
                  </a:lnTo>
                  <a:lnTo>
                    <a:pt x="29607" y="207028"/>
                  </a:lnTo>
                  <a:lnTo>
                    <a:pt x="29844" y="207811"/>
                  </a:lnTo>
                  <a:lnTo>
                    <a:pt x="37163" y="216080"/>
                  </a:lnTo>
                  <a:lnTo>
                    <a:pt x="67402" y="241397"/>
                  </a:lnTo>
                  <a:lnTo>
                    <a:pt x="85352" y="264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SMARTInkShape-6337"/>
            <p:cNvSpPr/>
            <p:nvPr>
              <p:custDataLst>
                <p:tags r:id="rId100"/>
              </p:custDataLst>
            </p:nvPr>
          </p:nvSpPr>
          <p:spPr>
            <a:xfrm>
              <a:off x="4790644" y="1337990"/>
              <a:ext cx="70058" cy="117570"/>
            </a:xfrm>
            <a:custGeom>
              <a:avLst/>
              <a:gdLst/>
              <a:ahLst/>
              <a:cxnLst/>
              <a:rect l="0" t="0" r="0" b="0"/>
              <a:pathLst>
                <a:path w="70058" h="117570">
                  <a:moveTo>
                    <a:pt x="9956" y="14560"/>
                  </a:moveTo>
                  <a:lnTo>
                    <a:pt x="9956" y="14560"/>
                  </a:lnTo>
                  <a:lnTo>
                    <a:pt x="9956" y="11189"/>
                  </a:lnTo>
                  <a:lnTo>
                    <a:pt x="10661" y="10902"/>
                  </a:lnTo>
                  <a:lnTo>
                    <a:pt x="13327" y="12464"/>
                  </a:lnTo>
                  <a:lnTo>
                    <a:pt x="13614" y="14573"/>
                  </a:lnTo>
                  <a:lnTo>
                    <a:pt x="10140" y="59939"/>
                  </a:lnTo>
                  <a:lnTo>
                    <a:pt x="4505" y="102984"/>
                  </a:lnTo>
                  <a:lnTo>
                    <a:pt x="3871" y="115627"/>
                  </a:lnTo>
                  <a:lnTo>
                    <a:pt x="3077" y="117216"/>
                  </a:lnTo>
                  <a:lnTo>
                    <a:pt x="1843" y="117569"/>
                  </a:lnTo>
                  <a:lnTo>
                    <a:pt x="314" y="117100"/>
                  </a:lnTo>
                  <a:lnTo>
                    <a:pt x="0" y="114670"/>
                  </a:lnTo>
                  <a:lnTo>
                    <a:pt x="8266" y="72877"/>
                  </a:lnTo>
                  <a:lnTo>
                    <a:pt x="15022" y="41247"/>
                  </a:lnTo>
                  <a:lnTo>
                    <a:pt x="30256" y="11611"/>
                  </a:lnTo>
                  <a:lnTo>
                    <a:pt x="38734" y="4312"/>
                  </a:lnTo>
                  <a:lnTo>
                    <a:pt x="48146" y="128"/>
                  </a:lnTo>
                  <a:lnTo>
                    <a:pt x="51645" y="0"/>
                  </a:lnTo>
                  <a:lnTo>
                    <a:pt x="54681" y="620"/>
                  </a:lnTo>
                  <a:lnTo>
                    <a:pt x="57412" y="3150"/>
                  </a:lnTo>
                  <a:lnTo>
                    <a:pt x="62327" y="11606"/>
                  </a:lnTo>
                  <a:lnTo>
                    <a:pt x="70057" y="55446"/>
                  </a:lnTo>
                  <a:lnTo>
                    <a:pt x="67982" y="98461"/>
                  </a:lnTo>
                  <a:lnTo>
                    <a:pt x="67106" y="116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SMARTInkShape-6338"/>
            <p:cNvSpPr/>
            <p:nvPr>
              <p:custDataLst>
                <p:tags r:id="rId101"/>
              </p:custDataLst>
            </p:nvPr>
          </p:nvSpPr>
          <p:spPr>
            <a:xfrm>
              <a:off x="4599151" y="1289412"/>
              <a:ext cx="150650" cy="165130"/>
            </a:xfrm>
            <a:custGeom>
              <a:avLst/>
              <a:gdLst/>
              <a:ahLst/>
              <a:cxnLst/>
              <a:rect l="0" t="0" r="0" b="0"/>
              <a:pathLst>
                <a:path w="150650" h="165130">
                  <a:moveTo>
                    <a:pt x="17299" y="18688"/>
                  </a:moveTo>
                  <a:lnTo>
                    <a:pt x="17299" y="18688"/>
                  </a:lnTo>
                  <a:lnTo>
                    <a:pt x="17299" y="860"/>
                  </a:lnTo>
                  <a:lnTo>
                    <a:pt x="16593" y="452"/>
                  </a:lnTo>
                  <a:lnTo>
                    <a:pt x="13928" y="0"/>
                  </a:lnTo>
                  <a:lnTo>
                    <a:pt x="12935" y="1290"/>
                  </a:lnTo>
                  <a:lnTo>
                    <a:pt x="6054" y="37941"/>
                  </a:lnTo>
                  <a:lnTo>
                    <a:pt x="0" y="84606"/>
                  </a:lnTo>
                  <a:lnTo>
                    <a:pt x="438" y="105135"/>
                  </a:lnTo>
                  <a:lnTo>
                    <a:pt x="8619" y="137670"/>
                  </a:lnTo>
                  <a:lnTo>
                    <a:pt x="16029" y="151767"/>
                  </a:lnTo>
                  <a:lnTo>
                    <a:pt x="28133" y="164266"/>
                  </a:lnTo>
                  <a:lnTo>
                    <a:pt x="34400" y="165129"/>
                  </a:lnTo>
                  <a:lnTo>
                    <a:pt x="50769" y="162325"/>
                  </a:lnTo>
                  <a:lnTo>
                    <a:pt x="69706" y="152812"/>
                  </a:lnTo>
                  <a:lnTo>
                    <a:pt x="87625" y="127573"/>
                  </a:lnTo>
                  <a:lnTo>
                    <a:pt x="106163" y="87599"/>
                  </a:lnTo>
                  <a:lnTo>
                    <a:pt x="112175" y="41818"/>
                  </a:lnTo>
                  <a:lnTo>
                    <a:pt x="112439" y="36360"/>
                  </a:lnTo>
                  <a:lnTo>
                    <a:pt x="113251" y="80303"/>
                  </a:lnTo>
                  <a:lnTo>
                    <a:pt x="121337" y="109097"/>
                  </a:lnTo>
                  <a:lnTo>
                    <a:pt x="139836" y="151363"/>
                  </a:lnTo>
                  <a:lnTo>
                    <a:pt x="142031" y="152999"/>
                  </a:lnTo>
                  <a:lnTo>
                    <a:pt x="150649" y="152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SMARTInkShape-6339"/>
            <p:cNvSpPr/>
            <p:nvPr>
              <p:custDataLst>
                <p:tags r:id="rId102"/>
              </p:custDataLst>
            </p:nvPr>
          </p:nvSpPr>
          <p:spPr>
            <a:xfrm>
              <a:off x="4473680" y="1581150"/>
              <a:ext cx="784121" cy="25401"/>
            </a:xfrm>
            <a:custGeom>
              <a:avLst/>
              <a:gdLst/>
              <a:ahLst/>
              <a:cxnLst/>
              <a:rect l="0" t="0" r="0" b="0"/>
              <a:pathLst>
                <a:path w="784121" h="25401">
                  <a:moveTo>
                    <a:pt x="9420" y="0"/>
                  </a:moveTo>
                  <a:lnTo>
                    <a:pt x="9420" y="0"/>
                  </a:lnTo>
                  <a:lnTo>
                    <a:pt x="6049" y="0"/>
                  </a:lnTo>
                  <a:lnTo>
                    <a:pt x="2512" y="3763"/>
                  </a:lnTo>
                  <a:lnTo>
                    <a:pt x="581" y="6742"/>
                  </a:lnTo>
                  <a:lnTo>
                    <a:pt x="0" y="8728"/>
                  </a:lnTo>
                  <a:lnTo>
                    <a:pt x="318" y="10052"/>
                  </a:lnTo>
                  <a:lnTo>
                    <a:pt x="1235" y="10935"/>
                  </a:lnTo>
                  <a:lnTo>
                    <a:pt x="43010" y="12468"/>
                  </a:lnTo>
                  <a:lnTo>
                    <a:pt x="84284" y="12631"/>
                  </a:lnTo>
                  <a:lnTo>
                    <a:pt x="125206" y="10798"/>
                  </a:lnTo>
                  <a:lnTo>
                    <a:pt x="168610" y="7668"/>
                  </a:lnTo>
                  <a:lnTo>
                    <a:pt x="199410" y="6230"/>
                  </a:lnTo>
                  <a:lnTo>
                    <a:pt x="234265" y="3239"/>
                  </a:lnTo>
                  <a:lnTo>
                    <a:pt x="270923" y="1440"/>
                  </a:lnTo>
                  <a:lnTo>
                    <a:pt x="309088" y="1345"/>
                  </a:lnTo>
                  <a:lnTo>
                    <a:pt x="349569" y="3655"/>
                  </a:lnTo>
                  <a:lnTo>
                    <a:pt x="389197" y="5152"/>
                  </a:lnTo>
                  <a:lnTo>
                    <a:pt x="427977" y="6523"/>
                  </a:lnTo>
                  <a:lnTo>
                    <a:pt x="466378" y="9484"/>
                  </a:lnTo>
                  <a:lnTo>
                    <a:pt x="504613" y="11271"/>
                  </a:lnTo>
                  <a:lnTo>
                    <a:pt x="542067" y="12770"/>
                  </a:lnTo>
                  <a:lnTo>
                    <a:pt x="577527" y="15789"/>
                  </a:lnTo>
                  <a:lnTo>
                    <a:pt x="622483" y="18084"/>
                  </a:lnTo>
                  <a:lnTo>
                    <a:pt x="662615" y="22135"/>
                  </a:lnTo>
                  <a:lnTo>
                    <a:pt x="706077" y="24755"/>
                  </a:lnTo>
                  <a:lnTo>
                    <a:pt x="750620" y="25272"/>
                  </a:lnTo>
                  <a:lnTo>
                    <a:pt x="78412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SMARTInkShape-6340"/>
            <p:cNvSpPr/>
            <p:nvPr>
              <p:custDataLst>
                <p:tags r:id="rId103"/>
              </p:custDataLst>
            </p:nvPr>
          </p:nvSpPr>
          <p:spPr>
            <a:xfrm>
              <a:off x="5511807" y="1329183"/>
              <a:ext cx="123396" cy="150368"/>
            </a:xfrm>
            <a:custGeom>
              <a:avLst/>
              <a:gdLst/>
              <a:ahLst/>
              <a:cxnLst/>
              <a:rect l="0" t="0" r="0" b="0"/>
              <a:pathLst>
                <a:path w="123396" h="150368">
                  <a:moveTo>
                    <a:pt x="6343" y="42417"/>
                  </a:moveTo>
                  <a:lnTo>
                    <a:pt x="6343" y="42417"/>
                  </a:lnTo>
                  <a:lnTo>
                    <a:pt x="2972" y="45788"/>
                  </a:lnTo>
                  <a:lnTo>
                    <a:pt x="1317" y="51206"/>
                  </a:lnTo>
                  <a:lnTo>
                    <a:pt x="0" y="97071"/>
                  </a:lnTo>
                  <a:lnTo>
                    <a:pt x="703" y="97197"/>
                  </a:lnTo>
                  <a:lnTo>
                    <a:pt x="3366" y="95456"/>
                  </a:lnTo>
                  <a:lnTo>
                    <a:pt x="27880" y="55022"/>
                  </a:lnTo>
                  <a:lnTo>
                    <a:pt x="53107" y="13032"/>
                  </a:lnTo>
                  <a:lnTo>
                    <a:pt x="64521" y="2076"/>
                  </a:lnTo>
                  <a:lnTo>
                    <a:pt x="69117" y="0"/>
                  </a:lnTo>
                  <a:lnTo>
                    <a:pt x="72887" y="28"/>
                  </a:lnTo>
                  <a:lnTo>
                    <a:pt x="79662" y="3822"/>
                  </a:lnTo>
                  <a:lnTo>
                    <a:pt x="87377" y="10212"/>
                  </a:lnTo>
                  <a:lnTo>
                    <a:pt x="103122" y="44679"/>
                  </a:lnTo>
                  <a:lnTo>
                    <a:pt x="116053" y="88724"/>
                  </a:lnTo>
                  <a:lnTo>
                    <a:pt x="123395" y="121388"/>
                  </a:lnTo>
                  <a:lnTo>
                    <a:pt x="122337" y="133019"/>
                  </a:lnTo>
                  <a:lnTo>
                    <a:pt x="114293" y="150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SMARTInkShape-6341"/>
            <p:cNvSpPr/>
            <p:nvPr>
              <p:custDataLst>
                <p:tags r:id="rId104"/>
              </p:custDataLst>
            </p:nvPr>
          </p:nvSpPr>
          <p:spPr>
            <a:xfrm>
              <a:off x="5323098" y="1352550"/>
              <a:ext cx="137903" cy="102957"/>
            </a:xfrm>
            <a:custGeom>
              <a:avLst/>
              <a:gdLst/>
              <a:ahLst/>
              <a:cxnLst/>
              <a:rect l="0" t="0" r="0" b="0"/>
              <a:pathLst>
                <a:path w="137903" h="102957">
                  <a:moveTo>
                    <a:pt x="10902" y="19050"/>
                  </a:moveTo>
                  <a:lnTo>
                    <a:pt x="10902" y="19050"/>
                  </a:lnTo>
                  <a:lnTo>
                    <a:pt x="10902" y="10212"/>
                  </a:lnTo>
                  <a:lnTo>
                    <a:pt x="11608" y="8924"/>
                  </a:lnTo>
                  <a:lnTo>
                    <a:pt x="12783" y="8066"/>
                  </a:lnTo>
                  <a:lnTo>
                    <a:pt x="14273" y="7494"/>
                  </a:lnTo>
                  <a:lnTo>
                    <a:pt x="14560" y="7818"/>
                  </a:lnTo>
                  <a:lnTo>
                    <a:pt x="9952" y="19053"/>
                  </a:lnTo>
                  <a:lnTo>
                    <a:pt x="0" y="59032"/>
                  </a:lnTo>
                  <a:lnTo>
                    <a:pt x="617" y="81226"/>
                  </a:lnTo>
                  <a:lnTo>
                    <a:pt x="5267" y="97445"/>
                  </a:lnTo>
                  <a:lnTo>
                    <a:pt x="7145" y="100946"/>
                  </a:lnTo>
                  <a:lnTo>
                    <a:pt x="9809" y="102576"/>
                  </a:lnTo>
                  <a:lnTo>
                    <a:pt x="12995" y="102956"/>
                  </a:lnTo>
                  <a:lnTo>
                    <a:pt x="16531" y="102504"/>
                  </a:lnTo>
                  <a:lnTo>
                    <a:pt x="24223" y="98239"/>
                  </a:lnTo>
                  <a:lnTo>
                    <a:pt x="43440" y="80696"/>
                  </a:lnTo>
                  <a:lnTo>
                    <a:pt x="48269" y="71418"/>
                  </a:lnTo>
                  <a:lnTo>
                    <a:pt x="49219" y="71601"/>
                  </a:lnTo>
                  <a:lnTo>
                    <a:pt x="52156" y="73685"/>
                  </a:lnTo>
                  <a:lnTo>
                    <a:pt x="63910" y="95752"/>
                  </a:lnTo>
                  <a:lnTo>
                    <a:pt x="68092" y="99001"/>
                  </a:lnTo>
                  <a:lnTo>
                    <a:pt x="73009" y="100445"/>
                  </a:lnTo>
                  <a:lnTo>
                    <a:pt x="79898" y="101087"/>
                  </a:lnTo>
                  <a:lnTo>
                    <a:pt x="95081" y="94706"/>
                  </a:lnTo>
                  <a:lnTo>
                    <a:pt x="103113" y="87717"/>
                  </a:lnTo>
                  <a:lnTo>
                    <a:pt x="109741" y="77791"/>
                  </a:lnTo>
                  <a:lnTo>
                    <a:pt x="128023" y="33339"/>
                  </a:lnTo>
                  <a:lnTo>
                    <a:pt x="132736" y="15313"/>
                  </a:lnTo>
                  <a:lnTo>
                    <a:pt x="135606" y="9628"/>
                  </a:lnTo>
                  <a:lnTo>
                    <a:pt x="1379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SMARTInkShape-6342"/>
            <p:cNvSpPr/>
            <p:nvPr>
              <p:custDataLst>
                <p:tags r:id="rId105"/>
              </p:custDataLst>
            </p:nvPr>
          </p:nvSpPr>
          <p:spPr>
            <a:xfrm>
              <a:off x="5208385" y="1375468"/>
              <a:ext cx="65487" cy="104097"/>
            </a:xfrm>
            <a:custGeom>
              <a:avLst/>
              <a:gdLst/>
              <a:ahLst/>
              <a:cxnLst/>
              <a:rect l="0" t="0" r="0" b="0"/>
              <a:pathLst>
                <a:path w="65487" h="104097">
                  <a:moveTo>
                    <a:pt x="62115" y="15182"/>
                  </a:moveTo>
                  <a:lnTo>
                    <a:pt x="62115" y="15182"/>
                  </a:lnTo>
                  <a:lnTo>
                    <a:pt x="65486" y="8440"/>
                  </a:lnTo>
                  <a:lnTo>
                    <a:pt x="65068" y="5748"/>
                  </a:lnTo>
                  <a:lnTo>
                    <a:pt x="63378" y="3248"/>
                  </a:lnTo>
                  <a:lnTo>
                    <a:pt x="60839" y="876"/>
                  </a:lnTo>
                  <a:lnTo>
                    <a:pt x="57737" y="0"/>
                  </a:lnTo>
                  <a:lnTo>
                    <a:pt x="50527" y="909"/>
                  </a:lnTo>
                  <a:lnTo>
                    <a:pt x="30036" y="12310"/>
                  </a:lnTo>
                  <a:lnTo>
                    <a:pt x="20576" y="20020"/>
                  </a:lnTo>
                  <a:lnTo>
                    <a:pt x="13550" y="31914"/>
                  </a:lnTo>
                  <a:lnTo>
                    <a:pt x="1731" y="70041"/>
                  </a:lnTo>
                  <a:lnTo>
                    <a:pt x="0" y="84014"/>
                  </a:lnTo>
                  <a:lnTo>
                    <a:pt x="2993" y="95398"/>
                  </a:lnTo>
                  <a:lnTo>
                    <a:pt x="5767" y="100409"/>
                  </a:lnTo>
                  <a:lnTo>
                    <a:pt x="9028" y="103044"/>
                  </a:lnTo>
                  <a:lnTo>
                    <a:pt x="12612" y="104096"/>
                  </a:lnTo>
                  <a:lnTo>
                    <a:pt x="20358" y="103382"/>
                  </a:lnTo>
                  <a:lnTo>
                    <a:pt x="28505" y="100714"/>
                  </a:lnTo>
                  <a:lnTo>
                    <a:pt x="36829" y="91531"/>
                  </a:lnTo>
                  <a:lnTo>
                    <a:pt x="43821" y="78748"/>
                  </a:lnTo>
                  <a:lnTo>
                    <a:pt x="46928" y="66012"/>
                  </a:lnTo>
                  <a:lnTo>
                    <a:pt x="45307" y="40199"/>
                  </a:lnTo>
                  <a:lnTo>
                    <a:pt x="40299" y="27947"/>
                  </a:lnTo>
                  <a:lnTo>
                    <a:pt x="32327" y="17703"/>
                  </a:lnTo>
                  <a:lnTo>
                    <a:pt x="30365" y="8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5" name="SMARTInkShape-Group1384"/>
          <p:cNvGrpSpPr/>
          <p:nvPr/>
        </p:nvGrpSpPr>
        <p:grpSpPr>
          <a:xfrm>
            <a:off x="6163589" y="1180321"/>
            <a:ext cx="1411962" cy="324648"/>
            <a:chOff x="6163589" y="1180321"/>
            <a:chExt cx="1411962" cy="324648"/>
          </a:xfrm>
        </p:grpSpPr>
        <p:sp>
          <p:nvSpPr>
            <p:cNvPr id="689" name="SMARTInkShape-6343"/>
            <p:cNvSpPr/>
            <p:nvPr>
              <p:custDataLst>
                <p:tags r:id="rId81"/>
              </p:custDataLst>
            </p:nvPr>
          </p:nvSpPr>
          <p:spPr>
            <a:xfrm>
              <a:off x="6163589" y="1180321"/>
              <a:ext cx="122912" cy="324648"/>
            </a:xfrm>
            <a:custGeom>
              <a:avLst/>
              <a:gdLst/>
              <a:ahLst/>
              <a:cxnLst/>
              <a:rect l="0" t="0" r="0" b="0"/>
              <a:pathLst>
                <a:path w="122912" h="324648">
                  <a:moveTo>
                    <a:pt x="97511" y="216679"/>
                  </a:moveTo>
                  <a:lnTo>
                    <a:pt x="97511" y="216679"/>
                  </a:lnTo>
                  <a:lnTo>
                    <a:pt x="97509" y="213308"/>
                  </a:lnTo>
                  <a:lnTo>
                    <a:pt x="96806" y="212315"/>
                  </a:lnTo>
                  <a:lnTo>
                    <a:pt x="95629" y="211653"/>
                  </a:lnTo>
                  <a:lnTo>
                    <a:pt x="73745" y="204939"/>
                  </a:lnTo>
                  <a:lnTo>
                    <a:pt x="63665" y="208169"/>
                  </a:lnTo>
                  <a:lnTo>
                    <a:pt x="39947" y="221740"/>
                  </a:lnTo>
                  <a:lnTo>
                    <a:pt x="21189" y="240600"/>
                  </a:lnTo>
                  <a:lnTo>
                    <a:pt x="8966" y="260691"/>
                  </a:lnTo>
                  <a:lnTo>
                    <a:pt x="877" y="283420"/>
                  </a:lnTo>
                  <a:lnTo>
                    <a:pt x="0" y="297847"/>
                  </a:lnTo>
                  <a:lnTo>
                    <a:pt x="753" y="304658"/>
                  </a:lnTo>
                  <a:lnTo>
                    <a:pt x="7236" y="315988"/>
                  </a:lnTo>
                  <a:lnTo>
                    <a:pt x="11927" y="320985"/>
                  </a:lnTo>
                  <a:lnTo>
                    <a:pt x="17172" y="323611"/>
                  </a:lnTo>
                  <a:lnTo>
                    <a:pt x="28643" y="324647"/>
                  </a:lnTo>
                  <a:lnTo>
                    <a:pt x="53745" y="317892"/>
                  </a:lnTo>
                  <a:lnTo>
                    <a:pt x="67711" y="308935"/>
                  </a:lnTo>
                  <a:lnTo>
                    <a:pt x="91547" y="279196"/>
                  </a:lnTo>
                  <a:lnTo>
                    <a:pt x="103583" y="256369"/>
                  </a:lnTo>
                  <a:lnTo>
                    <a:pt x="108902" y="215896"/>
                  </a:lnTo>
                  <a:lnTo>
                    <a:pt x="109952" y="171735"/>
                  </a:lnTo>
                  <a:lnTo>
                    <a:pt x="110135" y="125751"/>
                  </a:lnTo>
                  <a:lnTo>
                    <a:pt x="108306" y="85786"/>
                  </a:lnTo>
                  <a:lnTo>
                    <a:pt x="101368" y="46577"/>
                  </a:lnTo>
                  <a:lnTo>
                    <a:pt x="92382" y="2729"/>
                  </a:lnTo>
                  <a:lnTo>
                    <a:pt x="91269" y="668"/>
                  </a:lnTo>
                  <a:lnTo>
                    <a:pt x="89822" y="0"/>
                  </a:lnTo>
                  <a:lnTo>
                    <a:pt x="88151" y="259"/>
                  </a:lnTo>
                  <a:lnTo>
                    <a:pt x="82431" y="17480"/>
                  </a:lnTo>
                  <a:lnTo>
                    <a:pt x="83008" y="58409"/>
                  </a:lnTo>
                  <a:lnTo>
                    <a:pt x="84276" y="100640"/>
                  </a:lnTo>
                  <a:lnTo>
                    <a:pt x="88022" y="139964"/>
                  </a:lnTo>
                  <a:lnTo>
                    <a:pt x="92629" y="186952"/>
                  </a:lnTo>
                  <a:lnTo>
                    <a:pt x="103289" y="227662"/>
                  </a:lnTo>
                  <a:lnTo>
                    <a:pt x="110511" y="273240"/>
                  </a:lnTo>
                  <a:lnTo>
                    <a:pt x="122911" y="292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SMARTInkShape-6344"/>
            <p:cNvSpPr/>
            <p:nvPr>
              <p:custDataLst>
                <p:tags r:id="rId82"/>
              </p:custDataLst>
            </p:nvPr>
          </p:nvSpPr>
          <p:spPr>
            <a:xfrm>
              <a:off x="6337300" y="13970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0" y="0"/>
                  </a:moveTo>
                  <a:lnTo>
                    <a:pt x="0" y="0"/>
                  </a:lnTo>
                  <a:lnTo>
                    <a:pt x="4364" y="42741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SMARTInkShape-6345"/>
            <p:cNvSpPr/>
            <p:nvPr>
              <p:custDataLst>
                <p:tags r:id="rId83"/>
              </p:custDataLst>
            </p:nvPr>
          </p:nvSpPr>
          <p:spPr>
            <a:xfrm>
              <a:off x="6352693" y="1319138"/>
              <a:ext cx="3658" cy="39763"/>
            </a:xfrm>
            <a:custGeom>
              <a:avLst/>
              <a:gdLst/>
              <a:ahLst/>
              <a:cxnLst/>
              <a:rect l="0" t="0" r="0" b="0"/>
              <a:pathLst>
                <a:path w="3658" h="39763">
                  <a:moveTo>
                    <a:pt x="3657" y="39762"/>
                  </a:moveTo>
                  <a:lnTo>
                    <a:pt x="3657" y="39762"/>
                  </a:lnTo>
                  <a:lnTo>
                    <a:pt x="2952" y="10077"/>
                  </a:lnTo>
                  <a:lnTo>
                    <a:pt x="0" y="0"/>
                  </a:lnTo>
                  <a:lnTo>
                    <a:pt x="3657" y="1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SMARTInkShape-6346"/>
            <p:cNvSpPr/>
            <p:nvPr>
              <p:custDataLst>
                <p:tags r:id="rId84"/>
              </p:custDataLst>
            </p:nvPr>
          </p:nvSpPr>
          <p:spPr>
            <a:xfrm>
              <a:off x="6409406" y="1328372"/>
              <a:ext cx="54895" cy="164804"/>
            </a:xfrm>
            <a:custGeom>
              <a:avLst/>
              <a:gdLst/>
              <a:ahLst/>
              <a:cxnLst/>
              <a:rect l="0" t="0" r="0" b="0"/>
              <a:pathLst>
                <a:path w="54895" h="164804">
                  <a:moveTo>
                    <a:pt x="54894" y="17828"/>
                  </a:moveTo>
                  <a:lnTo>
                    <a:pt x="54894" y="17828"/>
                  </a:lnTo>
                  <a:lnTo>
                    <a:pt x="54894" y="14457"/>
                  </a:lnTo>
                  <a:lnTo>
                    <a:pt x="53012" y="10920"/>
                  </a:lnTo>
                  <a:lnTo>
                    <a:pt x="51523" y="8990"/>
                  </a:lnTo>
                  <a:lnTo>
                    <a:pt x="39314" y="2901"/>
                  </a:lnTo>
                  <a:lnTo>
                    <a:pt x="25662" y="0"/>
                  </a:lnTo>
                  <a:lnTo>
                    <a:pt x="18854" y="1202"/>
                  </a:lnTo>
                  <a:lnTo>
                    <a:pt x="16051" y="2511"/>
                  </a:lnTo>
                  <a:lnTo>
                    <a:pt x="5363" y="14466"/>
                  </a:lnTo>
                  <a:lnTo>
                    <a:pt x="1131" y="23624"/>
                  </a:lnTo>
                  <a:lnTo>
                    <a:pt x="0" y="28042"/>
                  </a:lnTo>
                  <a:lnTo>
                    <a:pt x="2510" y="38595"/>
                  </a:lnTo>
                  <a:lnTo>
                    <a:pt x="23561" y="80155"/>
                  </a:lnTo>
                  <a:lnTo>
                    <a:pt x="43659" y="121652"/>
                  </a:lnTo>
                  <a:lnTo>
                    <a:pt x="50546" y="142900"/>
                  </a:lnTo>
                  <a:lnTo>
                    <a:pt x="49904" y="153614"/>
                  </a:lnTo>
                  <a:lnTo>
                    <a:pt x="48040" y="157741"/>
                  </a:lnTo>
                  <a:lnTo>
                    <a:pt x="42205" y="164208"/>
                  </a:lnTo>
                  <a:lnTo>
                    <a:pt x="38674" y="164803"/>
                  </a:lnTo>
                  <a:lnTo>
                    <a:pt x="34908" y="163789"/>
                  </a:lnTo>
                  <a:lnTo>
                    <a:pt x="30987" y="161702"/>
                  </a:lnTo>
                  <a:lnTo>
                    <a:pt x="24748" y="151857"/>
                  </a:lnTo>
                  <a:lnTo>
                    <a:pt x="16794" y="119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SMARTInkShape-6347"/>
            <p:cNvSpPr/>
            <p:nvPr>
              <p:custDataLst>
                <p:tags r:id="rId85"/>
              </p:custDataLst>
            </p:nvPr>
          </p:nvSpPr>
          <p:spPr>
            <a:xfrm>
              <a:off x="6547199" y="1204484"/>
              <a:ext cx="50452" cy="265328"/>
            </a:xfrm>
            <a:custGeom>
              <a:avLst/>
              <a:gdLst/>
              <a:ahLst/>
              <a:cxnLst/>
              <a:rect l="0" t="0" r="0" b="0"/>
              <a:pathLst>
                <a:path w="50452" h="265328">
                  <a:moveTo>
                    <a:pt x="25051" y="21066"/>
                  </a:moveTo>
                  <a:lnTo>
                    <a:pt x="25051" y="21066"/>
                  </a:lnTo>
                  <a:lnTo>
                    <a:pt x="25051" y="0"/>
                  </a:lnTo>
                  <a:lnTo>
                    <a:pt x="23170" y="36001"/>
                  </a:lnTo>
                  <a:lnTo>
                    <a:pt x="18143" y="74410"/>
                  </a:lnTo>
                  <a:lnTo>
                    <a:pt x="14067" y="115188"/>
                  </a:lnTo>
                  <a:lnTo>
                    <a:pt x="9319" y="156780"/>
                  </a:lnTo>
                  <a:lnTo>
                    <a:pt x="2291" y="197765"/>
                  </a:lnTo>
                  <a:lnTo>
                    <a:pt x="0" y="233981"/>
                  </a:lnTo>
                  <a:lnTo>
                    <a:pt x="3568" y="248339"/>
                  </a:lnTo>
                  <a:lnTo>
                    <a:pt x="6496" y="255132"/>
                  </a:lnTo>
                  <a:lnTo>
                    <a:pt x="9858" y="259660"/>
                  </a:lnTo>
                  <a:lnTo>
                    <a:pt x="17358" y="264691"/>
                  </a:lnTo>
                  <a:lnTo>
                    <a:pt x="21333" y="265327"/>
                  </a:lnTo>
                  <a:lnTo>
                    <a:pt x="29514" y="264152"/>
                  </a:lnTo>
                  <a:lnTo>
                    <a:pt x="42052" y="256153"/>
                  </a:lnTo>
                  <a:lnTo>
                    <a:pt x="50451" y="243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SMARTInkShape-6348"/>
            <p:cNvSpPr/>
            <p:nvPr>
              <p:custDataLst>
                <p:tags r:id="rId86"/>
              </p:custDataLst>
            </p:nvPr>
          </p:nvSpPr>
          <p:spPr>
            <a:xfrm>
              <a:off x="6510417" y="1339850"/>
              <a:ext cx="106284" cy="44451"/>
            </a:xfrm>
            <a:custGeom>
              <a:avLst/>
              <a:gdLst/>
              <a:ahLst/>
              <a:cxnLst/>
              <a:rect l="0" t="0" r="0" b="0"/>
              <a:pathLst>
                <a:path w="106284" h="44451">
                  <a:moveTo>
                    <a:pt x="23733" y="44450"/>
                  </a:moveTo>
                  <a:lnTo>
                    <a:pt x="23733" y="44450"/>
                  </a:lnTo>
                  <a:lnTo>
                    <a:pt x="0" y="38362"/>
                  </a:lnTo>
                  <a:lnTo>
                    <a:pt x="150" y="37569"/>
                  </a:lnTo>
                  <a:lnTo>
                    <a:pt x="2198" y="34806"/>
                  </a:lnTo>
                  <a:lnTo>
                    <a:pt x="42656" y="23364"/>
                  </a:lnTo>
                  <a:lnTo>
                    <a:pt x="1062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SMARTInkShape-6349"/>
            <p:cNvSpPr/>
            <p:nvPr>
              <p:custDataLst>
                <p:tags r:id="rId87"/>
              </p:custDataLst>
            </p:nvPr>
          </p:nvSpPr>
          <p:spPr>
            <a:xfrm>
              <a:off x="6642098" y="1352942"/>
              <a:ext cx="101603" cy="102475"/>
            </a:xfrm>
            <a:custGeom>
              <a:avLst/>
              <a:gdLst/>
              <a:ahLst/>
              <a:cxnLst/>
              <a:rect l="0" t="0" r="0" b="0"/>
              <a:pathLst>
                <a:path w="101603" h="102475">
                  <a:moveTo>
                    <a:pt x="2" y="5958"/>
                  </a:moveTo>
                  <a:lnTo>
                    <a:pt x="2" y="5958"/>
                  </a:lnTo>
                  <a:lnTo>
                    <a:pt x="0" y="2587"/>
                  </a:lnTo>
                  <a:lnTo>
                    <a:pt x="707" y="1594"/>
                  </a:lnTo>
                  <a:lnTo>
                    <a:pt x="1883" y="932"/>
                  </a:lnTo>
                  <a:lnTo>
                    <a:pt x="8791" y="0"/>
                  </a:lnTo>
                  <a:lnTo>
                    <a:pt x="15903" y="488"/>
                  </a:lnTo>
                  <a:lnTo>
                    <a:pt x="23767" y="3056"/>
                  </a:lnTo>
                  <a:lnTo>
                    <a:pt x="36128" y="11840"/>
                  </a:lnTo>
                  <a:lnTo>
                    <a:pt x="52241" y="36884"/>
                  </a:lnTo>
                  <a:lnTo>
                    <a:pt x="59852" y="57925"/>
                  </a:lnTo>
                  <a:lnTo>
                    <a:pt x="63021" y="92669"/>
                  </a:lnTo>
                  <a:lnTo>
                    <a:pt x="61408" y="99294"/>
                  </a:lnTo>
                  <a:lnTo>
                    <a:pt x="59988" y="102049"/>
                  </a:lnTo>
                  <a:lnTo>
                    <a:pt x="58337" y="102474"/>
                  </a:lnTo>
                  <a:lnTo>
                    <a:pt x="56530" y="101346"/>
                  </a:lnTo>
                  <a:lnTo>
                    <a:pt x="54620" y="99184"/>
                  </a:lnTo>
                  <a:lnTo>
                    <a:pt x="51933" y="82656"/>
                  </a:lnTo>
                  <a:lnTo>
                    <a:pt x="56800" y="51081"/>
                  </a:lnTo>
                  <a:lnTo>
                    <a:pt x="71226" y="14740"/>
                  </a:lnTo>
                  <a:lnTo>
                    <a:pt x="74295" y="11813"/>
                  </a:lnTo>
                  <a:lnTo>
                    <a:pt x="81469" y="8560"/>
                  </a:lnTo>
                  <a:lnTo>
                    <a:pt x="101602" y="5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SMARTInkShape-6350"/>
            <p:cNvSpPr/>
            <p:nvPr>
              <p:custDataLst>
                <p:tags r:id="rId88"/>
              </p:custDataLst>
            </p:nvPr>
          </p:nvSpPr>
          <p:spPr>
            <a:xfrm>
              <a:off x="6813548" y="1352550"/>
              <a:ext cx="6353" cy="88901"/>
            </a:xfrm>
            <a:custGeom>
              <a:avLst/>
              <a:gdLst/>
              <a:ahLst/>
              <a:cxnLst/>
              <a:rect l="0" t="0" r="0" b="0"/>
              <a:pathLst>
                <a:path w="6353" h="88901">
                  <a:moveTo>
                    <a:pt x="2" y="0"/>
                  </a:moveTo>
                  <a:lnTo>
                    <a:pt x="2" y="0"/>
                  </a:lnTo>
                  <a:lnTo>
                    <a:pt x="0" y="39821"/>
                  </a:lnTo>
                  <a:lnTo>
                    <a:pt x="6352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SMARTInkShape-6351"/>
            <p:cNvSpPr/>
            <p:nvPr>
              <p:custDataLst>
                <p:tags r:id="rId89"/>
              </p:custDataLst>
            </p:nvPr>
          </p:nvSpPr>
          <p:spPr>
            <a:xfrm>
              <a:off x="6819900" y="1278115"/>
              <a:ext cx="12701" cy="10936"/>
            </a:xfrm>
            <a:custGeom>
              <a:avLst/>
              <a:gdLst/>
              <a:ahLst/>
              <a:cxnLst/>
              <a:rect l="0" t="0" r="0" b="0"/>
              <a:pathLst>
                <a:path w="12701" h="10936">
                  <a:moveTo>
                    <a:pt x="12700" y="10935"/>
                  </a:moveTo>
                  <a:lnTo>
                    <a:pt x="12700" y="10935"/>
                  </a:lnTo>
                  <a:lnTo>
                    <a:pt x="12698" y="4193"/>
                  </a:lnTo>
                  <a:lnTo>
                    <a:pt x="11995" y="2207"/>
                  </a:lnTo>
                  <a:lnTo>
                    <a:pt x="10818" y="883"/>
                  </a:lnTo>
                  <a:lnTo>
                    <a:pt x="9329" y="0"/>
                  </a:lnTo>
                  <a:lnTo>
                    <a:pt x="8336" y="117"/>
                  </a:lnTo>
                  <a:lnTo>
                    <a:pt x="7674" y="901"/>
                  </a:lnTo>
                  <a:lnTo>
                    <a:pt x="7232" y="2129"/>
                  </a:lnTo>
                  <a:lnTo>
                    <a:pt x="6232" y="2948"/>
                  </a:lnTo>
                  <a:lnTo>
                    <a:pt x="0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SMARTInkShape-6352"/>
            <p:cNvSpPr/>
            <p:nvPr>
              <p:custDataLst>
                <p:tags r:id="rId90"/>
              </p:custDataLst>
            </p:nvPr>
          </p:nvSpPr>
          <p:spPr>
            <a:xfrm>
              <a:off x="6915150" y="1206762"/>
              <a:ext cx="81185" cy="277003"/>
            </a:xfrm>
            <a:custGeom>
              <a:avLst/>
              <a:gdLst/>
              <a:ahLst/>
              <a:cxnLst/>
              <a:rect l="0" t="0" r="0" b="0"/>
              <a:pathLst>
                <a:path w="81185" h="277003">
                  <a:moveTo>
                    <a:pt x="0" y="6088"/>
                  </a:moveTo>
                  <a:lnTo>
                    <a:pt x="0" y="6088"/>
                  </a:lnTo>
                  <a:lnTo>
                    <a:pt x="0" y="621"/>
                  </a:lnTo>
                  <a:lnTo>
                    <a:pt x="705" y="326"/>
                  </a:lnTo>
                  <a:lnTo>
                    <a:pt x="3370" y="0"/>
                  </a:lnTo>
                  <a:lnTo>
                    <a:pt x="4363" y="1323"/>
                  </a:lnTo>
                  <a:lnTo>
                    <a:pt x="11259" y="41793"/>
                  </a:lnTo>
                  <a:lnTo>
                    <a:pt x="12273" y="81579"/>
                  </a:lnTo>
                  <a:lnTo>
                    <a:pt x="12574" y="122059"/>
                  </a:lnTo>
                  <a:lnTo>
                    <a:pt x="12675" y="166501"/>
                  </a:lnTo>
                  <a:lnTo>
                    <a:pt x="8330" y="208049"/>
                  </a:lnTo>
                  <a:lnTo>
                    <a:pt x="4583" y="251846"/>
                  </a:lnTo>
                  <a:lnTo>
                    <a:pt x="2743" y="259247"/>
                  </a:lnTo>
                  <a:lnTo>
                    <a:pt x="3239" y="260233"/>
                  </a:lnTo>
                  <a:lnTo>
                    <a:pt x="4276" y="260185"/>
                  </a:lnTo>
                  <a:lnTo>
                    <a:pt x="26493" y="213803"/>
                  </a:lnTo>
                  <a:lnTo>
                    <a:pt x="52826" y="167296"/>
                  </a:lnTo>
                  <a:lnTo>
                    <a:pt x="64884" y="156943"/>
                  </a:lnTo>
                  <a:lnTo>
                    <a:pt x="70700" y="154273"/>
                  </a:lnTo>
                  <a:lnTo>
                    <a:pt x="73239" y="156384"/>
                  </a:lnTo>
                  <a:lnTo>
                    <a:pt x="77942" y="166255"/>
                  </a:lnTo>
                  <a:lnTo>
                    <a:pt x="81184" y="180937"/>
                  </a:lnTo>
                  <a:lnTo>
                    <a:pt x="80869" y="217407"/>
                  </a:lnTo>
                  <a:lnTo>
                    <a:pt x="68682" y="251370"/>
                  </a:lnTo>
                  <a:lnTo>
                    <a:pt x="60158" y="263974"/>
                  </a:lnTo>
                  <a:lnTo>
                    <a:pt x="49314" y="271928"/>
                  </a:lnTo>
                  <a:lnTo>
                    <a:pt x="31310" y="277002"/>
                  </a:lnTo>
                  <a:lnTo>
                    <a:pt x="12569" y="275134"/>
                  </a:lnTo>
                  <a:lnTo>
                    <a:pt x="7674" y="272235"/>
                  </a:lnTo>
                  <a:lnTo>
                    <a:pt x="353" y="263370"/>
                  </a:lnTo>
                  <a:lnTo>
                    <a:pt x="0" y="234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SMARTInkShape-6353"/>
            <p:cNvSpPr/>
            <p:nvPr>
              <p:custDataLst>
                <p:tags r:id="rId91"/>
              </p:custDataLst>
            </p:nvPr>
          </p:nvSpPr>
          <p:spPr>
            <a:xfrm>
              <a:off x="7024059" y="1180886"/>
              <a:ext cx="218136" cy="281019"/>
            </a:xfrm>
            <a:custGeom>
              <a:avLst/>
              <a:gdLst/>
              <a:ahLst/>
              <a:cxnLst/>
              <a:rect l="0" t="0" r="0" b="0"/>
              <a:pathLst>
                <a:path w="218136" h="281019">
                  <a:moveTo>
                    <a:pt x="5391" y="197064"/>
                  </a:moveTo>
                  <a:lnTo>
                    <a:pt x="5391" y="197064"/>
                  </a:lnTo>
                  <a:lnTo>
                    <a:pt x="11479" y="190975"/>
                  </a:lnTo>
                  <a:lnTo>
                    <a:pt x="11663" y="194162"/>
                  </a:lnTo>
                  <a:lnTo>
                    <a:pt x="3899" y="239309"/>
                  </a:lnTo>
                  <a:lnTo>
                    <a:pt x="0" y="268203"/>
                  </a:lnTo>
                  <a:lnTo>
                    <a:pt x="1091" y="272712"/>
                  </a:lnTo>
                  <a:lnTo>
                    <a:pt x="6068" y="279604"/>
                  </a:lnTo>
                  <a:lnTo>
                    <a:pt x="9370" y="281018"/>
                  </a:lnTo>
                  <a:lnTo>
                    <a:pt x="16803" y="280709"/>
                  </a:lnTo>
                  <a:lnTo>
                    <a:pt x="20054" y="278933"/>
                  </a:lnTo>
                  <a:lnTo>
                    <a:pt x="57137" y="235128"/>
                  </a:lnTo>
                  <a:lnTo>
                    <a:pt x="59644" y="233729"/>
                  </a:lnTo>
                  <a:lnTo>
                    <a:pt x="62020" y="233502"/>
                  </a:lnTo>
                  <a:lnTo>
                    <a:pt x="64311" y="234056"/>
                  </a:lnTo>
                  <a:lnTo>
                    <a:pt x="65837" y="235836"/>
                  </a:lnTo>
                  <a:lnTo>
                    <a:pt x="67534" y="241578"/>
                  </a:lnTo>
                  <a:lnTo>
                    <a:pt x="70594" y="260851"/>
                  </a:lnTo>
                  <a:lnTo>
                    <a:pt x="72143" y="264989"/>
                  </a:lnTo>
                  <a:lnTo>
                    <a:pt x="74587" y="267747"/>
                  </a:lnTo>
                  <a:lnTo>
                    <a:pt x="81065" y="270812"/>
                  </a:lnTo>
                  <a:lnTo>
                    <a:pt x="90529" y="268411"/>
                  </a:lnTo>
                  <a:lnTo>
                    <a:pt x="105876" y="259126"/>
                  </a:lnTo>
                  <a:lnTo>
                    <a:pt x="116373" y="248636"/>
                  </a:lnTo>
                  <a:lnTo>
                    <a:pt x="142345" y="207408"/>
                  </a:lnTo>
                  <a:lnTo>
                    <a:pt x="158859" y="167203"/>
                  </a:lnTo>
                  <a:lnTo>
                    <a:pt x="177157" y="121424"/>
                  </a:lnTo>
                  <a:lnTo>
                    <a:pt x="192221" y="82224"/>
                  </a:lnTo>
                  <a:lnTo>
                    <a:pt x="207005" y="40324"/>
                  </a:lnTo>
                  <a:lnTo>
                    <a:pt x="218135" y="951"/>
                  </a:lnTo>
                  <a:lnTo>
                    <a:pt x="217776" y="0"/>
                  </a:lnTo>
                  <a:lnTo>
                    <a:pt x="216830" y="71"/>
                  </a:lnTo>
                  <a:lnTo>
                    <a:pt x="205387" y="10285"/>
                  </a:lnTo>
                  <a:lnTo>
                    <a:pt x="185208" y="53882"/>
                  </a:lnTo>
                  <a:lnTo>
                    <a:pt x="175123" y="95560"/>
                  </a:lnTo>
                  <a:lnTo>
                    <a:pt x="167042" y="133897"/>
                  </a:lnTo>
                  <a:lnTo>
                    <a:pt x="165001" y="172154"/>
                  </a:lnTo>
                  <a:lnTo>
                    <a:pt x="164395" y="211948"/>
                  </a:lnTo>
                  <a:lnTo>
                    <a:pt x="164174" y="252829"/>
                  </a:lnTo>
                  <a:lnTo>
                    <a:pt x="165574" y="257524"/>
                  </a:lnTo>
                  <a:lnTo>
                    <a:pt x="167918" y="260654"/>
                  </a:lnTo>
                  <a:lnTo>
                    <a:pt x="170893" y="262741"/>
                  </a:lnTo>
                  <a:lnTo>
                    <a:pt x="173581" y="263426"/>
                  </a:lnTo>
                  <a:lnTo>
                    <a:pt x="176079" y="263178"/>
                  </a:lnTo>
                  <a:lnTo>
                    <a:pt x="178449" y="262306"/>
                  </a:lnTo>
                  <a:lnTo>
                    <a:pt x="189541" y="2415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SMARTInkShape-6354"/>
            <p:cNvSpPr/>
            <p:nvPr>
              <p:custDataLst>
                <p:tags r:id="rId92"/>
              </p:custDataLst>
            </p:nvPr>
          </p:nvSpPr>
          <p:spPr>
            <a:xfrm>
              <a:off x="7144012" y="1314450"/>
              <a:ext cx="120389" cy="33423"/>
            </a:xfrm>
            <a:custGeom>
              <a:avLst/>
              <a:gdLst/>
              <a:ahLst/>
              <a:cxnLst/>
              <a:rect l="0" t="0" r="0" b="0"/>
              <a:pathLst>
                <a:path w="120389" h="33423">
                  <a:moveTo>
                    <a:pt x="6088" y="25400"/>
                  </a:moveTo>
                  <a:lnTo>
                    <a:pt x="6088" y="25400"/>
                  </a:lnTo>
                  <a:lnTo>
                    <a:pt x="620" y="25400"/>
                  </a:lnTo>
                  <a:lnTo>
                    <a:pt x="0" y="32142"/>
                  </a:lnTo>
                  <a:lnTo>
                    <a:pt x="2029" y="33422"/>
                  </a:lnTo>
                  <a:lnTo>
                    <a:pt x="16409" y="31854"/>
                  </a:lnTo>
                  <a:lnTo>
                    <a:pt x="58831" y="19647"/>
                  </a:lnTo>
                  <a:lnTo>
                    <a:pt x="1203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SMARTInkShape-6355"/>
            <p:cNvSpPr/>
            <p:nvPr>
              <p:custDataLst>
                <p:tags r:id="rId93"/>
              </p:custDataLst>
            </p:nvPr>
          </p:nvSpPr>
          <p:spPr>
            <a:xfrm>
              <a:off x="7289798" y="1352550"/>
              <a:ext cx="6353" cy="82551"/>
            </a:xfrm>
            <a:custGeom>
              <a:avLst/>
              <a:gdLst/>
              <a:ahLst/>
              <a:cxnLst/>
              <a:rect l="0" t="0" r="0" b="0"/>
              <a:pathLst>
                <a:path w="6353" h="82551">
                  <a:moveTo>
                    <a:pt x="2" y="0"/>
                  </a:moveTo>
                  <a:lnTo>
                    <a:pt x="2" y="0"/>
                  </a:lnTo>
                  <a:lnTo>
                    <a:pt x="0" y="45550"/>
                  </a:lnTo>
                  <a:lnTo>
                    <a:pt x="707" y="66570"/>
                  </a:lnTo>
                  <a:lnTo>
                    <a:pt x="6352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SMARTInkShape-6356"/>
            <p:cNvSpPr/>
            <p:nvPr>
              <p:custDataLst>
                <p:tags r:id="rId94"/>
              </p:custDataLst>
            </p:nvPr>
          </p:nvSpPr>
          <p:spPr>
            <a:xfrm>
              <a:off x="7355972" y="1333500"/>
              <a:ext cx="92579" cy="105033"/>
            </a:xfrm>
            <a:custGeom>
              <a:avLst/>
              <a:gdLst/>
              <a:ahLst/>
              <a:cxnLst/>
              <a:rect l="0" t="0" r="0" b="0"/>
              <a:pathLst>
                <a:path w="92579" h="105033">
                  <a:moveTo>
                    <a:pt x="92578" y="12700"/>
                  </a:moveTo>
                  <a:lnTo>
                    <a:pt x="92578" y="12700"/>
                  </a:lnTo>
                  <a:lnTo>
                    <a:pt x="87111" y="7233"/>
                  </a:lnTo>
                  <a:lnTo>
                    <a:pt x="57694" y="6428"/>
                  </a:lnTo>
                  <a:lnTo>
                    <a:pt x="37478" y="16486"/>
                  </a:lnTo>
                  <a:lnTo>
                    <a:pt x="25520" y="30846"/>
                  </a:lnTo>
                  <a:lnTo>
                    <a:pt x="3339" y="68895"/>
                  </a:lnTo>
                  <a:lnTo>
                    <a:pt x="0" y="82125"/>
                  </a:lnTo>
                  <a:lnTo>
                    <a:pt x="397" y="93180"/>
                  </a:lnTo>
                  <a:lnTo>
                    <a:pt x="1491" y="98103"/>
                  </a:lnTo>
                  <a:lnTo>
                    <a:pt x="3631" y="101385"/>
                  </a:lnTo>
                  <a:lnTo>
                    <a:pt x="6470" y="103574"/>
                  </a:lnTo>
                  <a:lnTo>
                    <a:pt x="9771" y="105032"/>
                  </a:lnTo>
                  <a:lnTo>
                    <a:pt x="19086" y="104772"/>
                  </a:lnTo>
                  <a:lnTo>
                    <a:pt x="24533" y="103714"/>
                  </a:lnTo>
                  <a:lnTo>
                    <a:pt x="42313" y="92114"/>
                  </a:lnTo>
                  <a:lnTo>
                    <a:pt x="57614" y="71900"/>
                  </a:lnTo>
                  <a:lnTo>
                    <a:pt x="69653" y="36832"/>
                  </a:lnTo>
                  <a:lnTo>
                    <a:pt x="71806" y="24366"/>
                  </a:lnTo>
                  <a:lnTo>
                    <a:pt x="608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SMARTInkShape-6357"/>
            <p:cNvSpPr/>
            <p:nvPr>
              <p:custDataLst>
                <p:tags r:id="rId95"/>
              </p:custDataLst>
            </p:nvPr>
          </p:nvSpPr>
          <p:spPr>
            <a:xfrm>
              <a:off x="7303643" y="1271406"/>
              <a:ext cx="24258" cy="17645"/>
            </a:xfrm>
            <a:custGeom>
              <a:avLst/>
              <a:gdLst/>
              <a:ahLst/>
              <a:cxnLst/>
              <a:rect l="0" t="0" r="0" b="0"/>
              <a:pathLst>
                <a:path w="24258" h="17645">
                  <a:moveTo>
                    <a:pt x="11557" y="17644"/>
                  </a:moveTo>
                  <a:lnTo>
                    <a:pt x="11557" y="17644"/>
                  </a:lnTo>
                  <a:lnTo>
                    <a:pt x="8186" y="17644"/>
                  </a:lnTo>
                  <a:lnTo>
                    <a:pt x="4649" y="13881"/>
                  </a:lnTo>
                  <a:lnTo>
                    <a:pt x="1431" y="8210"/>
                  </a:lnTo>
                  <a:lnTo>
                    <a:pt x="0" y="3338"/>
                  </a:lnTo>
                  <a:lnTo>
                    <a:pt x="1031" y="1757"/>
                  </a:lnTo>
                  <a:lnTo>
                    <a:pt x="5937" y="0"/>
                  </a:lnTo>
                  <a:lnTo>
                    <a:pt x="24257" y="4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SMARTInkShape-6358"/>
            <p:cNvSpPr/>
            <p:nvPr>
              <p:custDataLst>
                <p:tags r:id="rId96"/>
              </p:custDataLst>
            </p:nvPr>
          </p:nvSpPr>
          <p:spPr>
            <a:xfrm>
              <a:off x="7473950" y="1321683"/>
              <a:ext cx="101601" cy="126118"/>
            </a:xfrm>
            <a:custGeom>
              <a:avLst/>
              <a:gdLst/>
              <a:ahLst/>
              <a:cxnLst/>
              <a:rect l="0" t="0" r="0" b="0"/>
              <a:pathLst>
                <a:path w="101601" h="1261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0" y="6121"/>
                  </a:lnTo>
                  <a:lnTo>
                    <a:pt x="5958" y="33671"/>
                  </a:lnTo>
                  <a:lnTo>
                    <a:pt x="6327" y="78089"/>
                  </a:lnTo>
                  <a:lnTo>
                    <a:pt x="4459" y="85486"/>
                  </a:lnTo>
                  <a:lnTo>
                    <a:pt x="2973" y="88446"/>
                  </a:lnTo>
                  <a:lnTo>
                    <a:pt x="1981" y="89009"/>
                  </a:lnTo>
                  <a:lnTo>
                    <a:pt x="1321" y="87973"/>
                  </a:lnTo>
                  <a:lnTo>
                    <a:pt x="879" y="85871"/>
                  </a:lnTo>
                  <a:lnTo>
                    <a:pt x="3632" y="76171"/>
                  </a:lnTo>
                  <a:lnTo>
                    <a:pt x="23788" y="32150"/>
                  </a:lnTo>
                  <a:lnTo>
                    <a:pt x="39504" y="12197"/>
                  </a:lnTo>
                  <a:lnTo>
                    <a:pt x="49542" y="4931"/>
                  </a:lnTo>
                  <a:lnTo>
                    <a:pt x="54195" y="2993"/>
                  </a:lnTo>
                  <a:lnTo>
                    <a:pt x="59413" y="3112"/>
                  </a:lnTo>
                  <a:lnTo>
                    <a:pt x="70856" y="7007"/>
                  </a:lnTo>
                  <a:lnTo>
                    <a:pt x="81115" y="17205"/>
                  </a:lnTo>
                  <a:lnTo>
                    <a:pt x="92945" y="38814"/>
                  </a:lnTo>
                  <a:lnTo>
                    <a:pt x="97752" y="56271"/>
                  </a:lnTo>
                  <a:lnTo>
                    <a:pt x="100840" y="96328"/>
                  </a:lnTo>
                  <a:lnTo>
                    <a:pt x="101600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8" name="SMARTInkShape-Group1385"/>
          <p:cNvGrpSpPr/>
          <p:nvPr/>
        </p:nvGrpSpPr>
        <p:grpSpPr>
          <a:xfrm>
            <a:off x="7940191" y="1241879"/>
            <a:ext cx="225910" cy="239481"/>
            <a:chOff x="7940191" y="1241879"/>
            <a:chExt cx="225910" cy="239481"/>
          </a:xfrm>
        </p:grpSpPr>
        <p:sp>
          <p:nvSpPr>
            <p:cNvPr id="706" name="SMARTInkShape-6359"/>
            <p:cNvSpPr/>
            <p:nvPr>
              <p:custDataLst>
                <p:tags r:id="rId79"/>
              </p:custDataLst>
            </p:nvPr>
          </p:nvSpPr>
          <p:spPr>
            <a:xfrm>
              <a:off x="7940191" y="1241879"/>
              <a:ext cx="91736" cy="239161"/>
            </a:xfrm>
            <a:custGeom>
              <a:avLst/>
              <a:gdLst/>
              <a:ahLst/>
              <a:cxnLst/>
              <a:rect l="0" t="0" r="0" b="0"/>
              <a:pathLst>
                <a:path w="91736" h="239161">
                  <a:moveTo>
                    <a:pt x="3659" y="21771"/>
                  </a:moveTo>
                  <a:lnTo>
                    <a:pt x="3659" y="21771"/>
                  </a:lnTo>
                  <a:lnTo>
                    <a:pt x="288" y="15029"/>
                  </a:lnTo>
                  <a:lnTo>
                    <a:pt x="0" y="12337"/>
                  </a:lnTo>
                  <a:lnTo>
                    <a:pt x="1563" y="7465"/>
                  </a:lnTo>
                  <a:lnTo>
                    <a:pt x="6408" y="756"/>
                  </a:lnTo>
                  <a:lnTo>
                    <a:pt x="7609" y="0"/>
                  </a:lnTo>
                  <a:lnTo>
                    <a:pt x="8409" y="201"/>
                  </a:lnTo>
                  <a:lnTo>
                    <a:pt x="8941" y="1041"/>
                  </a:lnTo>
                  <a:lnTo>
                    <a:pt x="14894" y="30130"/>
                  </a:lnTo>
                  <a:lnTo>
                    <a:pt x="16070" y="75868"/>
                  </a:lnTo>
                  <a:lnTo>
                    <a:pt x="16274" y="112746"/>
                  </a:lnTo>
                  <a:lnTo>
                    <a:pt x="16342" y="159058"/>
                  </a:lnTo>
                  <a:lnTo>
                    <a:pt x="16357" y="199785"/>
                  </a:lnTo>
                  <a:lnTo>
                    <a:pt x="16357" y="226233"/>
                  </a:lnTo>
                  <a:lnTo>
                    <a:pt x="18240" y="198468"/>
                  </a:lnTo>
                  <a:lnTo>
                    <a:pt x="25197" y="173953"/>
                  </a:lnTo>
                  <a:lnTo>
                    <a:pt x="32987" y="163256"/>
                  </a:lnTo>
                  <a:lnTo>
                    <a:pt x="38027" y="158427"/>
                  </a:lnTo>
                  <a:lnTo>
                    <a:pt x="42798" y="155914"/>
                  </a:lnTo>
                  <a:lnTo>
                    <a:pt x="51864" y="155003"/>
                  </a:lnTo>
                  <a:lnTo>
                    <a:pt x="68271" y="161828"/>
                  </a:lnTo>
                  <a:lnTo>
                    <a:pt x="83167" y="172787"/>
                  </a:lnTo>
                  <a:lnTo>
                    <a:pt x="88385" y="182728"/>
                  </a:lnTo>
                  <a:lnTo>
                    <a:pt x="91735" y="206357"/>
                  </a:lnTo>
                  <a:lnTo>
                    <a:pt x="89187" y="212562"/>
                  </a:lnTo>
                  <a:lnTo>
                    <a:pt x="73529" y="229996"/>
                  </a:lnTo>
                  <a:lnTo>
                    <a:pt x="63875" y="237317"/>
                  </a:lnTo>
                  <a:lnTo>
                    <a:pt x="51118" y="239160"/>
                  </a:lnTo>
                  <a:lnTo>
                    <a:pt x="37452" y="236922"/>
                  </a:lnTo>
                  <a:lnTo>
                    <a:pt x="26675" y="231223"/>
                  </a:lnTo>
                  <a:lnTo>
                    <a:pt x="16359" y="212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SMARTInkShape-6360"/>
            <p:cNvSpPr/>
            <p:nvPr>
              <p:custDataLst>
                <p:tags r:id="rId80"/>
              </p:custDataLst>
            </p:nvPr>
          </p:nvSpPr>
          <p:spPr>
            <a:xfrm>
              <a:off x="8077481" y="1381698"/>
              <a:ext cx="88620" cy="99662"/>
            </a:xfrm>
            <a:custGeom>
              <a:avLst/>
              <a:gdLst/>
              <a:ahLst/>
              <a:cxnLst/>
              <a:rect l="0" t="0" r="0" b="0"/>
              <a:pathLst>
                <a:path w="88620" h="99662">
                  <a:moveTo>
                    <a:pt x="18769" y="40702"/>
                  </a:moveTo>
                  <a:lnTo>
                    <a:pt x="18769" y="40702"/>
                  </a:lnTo>
                  <a:lnTo>
                    <a:pt x="18769" y="44360"/>
                  </a:lnTo>
                  <a:lnTo>
                    <a:pt x="18769" y="42798"/>
                  </a:lnTo>
                  <a:lnTo>
                    <a:pt x="19474" y="42099"/>
                  </a:lnTo>
                  <a:lnTo>
                    <a:pt x="22139" y="41323"/>
                  </a:lnTo>
                  <a:lnTo>
                    <a:pt x="30306" y="40119"/>
                  </a:lnTo>
                  <a:lnTo>
                    <a:pt x="40844" y="34963"/>
                  </a:lnTo>
                  <a:lnTo>
                    <a:pt x="52200" y="24812"/>
                  </a:lnTo>
                  <a:lnTo>
                    <a:pt x="57850" y="16942"/>
                  </a:lnTo>
                  <a:lnTo>
                    <a:pt x="58934" y="13573"/>
                  </a:lnTo>
                  <a:lnTo>
                    <a:pt x="58951" y="10621"/>
                  </a:lnTo>
                  <a:lnTo>
                    <a:pt x="58257" y="7948"/>
                  </a:lnTo>
                  <a:lnTo>
                    <a:pt x="53723" y="3097"/>
                  </a:lnTo>
                  <a:lnTo>
                    <a:pt x="50538" y="815"/>
                  </a:lnTo>
                  <a:lnTo>
                    <a:pt x="47004" y="0"/>
                  </a:lnTo>
                  <a:lnTo>
                    <a:pt x="39314" y="975"/>
                  </a:lnTo>
                  <a:lnTo>
                    <a:pt x="23680" y="12233"/>
                  </a:lnTo>
                  <a:lnTo>
                    <a:pt x="12384" y="25603"/>
                  </a:lnTo>
                  <a:lnTo>
                    <a:pt x="1198" y="48615"/>
                  </a:lnTo>
                  <a:lnTo>
                    <a:pt x="0" y="56560"/>
                  </a:lnTo>
                  <a:lnTo>
                    <a:pt x="2430" y="71034"/>
                  </a:lnTo>
                  <a:lnTo>
                    <a:pt x="11732" y="87711"/>
                  </a:lnTo>
                  <a:lnTo>
                    <a:pt x="21285" y="95226"/>
                  </a:lnTo>
                  <a:lnTo>
                    <a:pt x="26797" y="98218"/>
                  </a:lnTo>
                  <a:lnTo>
                    <a:pt x="38565" y="99661"/>
                  </a:lnTo>
                  <a:lnTo>
                    <a:pt x="88619" y="91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1" name="SMARTInkShape-Group1386"/>
          <p:cNvGrpSpPr/>
          <p:nvPr/>
        </p:nvGrpSpPr>
        <p:grpSpPr>
          <a:xfrm>
            <a:off x="8504531" y="1238250"/>
            <a:ext cx="194970" cy="254947"/>
            <a:chOff x="8504531" y="1238250"/>
            <a:chExt cx="194970" cy="254947"/>
          </a:xfrm>
        </p:grpSpPr>
        <p:sp>
          <p:nvSpPr>
            <p:cNvPr id="709" name="SMARTInkShape-6361"/>
            <p:cNvSpPr/>
            <p:nvPr>
              <p:custDataLst>
                <p:tags r:id="rId77"/>
              </p:custDataLst>
            </p:nvPr>
          </p:nvSpPr>
          <p:spPr>
            <a:xfrm>
              <a:off x="8534400" y="1238250"/>
              <a:ext cx="127001" cy="237054"/>
            </a:xfrm>
            <a:custGeom>
              <a:avLst/>
              <a:gdLst/>
              <a:ahLst/>
              <a:cxnLst/>
              <a:rect l="0" t="0" r="0" b="0"/>
              <a:pathLst>
                <a:path w="127001" h="237054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5" y="6907"/>
                  </a:lnTo>
                  <a:lnTo>
                    <a:pt x="12831" y="25040"/>
                  </a:lnTo>
                  <a:lnTo>
                    <a:pt x="37072" y="65891"/>
                  </a:lnTo>
                  <a:lnTo>
                    <a:pt x="58201" y="106306"/>
                  </a:lnTo>
                  <a:lnTo>
                    <a:pt x="85894" y="150641"/>
                  </a:lnTo>
                  <a:lnTo>
                    <a:pt x="110821" y="195652"/>
                  </a:lnTo>
                  <a:lnTo>
                    <a:pt x="125394" y="230405"/>
                  </a:lnTo>
                  <a:lnTo>
                    <a:pt x="126524" y="237053"/>
                  </a:lnTo>
                  <a:lnTo>
                    <a:pt x="12700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SMARTInkShape-6362"/>
            <p:cNvSpPr/>
            <p:nvPr>
              <p:custDataLst>
                <p:tags r:id="rId78"/>
              </p:custDataLst>
            </p:nvPr>
          </p:nvSpPr>
          <p:spPr>
            <a:xfrm>
              <a:off x="8504531" y="1244600"/>
              <a:ext cx="194970" cy="248597"/>
            </a:xfrm>
            <a:custGeom>
              <a:avLst/>
              <a:gdLst/>
              <a:ahLst/>
              <a:cxnLst/>
              <a:rect l="0" t="0" r="0" b="0"/>
              <a:pathLst>
                <a:path w="194970" h="248597">
                  <a:moveTo>
                    <a:pt x="194969" y="0"/>
                  </a:moveTo>
                  <a:lnTo>
                    <a:pt x="194969" y="0"/>
                  </a:lnTo>
                  <a:lnTo>
                    <a:pt x="186130" y="0"/>
                  </a:lnTo>
                  <a:lnTo>
                    <a:pt x="184138" y="2117"/>
                  </a:lnTo>
                  <a:lnTo>
                    <a:pt x="153858" y="47385"/>
                  </a:lnTo>
                  <a:lnTo>
                    <a:pt x="122408" y="90734"/>
                  </a:lnTo>
                  <a:lnTo>
                    <a:pt x="92523" y="131919"/>
                  </a:lnTo>
                  <a:lnTo>
                    <a:pt x="56457" y="175087"/>
                  </a:lnTo>
                  <a:lnTo>
                    <a:pt x="15844" y="222602"/>
                  </a:lnTo>
                  <a:lnTo>
                    <a:pt x="2352" y="238286"/>
                  </a:lnTo>
                  <a:lnTo>
                    <a:pt x="0" y="246075"/>
                  </a:lnTo>
                  <a:lnTo>
                    <a:pt x="77" y="248011"/>
                  </a:lnTo>
                  <a:lnTo>
                    <a:pt x="837" y="248596"/>
                  </a:lnTo>
                  <a:lnTo>
                    <a:pt x="2047" y="248281"/>
                  </a:lnTo>
                  <a:lnTo>
                    <a:pt x="10819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7" name="SMARTInkShape-Group1387"/>
          <p:cNvGrpSpPr/>
          <p:nvPr/>
        </p:nvGrpSpPr>
        <p:grpSpPr>
          <a:xfrm>
            <a:off x="9004639" y="1194683"/>
            <a:ext cx="514012" cy="246389"/>
            <a:chOff x="9004639" y="1194683"/>
            <a:chExt cx="514012" cy="246389"/>
          </a:xfrm>
        </p:grpSpPr>
        <p:sp>
          <p:nvSpPr>
            <p:cNvPr id="712" name="SMARTInkShape-6363"/>
            <p:cNvSpPr/>
            <p:nvPr>
              <p:custDataLst>
                <p:tags r:id="rId72"/>
              </p:custDataLst>
            </p:nvPr>
          </p:nvSpPr>
          <p:spPr>
            <a:xfrm>
              <a:off x="9004639" y="1336192"/>
              <a:ext cx="132532" cy="104880"/>
            </a:xfrm>
            <a:custGeom>
              <a:avLst/>
              <a:gdLst/>
              <a:ahLst/>
              <a:cxnLst/>
              <a:rect l="0" t="0" r="0" b="0"/>
              <a:pathLst>
                <a:path w="132532" h="104880">
                  <a:moveTo>
                    <a:pt x="12361" y="3658"/>
                  </a:moveTo>
                  <a:lnTo>
                    <a:pt x="12361" y="3658"/>
                  </a:lnTo>
                  <a:lnTo>
                    <a:pt x="12361" y="0"/>
                  </a:lnTo>
                  <a:lnTo>
                    <a:pt x="12361" y="1562"/>
                  </a:lnTo>
                  <a:lnTo>
                    <a:pt x="10480" y="4608"/>
                  </a:lnTo>
                  <a:lnTo>
                    <a:pt x="8990" y="6408"/>
                  </a:lnTo>
                  <a:lnTo>
                    <a:pt x="2234" y="28869"/>
                  </a:lnTo>
                  <a:lnTo>
                    <a:pt x="0" y="67525"/>
                  </a:lnTo>
                  <a:lnTo>
                    <a:pt x="3575" y="83549"/>
                  </a:lnTo>
                  <a:lnTo>
                    <a:pt x="6503" y="90785"/>
                  </a:lnTo>
                  <a:lnTo>
                    <a:pt x="9867" y="95610"/>
                  </a:lnTo>
                  <a:lnTo>
                    <a:pt x="17368" y="100970"/>
                  </a:lnTo>
                  <a:lnTo>
                    <a:pt x="22050" y="100988"/>
                  </a:lnTo>
                  <a:lnTo>
                    <a:pt x="37337" y="94977"/>
                  </a:lnTo>
                  <a:lnTo>
                    <a:pt x="44158" y="90576"/>
                  </a:lnTo>
                  <a:lnTo>
                    <a:pt x="58743" y="72286"/>
                  </a:lnTo>
                  <a:lnTo>
                    <a:pt x="61198" y="67555"/>
                  </a:lnTo>
                  <a:lnTo>
                    <a:pt x="61852" y="65306"/>
                  </a:lnTo>
                  <a:lnTo>
                    <a:pt x="62994" y="65218"/>
                  </a:lnTo>
                  <a:lnTo>
                    <a:pt x="66144" y="68883"/>
                  </a:lnTo>
                  <a:lnTo>
                    <a:pt x="84350" y="94403"/>
                  </a:lnTo>
                  <a:lnTo>
                    <a:pt x="94053" y="100944"/>
                  </a:lnTo>
                  <a:lnTo>
                    <a:pt x="105868" y="103980"/>
                  </a:lnTo>
                  <a:lnTo>
                    <a:pt x="118305" y="104879"/>
                  </a:lnTo>
                  <a:lnTo>
                    <a:pt x="121795" y="103595"/>
                  </a:lnTo>
                  <a:lnTo>
                    <a:pt x="127556" y="98404"/>
                  </a:lnTo>
                  <a:lnTo>
                    <a:pt x="130587" y="89512"/>
                  </a:lnTo>
                  <a:lnTo>
                    <a:pt x="132531" y="66556"/>
                  </a:lnTo>
                  <a:lnTo>
                    <a:pt x="129497" y="51301"/>
                  </a:lnTo>
                  <a:lnTo>
                    <a:pt x="120311" y="29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SMARTInkShape-6364"/>
            <p:cNvSpPr/>
            <p:nvPr>
              <p:custDataLst>
                <p:tags r:id="rId73"/>
              </p:custDataLst>
            </p:nvPr>
          </p:nvSpPr>
          <p:spPr>
            <a:xfrm>
              <a:off x="9213850" y="137160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0" y="0"/>
                  </a:moveTo>
                  <a:lnTo>
                    <a:pt x="0" y="0"/>
                  </a:lnTo>
                  <a:lnTo>
                    <a:pt x="705" y="26440"/>
                  </a:lnTo>
                  <a:lnTo>
                    <a:pt x="635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SMARTInkShape-6365"/>
            <p:cNvSpPr/>
            <p:nvPr>
              <p:custDataLst>
                <p:tags r:id="rId74"/>
              </p:custDataLst>
            </p:nvPr>
          </p:nvSpPr>
          <p:spPr>
            <a:xfrm>
              <a:off x="9232900" y="128905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38100"/>
                  </a:moveTo>
                  <a:lnTo>
                    <a:pt x="6350" y="38100"/>
                  </a:lnTo>
                  <a:lnTo>
                    <a:pt x="6350" y="3472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SMARTInkShape-6366"/>
            <p:cNvSpPr/>
            <p:nvPr>
              <p:custDataLst>
                <p:tags r:id="rId75"/>
              </p:custDataLst>
            </p:nvPr>
          </p:nvSpPr>
          <p:spPr>
            <a:xfrm>
              <a:off x="9317888" y="1194683"/>
              <a:ext cx="42013" cy="243032"/>
            </a:xfrm>
            <a:custGeom>
              <a:avLst/>
              <a:gdLst/>
              <a:ahLst/>
              <a:cxnLst/>
              <a:rect l="0" t="0" r="0" b="0"/>
              <a:pathLst>
                <a:path w="42013" h="243032">
                  <a:moveTo>
                    <a:pt x="42012" y="5467"/>
                  </a:moveTo>
                  <a:lnTo>
                    <a:pt x="42012" y="5467"/>
                  </a:lnTo>
                  <a:lnTo>
                    <a:pt x="42012" y="2096"/>
                  </a:lnTo>
                  <a:lnTo>
                    <a:pt x="41307" y="1103"/>
                  </a:lnTo>
                  <a:lnTo>
                    <a:pt x="40131" y="441"/>
                  </a:lnTo>
                  <a:lnTo>
                    <a:pt x="38641" y="0"/>
                  </a:lnTo>
                  <a:lnTo>
                    <a:pt x="36943" y="411"/>
                  </a:lnTo>
                  <a:lnTo>
                    <a:pt x="33173" y="2749"/>
                  </a:lnTo>
                  <a:lnTo>
                    <a:pt x="31027" y="9904"/>
                  </a:lnTo>
                  <a:lnTo>
                    <a:pt x="24468" y="56668"/>
                  </a:lnTo>
                  <a:lnTo>
                    <a:pt x="16492" y="102260"/>
                  </a:lnTo>
                  <a:lnTo>
                    <a:pt x="8122" y="141709"/>
                  </a:lnTo>
                  <a:lnTo>
                    <a:pt x="380" y="184387"/>
                  </a:lnTo>
                  <a:lnTo>
                    <a:pt x="0" y="223757"/>
                  </a:lnTo>
                  <a:lnTo>
                    <a:pt x="1304" y="231427"/>
                  </a:lnTo>
                  <a:lnTo>
                    <a:pt x="3586" y="236540"/>
                  </a:lnTo>
                  <a:lnTo>
                    <a:pt x="6514" y="239949"/>
                  </a:lnTo>
                  <a:lnTo>
                    <a:pt x="9881" y="242222"/>
                  </a:lnTo>
                  <a:lnTo>
                    <a:pt x="12832" y="243031"/>
                  </a:lnTo>
                  <a:lnTo>
                    <a:pt x="29312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SMARTInkShape-6367"/>
            <p:cNvSpPr/>
            <p:nvPr>
              <p:custDataLst>
                <p:tags r:id="rId76"/>
              </p:custDataLst>
            </p:nvPr>
          </p:nvSpPr>
          <p:spPr>
            <a:xfrm>
              <a:off x="9292077" y="1202210"/>
              <a:ext cx="226574" cy="226541"/>
            </a:xfrm>
            <a:custGeom>
              <a:avLst/>
              <a:gdLst/>
              <a:ahLst/>
              <a:cxnLst/>
              <a:rect l="0" t="0" r="0" b="0"/>
              <a:pathLst>
                <a:path w="226574" h="226541">
                  <a:moveTo>
                    <a:pt x="17023" y="131290"/>
                  </a:moveTo>
                  <a:lnTo>
                    <a:pt x="17023" y="131290"/>
                  </a:lnTo>
                  <a:lnTo>
                    <a:pt x="13652" y="127919"/>
                  </a:lnTo>
                  <a:lnTo>
                    <a:pt x="8234" y="126264"/>
                  </a:lnTo>
                  <a:lnTo>
                    <a:pt x="4814" y="125823"/>
                  </a:lnTo>
                  <a:lnTo>
                    <a:pt x="2533" y="124823"/>
                  </a:lnTo>
                  <a:lnTo>
                    <a:pt x="1014" y="123451"/>
                  </a:lnTo>
                  <a:lnTo>
                    <a:pt x="0" y="121830"/>
                  </a:lnTo>
                  <a:lnTo>
                    <a:pt x="735" y="120045"/>
                  </a:lnTo>
                  <a:lnTo>
                    <a:pt x="5318" y="116179"/>
                  </a:lnTo>
                  <a:lnTo>
                    <a:pt x="47651" y="98280"/>
                  </a:lnTo>
                  <a:lnTo>
                    <a:pt x="95260" y="69723"/>
                  </a:lnTo>
                  <a:lnTo>
                    <a:pt x="116325" y="53076"/>
                  </a:lnTo>
                  <a:lnTo>
                    <a:pt x="148233" y="8369"/>
                  </a:lnTo>
                  <a:lnTo>
                    <a:pt x="155046" y="0"/>
                  </a:lnTo>
                  <a:lnTo>
                    <a:pt x="145793" y="43502"/>
                  </a:lnTo>
                  <a:lnTo>
                    <a:pt x="139686" y="80506"/>
                  </a:lnTo>
                  <a:lnTo>
                    <a:pt x="132704" y="118595"/>
                  </a:lnTo>
                  <a:lnTo>
                    <a:pt x="119941" y="163746"/>
                  </a:lnTo>
                  <a:lnTo>
                    <a:pt x="110417" y="186933"/>
                  </a:lnTo>
                  <a:lnTo>
                    <a:pt x="110330" y="188141"/>
                  </a:lnTo>
                  <a:lnTo>
                    <a:pt x="111682" y="187535"/>
                  </a:lnTo>
                  <a:lnTo>
                    <a:pt x="153893" y="156501"/>
                  </a:lnTo>
                  <a:lnTo>
                    <a:pt x="167460" y="150256"/>
                  </a:lnTo>
                  <a:lnTo>
                    <a:pt x="178194" y="149832"/>
                  </a:lnTo>
                  <a:lnTo>
                    <a:pt x="195540" y="156931"/>
                  </a:lnTo>
                  <a:lnTo>
                    <a:pt x="204078" y="165970"/>
                  </a:lnTo>
                  <a:lnTo>
                    <a:pt x="212852" y="184839"/>
                  </a:lnTo>
                  <a:lnTo>
                    <a:pt x="226573" y="226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8" name="SMARTInkShape-Group1388"/>
          <p:cNvGrpSpPr/>
          <p:nvPr/>
        </p:nvGrpSpPr>
        <p:grpSpPr>
          <a:xfrm>
            <a:off x="9913233" y="1174860"/>
            <a:ext cx="1529468" cy="388062"/>
            <a:chOff x="9913233" y="1174860"/>
            <a:chExt cx="1529468" cy="388062"/>
          </a:xfrm>
        </p:grpSpPr>
        <p:sp>
          <p:nvSpPr>
            <p:cNvPr id="718" name="SMARTInkShape-6368"/>
            <p:cNvSpPr/>
            <p:nvPr>
              <p:custDataLst>
                <p:tags r:id="rId62"/>
              </p:custDataLst>
            </p:nvPr>
          </p:nvSpPr>
          <p:spPr>
            <a:xfrm>
              <a:off x="10496550" y="1174860"/>
              <a:ext cx="129851" cy="388062"/>
            </a:xfrm>
            <a:custGeom>
              <a:avLst/>
              <a:gdLst/>
              <a:ahLst/>
              <a:cxnLst/>
              <a:rect l="0" t="0" r="0" b="0"/>
              <a:pathLst>
                <a:path w="129851" h="388062">
                  <a:moveTo>
                    <a:pt x="0" y="50690"/>
                  </a:moveTo>
                  <a:lnTo>
                    <a:pt x="0" y="50690"/>
                  </a:lnTo>
                  <a:lnTo>
                    <a:pt x="0" y="38481"/>
                  </a:lnTo>
                  <a:lnTo>
                    <a:pt x="1881" y="32799"/>
                  </a:lnTo>
                  <a:lnTo>
                    <a:pt x="3370" y="30296"/>
                  </a:lnTo>
                  <a:lnTo>
                    <a:pt x="12209" y="23402"/>
                  </a:lnTo>
                  <a:lnTo>
                    <a:pt x="35727" y="12620"/>
                  </a:lnTo>
                  <a:lnTo>
                    <a:pt x="81016" y="1774"/>
                  </a:lnTo>
                  <a:lnTo>
                    <a:pt x="120169" y="0"/>
                  </a:lnTo>
                  <a:lnTo>
                    <a:pt x="123151" y="1375"/>
                  </a:lnTo>
                  <a:lnTo>
                    <a:pt x="128346" y="6665"/>
                  </a:lnTo>
                  <a:lnTo>
                    <a:pt x="129309" y="10756"/>
                  </a:lnTo>
                  <a:lnTo>
                    <a:pt x="127292" y="26628"/>
                  </a:lnTo>
                  <a:lnTo>
                    <a:pt x="121326" y="70694"/>
                  </a:lnTo>
                  <a:lnTo>
                    <a:pt x="120145" y="107103"/>
                  </a:lnTo>
                  <a:lnTo>
                    <a:pt x="115637" y="142978"/>
                  </a:lnTo>
                  <a:lnTo>
                    <a:pt x="110542" y="186298"/>
                  </a:lnTo>
                  <a:lnTo>
                    <a:pt x="109424" y="223123"/>
                  </a:lnTo>
                  <a:lnTo>
                    <a:pt x="113248" y="260531"/>
                  </a:lnTo>
                  <a:lnTo>
                    <a:pt x="120861" y="305453"/>
                  </a:lnTo>
                  <a:lnTo>
                    <a:pt x="129850" y="341349"/>
                  </a:lnTo>
                  <a:lnTo>
                    <a:pt x="127450" y="356552"/>
                  </a:lnTo>
                  <a:lnTo>
                    <a:pt x="124144" y="365605"/>
                  </a:lnTo>
                  <a:lnTo>
                    <a:pt x="112796" y="374332"/>
                  </a:lnTo>
                  <a:lnTo>
                    <a:pt x="80135" y="388061"/>
                  </a:lnTo>
                  <a:lnTo>
                    <a:pt x="25400" y="387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SMARTInkShape-6369"/>
            <p:cNvSpPr/>
            <p:nvPr>
              <p:custDataLst>
                <p:tags r:id="rId63"/>
              </p:custDataLst>
            </p:nvPr>
          </p:nvSpPr>
          <p:spPr>
            <a:xfrm>
              <a:off x="10331450" y="1300380"/>
              <a:ext cx="145168" cy="147421"/>
            </a:xfrm>
            <a:custGeom>
              <a:avLst/>
              <a:gdLst/>
              <a:ahLst/>
              <a:cxnLst/>
              <a:rect l="0" t="0" r="0" b="0"/>
              <a:pathLst>
                <a:path w="145168" h="147421">
                  <a:moveTo>
                    <a:pt x="139700" y="39470"/>
                  </a:moveTo>
                  <a:lnTo>
                    <a:pt x="139700" y="39470"/>
                  </a:lnTo>
                  <a:lnTo>
                    <a:pt x="144725" y="18747"/>
                  </a:lnTo>
                  <a:lnTo>
                    <a:pt x="145167" y="12955"/>
                  </a:lnTo>
                  <a:lnTo>
                    <a:pt x="144051" y="8388"/>
                  </a:lnTo>
                  <a:lnTo>
                    <a:pt x="139047" y="1432"/>
                  </a:lnTo>
                  <a:lnTo>
                    <a:pt x="135737" y="0"/>
                  </a:lnTo>
                  <a:lnTo>
                    <a:pt x="128296" y="291"/>
                  </a:lnTo>
                  <a:lnTo>
                    <a:pt x="94028" y="28858"/>
                  </a:lnTo>
                  <a:lnTo>
                    <a:pt x="53132" y="73990"/>
                  </a:lnTo>
                  <a:lnTo>
                    <a:pt x="18697" y="116471"/>
                  </a:lnTo>
                  <a:lnTo>
                    <a:pt x="0" y="147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SMARTInkShape-6370"/>
            <p:cNvSpPr/>
            <p:nvPr>
              <p:custDataLst>
                <p:tags r:id="rId64"/>
              </p:custDataLst>
            </p:nvPr>
          </p:nvSpPr>
          <p:spPr>
            <a:xfrm>
              <a:off x="10769600" y="1347083"/>
              <a:ext cx="133351" cy="11818"/>
            </a:xfrm>
            <a:custGeom>
              <a:avLst/>
              <a:gdLst/>
              <a:ahLst/>
              <a:cxnLst/>
              <a:rect l="0" t="0" r="0" b="0"/>
              <a:pathLst>
                <a:path w="133351" h="11818">
                  <a:moveTo>
                    <a:pt x="0" y="5467"/>
                  </a:moveTo>
                  <a:lnTo>
                    <a:pt x="0" y="5467"/>
                  </a:lnTo>
                  <a:lnTo>
                    <a:pt x="3370" y="5467"/>
                  </a:lnTo>
                  <a:lnTo>
                    <a:pt x="23764" y="0"/>
                  </a:lnTo>
                  <a:lnTo>
                    <a:pt x="63353" y="1115"/>
                  </a:lnTo>
                  <a:lnTo>
                    <a:pt x="104078" y="4607"/>
                  </a:lnTo>
                  <a:lnTo>
                    <a:pt x="133350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SMARTInkShape-6371"/>
            <p:cNvSpPr/>
            <p:nvPr>
              <p:custDataLst>
                <p:tags r:id="rId65"/>
              </p:custDataLst>
            </p:nvPr>
          </p:nvSpPr>
          <p:spPr>
            <a:xfrm>
              <a:off x="10803115" y="1447800"/>
              <a:ext cx="118886" cy="11557"/>
            </a:xfrm>
            <a:custGeom>
              <a:avLst/>
              <a:gdLst/>
              <a:ahLst/>
              <a:cxnLst/>
              <a:rect l="0" t="0" r="0" b="0"/>
              <a:pathLst>
                <a:path w="118886" h="11557">
                  <a:moveTo>
                    <a:pt x="10935" y="0"/>
                  </a:moveTo>
                  <a:lnTo>
                    <a:pt x="10935" y="0"/>
                  </a:lnTo>
                  <a:lnTo>
                    <a:pt x="4192" y="3371"/>
                  </a:lnTo>
                  <a:lnTo>
                    <a:pt x="2207" y="5070"/>
                  </a:lnTo>
                  <a:lnTo>
                    <a:pt x="0" y="8838"/>
                  </a:lnTo>
                  <a:lnTo>
                    <a:pt x="117" y="10125"/>
                  </a:lnTo>
                  <a:lnTo>
                    <a:pt x="899" y="10984"/>
                  </a:lnTo>
                  <a:lnTo>
                    <a:pt x="2129" y="11556"/>
                  </a:lnTo>
                  <a:lnTo>
                    <a:pt x="49175" y="6871"/>
                  </a:lnTo>
                  <a:lnTo>
                    <a:pt x="1188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SMARTInkShape-6372"/>
            <p:cNvSpPr/>
            <p:nvPr>
              <p:custDataLst>
                <p:tags r:id="rId66"/>
              </p:custDataLst>
            </p:nvPr>
          </p:nvSpPr>
          <p:spPr>
            <a:xfrm>
              <a:off x="9913233" y="1365250"/>
              <a:ext cx="113418" cy="19051"/>
            </a:xfrm>
            <a:custGeom>
              <a:avLst/>
              <a:gdLst/>
              <a:ahLst/>
              <a:cxnLst/>
              <a:rect l="0" t="0" r="0" b="0"/>
              <a:pathLst>
                <a:path w="11341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9050"/>
                  </a:lnTo>
                  <a:lnTo>
                    <a:pt x="39539" y="8219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SMARTInkShape-6373"/>
            <p:cNvSpPr/>
            <p:nvPr>
              <p:custDataLst>
                <p:tags r:id="rId67"/>
              </p:custDataLst>
            </p:nvPr>
          </p:nvSpPr>
          <p:spPr>
            <a:xfrm>
              <a:off x="9932928" y="1217379"/>
              <a:ext cx="144523" cy="267417"/>
            </a:xfrm>
            <a:custGeom>
              <a:avLst/>
              <a:gdLst/>
              <a:ahLst/>
              <a:cxnLst/>
              <a:rect l="0" t="0" r="0" b="0"/>
              <a:pathLst>
                <a:path w="144523" h="267417">
                  <a:moveTo>
                    <a:pt x="144522" y="8171"/>
                  </a:moveTo>
                  <a:lnTo>
                    <a:pt x="144522" y="8171"/>
                  </a:lnTo>
                  <a:lnTo>
                    <a:pt x="144522" y="1429"/>
                  </a:lnTo>
                  <a:lnTo>
                    <a:pt x="143817" y="148"/>
                  </a:lnTo>
                  <a:lnTo>
                    <a:pt x="142641" y="0"/>
                  </a:lnTo>
                  <a:lnTo>
                    <a:pt x="139453" y="1012"/>
                  </a:lnTo>
                  <a:lnTo>
                    <a:pt x="95982" y="11271"/>
                  </a:lnTo>
                  <a:lnTo>
                    <a:pt x="74569" y="15290"/>
                  </a:lnTo>
                  <a:lnTo>
                    <a:pt x="64983" y="20978"/>
                  </a:lnTo>
                  <a:lnTo>
                    <a:pt x="51656" y="35484"/>
                  </a:lnTo>
                  <a:lnTo>
                    <a:pt x="32138" y="77506"/>
                  </a:lnTo>
                  <a:lnTo>
                    <a:pt x="22133" y="118528"/>
                  </a:lnTo>
                  <a:lnTo>
                    <a:pt x="17727" y="158668"/>
                  </a:lnTo>
                  <a:lnTo>
                    <a:pt x="10796" y="200255"/>
                  </a:lnTo>
                  <a:lnTo>
                    <a:pt x="320" y="242703"/>
                  </a:lnTo>
                  <a:lnTo>
                    <a:pt x="0" y="254224"/>
                  </a:lnTo>
                  <a:lnTo>
                    <a:pt x="2207" y="261696"/>
                  </a:lnTo>
                  <a:lnTo>
                    <a:pt x="3784" y="263971"/>
                  </a:lnTo>
                  <a:lnTo>
                    <a:pt x="7418" y="266499"/>
                  </a:lnTo>
                  <a:lnTo>
                    <a:pt x="35074" y="267416"/>
                  </a:lnTo>
                  <a:lnTo>
                    <a:pt x="72206" y="261535"/>
                  </a:lnTo>
                  <a:lnTo>
                    <a:pt x="112772" y="249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SMARTInkShape-6374"/>
            <p:cNvSpPr/>
            <p:nvPr>
              <p:custDataLst>
                <p:tags r:id="rId68"/>
              </p:custDataLst>
            </p:nvPr>
          </p:nvSpPr>
          <p:spPr>
            <a:xfrm>
              <a:off x="10141430" y="1200994"/>
              <a:ext cx="158271" cy="276510"/>
            </a:xfrm>
            <a:custGeom>
              <a:avLst/>
              <a:gdLst/>
              <a:ahLst/>
              <a:cxnLst/>
              <a:rect l="0" t="0" r="0" b="0"/>
              <a:pathLst>
                <a:path w="158271" h="276510">
                  <a:moveTo>
                    <a:pt x="158270" y="5506"/>
                  </a:moveTo>
                  <a:lnTo>
                    <a:pt x="158270" y="5506"/>
                  </a:lnTo>
                  <a:lnTo>
                    <a:pt x="154900" y="2135"/>
                  </a:lnTo>
                  <a:lnTo>
                    <a:pt x="153201" y="1848"/>
                  </a:lnTo>
                  <a:lnTo>
                    <a:pt x="151363" y="2361"/>
                  </a:lnTo>
                  <a:lnTo>
                    <a:pt x="149431" y="3410"/>
                  </a:lnTo>
                  <a:lnTo>
                    <a:pt x="147439" y="3403"/>
                  </a:lnTo>
                  <a:lnTo>
                    <a:pt x="135409" y="204"/>
                  </a:lnTo>
                  <a:lnTo>
                    <a:pt x="112037" y="0"/>
                  </a:lnTo>
                  <a:lnTo>
                    <a:pt x="103386" y="2588"/>
                  </a:lnTo>
                  <a:lnTo>
                    <a:pt x="85627" y="15774"/>
                  </a:lnTo>
                  <a:lnTo>
                    <a:pt x="69249" y="33478"/>
                  </a:lnTo>
                  <a:lnTo>
                    <a:pt x="52595" y="70350"/>
                  </a:lnTo>
                  <a:lnTo>
                    <a:pt x="38932" y="108234"/>
                  </a:lnTo>
                  <a:lnTo>
                    <a:pt x="26798" y="144443"/>
                  </a:lnTo>
                  <a:lnTo>
                    <a:pt x="10760" y="191491"/>
                  </a:lnTo>
                  <a:lnTo>
                    <a:pt x="1949" y="233293"/>
                  </a:lnTo>
                  <a:lnTo>
                    <a:pt x="0" y="259345"/>
                  </a:lnTo>
                  <a:lnTo>
                    <a:pt x="1956" y="264338"/>
                  </a:lnTo>
                  <a:lnTo>
                    <a:pt x="9774" y="271766"/>
                  </a:lnTo>
                  <a:lnTo>
                    <a:pt x="20306" y="275538"/>
                  </a:lnTo>
                  <a:lnTo>
                    <a:pt x="33450" y="276509"/>
                  </a:lnTo>
                  <a:lnTo>
                    <a:pt x="80255" y="271265"/>
                  </a:lnTo>
                  <a:lnTo>
                    <a:pt x="101120" y="259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SMARTInkShape-6375"/>
            <p:cNvSpPr/>
            <p:nvPr>
              <p:custDataLst>
                <p:tags r:id="rId69"/>
              </p:custDataLst>
            </p:nvPr>
          </p:nvSpPr>
          <p:spPr>
            <a:xfrm>
              <a:off x="10318750" y="1280212"/>
              <a:ext cx="114301" cy="154889"/>
            </a:xfrm>
            <a:custGeom>
              <a:avLst/>
              <a:gdLst/>
              <a:ahLst/>
              <a:cxnLst/>
              <a:rect l="0" t="0" r="0" b="0"/>
              <a:pathLst>
                <a:path w="114301" h="154889">
                  <a:moveTo>
                    <a:pt x="0" y="8838"/>
                  </a:moveTo>
                  <a:lnTo>
                    <a:pt x="0" y="8838"/>
                  </a:lnTo>
                  <a:lnTo>
                    <a:pt x="0" y="0"/>
                  </a:lnTo>
                  <a:lnTo>
                    <a:pt x="2117" y="829"/>
                  </a:lnTo>
                  <a:lnTo>
                    <a:pt x="10113" y="7395"/>
                  </a:lnTo>
                  <a:lnTo>
                    <a:pt x="45258" y="53692"/>
                  </a:lnTo>
                  <a:lnTo>
                    <a:pt x="78894" y="100533"/>
                  </a:lnTo>
                  <a:lnTo>
                    <a:pt x="101826" y="138323"/>
                  </a:lnTo>
                  <a:lnTo>
                    <a:pt x="106840" y="149666"/>
                  </a:lnTo>
                  <a:lnTo>
                    <a:pt x="114300" y="154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SMARTInkShape-6376"/>
            <p:cNvSpPr/>
            <p:nvPr>
              <p:custDataLst>
                <p:tags r:id="rId70"/>
              </p:custDataLst>
            </p:nvPr>
          </p:nvSpPr>
          <p:spPr>
            <a:xfrm>
              <a:off x="11442700" y="1416050"/>
              <a:ext cx="1" cy="12439"/>
            </a:xfrm>
            <a:custGeom>
              <a:avLst/>
              <a:gdLst/>
              <a:ahLst/>
              <a:cxnLst/>
              <a:rect l="0" t="0" r="0" b="0"/>
              <a:pathLst>
                <a:path w="1" h="12439">
                  <a:moveTo>
                    <a:pt x="0" y="6350"/>
                  </a:moveTo>
                  <a:lnTo>
                    <a:pt x="0" y="6350"/>
                  </a:lnTo>
                  <a:lnTo>
                    <a:pt x="0" y="1243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SMARTInkShape-6377"/>
            <p:cNvSpPr/>
            <p:nvPr>
              <p:custDataLst>
                <p:tags r:id="rId71"/>
              </p:custDataLst>
            </p:nvPr>
          </p:nvSpPr>
          <p:spPr>
            <a:xfrm>
              <a:off x="10991850" y="1260791"/>
              <a:ext cx="304801" cy="212410"/>
            </a:xfrm>
            <a:custGeom>
              <a:avLst/>
              <a:gdLst/>
              <a:ahLst/>
              <a:cxnLst/>
              <a:rect l="0" t="0" r="0" b="0"/>
              <a:pathLst>
                <a:path w="304801" h="212410">
                  <a:moveTo>
                    <a:pt x="0" y="212409"/>
                  </a:moveTo>
                  <a:lnTo>
                    <a:pt x="0" y="212409"/>
                  </a:lnTo>
                  <a:lnTo>
                    <a:pt x="5069" y="206634"/>
                  </a:lnTo>
                  <a:lnTo>
                    <a:pt x="33408" y="162799"/>
                  </a:lnTo>
                  <a:lnTo>
                    <a:pt x="52407" y="121209"/>
                  </a:lnTo>
                  <a:lnTo>
                    <a:pt x="65987" y="82786"/>
                  </a:lnTo>
                  <a:lnTo>
                    <a:pt x="78776" y="36119"/>
                  </a:lnTo>
                  <a:lnTo>
                    <a:pt x="86690" y="14185"/>
                  </a:lnTo>
                  <a:lnTo>
                    <a:pt x="88464" y="0"/>
                  </a:lnTo>
                  <a:lnTo>
                    <a:pt x="88609" y="248"/>
                  </a:lnTo>
                  <a:lnTo>
                    <a:pt x="88772" y="4286"/>
                  </a:lnTo>
                  <a:lnTo>
                    <a:pt x="74582" y="49597"/>
                  </a:lnTo>
                  <a:lnTo>
                    <a:pt x="67882" y="84989"/>
                  </a:lnTo>
                  <a:lnTo>
                    <a:pt x="64798" y="123385"/>
                  </a:lnTo>
                  <a:lnTo>
                    <a:pt x="67256" y="148088"/>
                  </a:lnTo>
                  <a:lnTo>
                    <a:pt x="79193" y="167716"/>
                  </a:lnTo>
                  <a:lnTo>
                    <a:pt x="92766" y="180195"/>
                  </a:lnTo>
                  <a:lnTo>
                    <a:pt x="97827" y="181761"/>
                  </a:lnTo>
                  <a:lnTo>
                    <a:pt x="109095" y="181619"/>
                  </a:lnTo>
                  <a:lnTo>
                    <a:pt x="130711" y="170830"/>
                  </a:lnTo>
                  <a:lnTo>
                    <a:pt x="142995" y="156300"/>
                  </a:lnTo>
                  <a:lnTo>
                    <a:pt x="173065" y="110839"/>
                  </a:lnTo>
                  <a:lnTo>
                    <a:pt x="194683" y="70988"/>
                  </a:lnTo>
                  <a:lnTo>
                    <a:pt x="214948" y="30768"/>
                  </a:lnTo>
                  <a:lnTo>
                    <a:pt x="215265" y="31343"/>
                  </a:lnTo>
                  <a:lnTo>
                    <a:pt x="215618" y="35744"/>
                  </a:lnTo>
                  <a:lnTo>
                    <a:pt x="210838" y="74810"/>
                  </a:lnTo>
                  <a:lnTo>
                    <a:pt x="213175" y="112086"/>
                  </a:lnTo>
                  <a:lnTo>
                    <a:pt x="222215" y="127604"/>
                  </a:lnTo>
                  <a:lnTo>
                    <a:pt x="244273" y="148072"/>
                  </a:lnTo>
                  <a:lnTo>
                    <a:pt x="264601" y="156500"/>
                  </a:lnTo>
                  <a:lnTo>
                    <a:pt x="304800" y="155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2" name="SMARTInkShape-Group1389"/>
          <p:cNvGrpSpPr/>
          <p:nvPr/>
        </p:nvGrpSpPr>
        <p:grpSpPr>
          <a:xfrm>
            <a:off x="9023972" y="1754653"/>
            <a:ext cx="374029" cy="278110"/>
            <a:chOff x="9023972" y="1754653"/>
            <a:chExt cx="374029" cy="278110"/>
          </a:xfrm>
        </p:grpSpPr>
        <p:sp>
          <p:nvSpPr>
            <p:cNvPr id="729" name="SMARTInkShape-6378"/>
            <p:cNvSpPr/>
            <p:nvPr>
              <p:custDataLst>
                <p:tags r:id="rId59"/>
              </p:custDataLst>
            </p:nvPr>
          </p:nvSpPr>
          <p:spPr>
            <a:xfrm>
              <a:off x="9276861" y="1754653"/>
              <a:ext cx="121140" cy="278110"/>
            </a:xfrm>
            <a:custGeom>
              <a:avLst/>
              <a:gdLst/>
              <a:ahLst/>
              <a:cxnLst/>
              <a:rect l="0" t="0" r="0" b="0"/>
              <a:pathLst>
                <a:path w="121140" h="278110">
                  <a:moveTo>
                    <a:pt x="63989" y="194797"/>
                  </a:moveTo>
                  <a:lnTo>
                    <a:pt x="63989" y="194797"/>
                  </a:lnTo>
                  <a:lnTo>
                    <a:pt x="67359" y="191426"/>
                  </a:lnTo>
                  <a:lnTo>
                    <a:pt x="69015" y="186008"/>
                  </a:lnTo>
                  <a:lnTo>
                    <a:pt x="69456" y="182587"/>
                  </a:lnTo>
                  <a:lnTo>
                    <a:pt x="66707" y="171032"/>
                  </a:lnTo>
                  <a:lnTo>
                    <a:pt x="61422" y="162042"/>
                  </a:lnTo>
                  <a:lnTo>
                    <a:pt x="58751" y="160260"/>
                  </a:lnTo>
                  <a:lnTo>
                    <a:pt x="52018" y="158281"/>
                  </a:lnTo>
                  <a:lnTo>
                    <a:pt x="33551" y="163908"/>
                  </a:lnTo>
                  <a:lnTo>
                    <a:pt x="22004" y="172602"/>
                  </a:lnTo>
                  <a:lnTo>
                    <a:pt x="12168" y="185638"/>
                  </a:lnTo>
                  <a:lnTo>
                    <a:pt x="3091" y="205543"/>
                  </a:lnTo>
                  <a:lnTo>
                    <a:pt x="0" y="226619"/>
                  </a:lnTo>
                  <a:lnTo>
                    <a:pt x="3763" y="262153"/>
                  </a:lnTo>
                  <a:lnTo>
                    <a:pt x="9235" y="272475"/>
                  </a:lnTo>
                  <a:lnTo>
                    <a:pt x="12670" y="276216"/>
                  </a:lnTo>
                  <a:lnTo>
                    <a:pt x="16370" y="278004"/>
                  </a:lnTo>
                  <a:lnTo>
                    <a:pt x="24246" y="278109"/>
                  </a:lnTo>
                  <a:lnTo>
                    <a:pt x="39982" y="267460"/>
                  </a:lnTo>
                  <a:lnTo>
                    <a:pt x="58052" y="237415"/>
                  </a:lnTo>
                  <a:lnTo>
                    <a:pt x="70069" y="193862"/>
                  </a:lnTo>
                  <a:lnTo>
                    <a:pt x="75629" y="159809"/>
                  </a:lnTo>
                  <a:lnTo>
                    <a:pt x="82725" y="114345"/>
                  </a:lnTo>
                  <a:lnTo>
                    <a:pt x="87414" y="77356"/>
                  </a:lnTo>
                  <a:lnTo>
                    <a:pt x="92369" y="34094"/>
                  </a:lnTo>
                  <a:lnTo>
                    <a:pt x="95444" y="0"/>
                  </a:lnTo>
                  <a:lnTo>
                    <a:pt x="91358" y="43652"/>
                  </a:lnTo>
                  <a:lnTo>
                    <a:pt x="91659" y="80667"/>
                  </a:lnTo>
                  <a:lnTo>
                    <a:pt x="94530" y="120528"/>
                  </a:lnTo>
                  <a:lnTo>
                    <a:pt x="98871" y="164761"/>
                  </a:lnTo>
                  <a:lnTo>
                    <a:pt x="104505" y="203928"/>
                  </a:lnTo>
                  <a:lnTo>
                    <a:pt x="121139" y="2519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SMARTInkShape-6379"/>
            <p:cNvSpPr/>
            <p:nvPr>
              <p:custDataLst>
                <p:tags r:id="rId60"/>
              </p:custDataLst>
            </p:nvPr>
          </p:nvSpPr>
          <p:spPr>
            <a:xfrm>
              <a:off x="9156729" y="1899588"/>
              <a:ext cx="95222" cy="107013"/>
            </a:xfrm>
            <a:custGeom>
              <a:avLst/>
              <a:gdLst/>
              <a:ahLst/>
              <a:cxnLst/>
              <a:rect l="0" t="0" r="0" b="0"/>
              <a:pathLst>
                <a:path w="95222" h="107013">
                  <a:moveTo>
                    <a:pt x="12671" y="18112"/>
                  </a:moveTo>
                  <a:lnTo>
                    <a:pt x="12671" y="18112"/>
                  </a:lnTo>
                  <a:lnTo>
                    <a:pt x="12671" y="21483"/>
                  </a:lnTo>
                  <a:lnTo>
                    <a:pt x="1114" y="66447"/>
                  </a:lnTo>
                  <a:lnTo>
                    <a:pt x="37" y="91542"/>
                  </a:lnTo>
                  <a:lnTo>
                    <a:pt x="0" y="90024"/>
                  </a:lnTo>
                  <a:lnTo>
                    <a:pt x="12182" y="49419"/>
                  </a:lnTo>
                  <a:lnTo>
                    <a:pt x="36097" y="5930"/>
                  </a:lnTo>
                  <a:lnTo>
                    <a:pt x="39577" y="2230"/>
                  </a:lnTo>
                  <a:lnTo>
                    <a:pt x="42603" y="468"/>
                  </a:lnTo>
                  <a:lnTo>
                    <a:pt x="45326" y="0"/>
                  </a:lnTo>
                  <a:lnTo>
                    <a:pt x="47846" y="393"/>
                  </a:lnTo>
                  <a:lnTo>
                    <a:pt x="52528" y="2711"/>
                  </a:lnTo>
                  <a:lnTo>
                    <a:pt x="68389" y="45625"/>
                  </a:lnTo>
                  <a:lnTo>
                    <a:pt x="95221" y="1070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SMARTInkShape-6380"/>
            <p:cNvSpPr/>
            <p:nvPr>
              <p:custDataLst>
                <p:tags r:id="rId61"/>
              </p:custDataLst>
            </p:nvPr>
          </p:nvSpPr>
          <p:spPr>
            <a:xfrm>
              <a:off x="9023972" y="1858489"/>
              <a:ext cx="100979" cy="169736"/>
            </a:xfrm>
            <a:custGeom>
              <a:avLst/>
              <a:gdLst/>
              <a:ahLst/>
              <a:cxnLst/>
              <a:rect l="0" t="0" r="0" b="0"/>
              <a:pathLst>
                <a:path w="100979" h="169736">
                  <a:moveTo>
                    <a:pt x="81928" y="46511"/>
                  </a:moveTo>
                  <a:lnTo>
                    <a:pt x="81928" y="46511"/>
                  </a:lnTo>
                  <a:lnTo>
                    <a:pt x="81928" y="37673"/>
                  </a:lnTo>
                  <a:lnTo>
                    <a:pt x="83809" y="33646"/>
                  </a:lnTo>
                  <a:lnTo>
                    <a:pt x="85298" y="31584"/>
                  </a:lnTo>
                  <a:lnTo>
                    <a:pt x="87395" y="21940"/>
                  </a:lnTo>
                  <a:lnTo>
                    <a:pt x="84646" y="10146"/>
                  </a:lnTo>
                  <a:lnTo>
                    <a:pt x="79361" y="1086"/>
                  </a:lnTo>
                  <a:lnTo>
                    <a:pt x="75984" y="0"/>
                  </a:lnTo>
                  <a:lnTo>
                    <a:pt x="66586" y="674"/>
                  </a:lnTo>
                  <a:lnTo>
                    <a:pt x="57233" y="5208"/>
                  </a:lnTo>
                  <a:lnTo>
                    <a:pt x="52765" y="8392"/>
                  </a:lnTo>
                  <a:lnTo>
                    <a:pt x="24283" y="53486"/>
                  </a:lnTo>
                  <a:lnTo>
                    <a:pt x="7462" y="88559"/>
                  </a:lnTo>
                  <a:lnTo>
                    <a:pt x="148" y="114588"/>
                  </a:lnTo>
                  <a:lnTo>
                    <a:pt x="0" y="146958"/>
                  </a:lnTo>
                  <a:lnTo>
                    <a:pt x="4422" y="165016"/>
                  </a:lnTo>
                  <a:lnTo>
                    <a:pt x="8205" y="169735"/>
                  </a:lnTo>
                  <a:lnTo>
                    <a:pt x="11613" y="168877"/>
                  </a:lnTo>
                  <a:lnTo>
                    <a:pt x="21043" y="162279"/>
                  </a:lnTo>
                  <a:lnTo>
                    <a:pt x="34882" y="143293"/>
                  </a:lnTo>
                  <a:lnTo>
                    <a:pt x="57349" y="96232"/>
                  </a:lnTo>
                  <a:lnTo>
                    <a:pt x="67860" y="51553"/>
                  </a:lnTo>
                  <a:lnTo>
                    <a:pt x="68957" y="38753"/>
                  </a:lnTo>
                  <a:lnTo>
                    <a:pt x="69046" y="38517"/>
                  </a:lnTo>
                  <a:lnTo>
                    <a:pt x="69108" y="39065"/>
                  </a:lnTo>
                  <a:lnTo>
                    <a:pt x="63750" y="72047"/>
                  </a:lnTo>
                  <a:lnTo>
                    <a:pt x="66508" y="91001"/>
                  </a:lnTo>
                  <a:lnTo>
                    <a:pt x="78830" y="123686"/>
                  </a:lnTo>
                  <a:lnTo>
                    <a:pt x="86663" y="133257"/>
                  </a:lnTo>
                  <a:lnTo>
                    <a:pt x="100978" y="1417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0" name="SMARTInkShape-Group1390"/>
          <p:cNvGrpSpPr/>
          <p:nvPr/>
        </p:nvGrpSpPr>
        <p:grpSpPr>
          <a:xfrm>
            <a:off x="9861550" y="1801093"/>
            <a:ext cx="798852" cy="298010"/>
            <a:chOff x="9861550" y="1801093"/>
            <a:chExt cx="798852" cy="298010"/>
          </a:xfrm>
        </p:grpSpPr>
        <p:sp>
          <p:nvSpPr>
            <p:cNvPr id="733" name="SMARTInkShape-6381"/>
            <p:cNvSpPr/>
            <p:nvPr>
              <p:custDataLst>
                <p:tags r:id="rId52"/>
              </p:custDataLst>
            </p:nvPr>
          </p:nvSpPr>
          <p:spPr>
            <a:xfrm>
              <a:off x="10604500" y="1801093"/>
              <a:ext cx="55902" cy="294408"/>
            </a:xfrm>
            <a:custGeom>
              <a:avLst/>
              <a:gdLst/>
              <a:ahLst/>
              <a:cxnLst/>
              <a:rect l="0" t="0" r="0" b="0"/>
              <a:pathLst>
                <a:path w="55902" h="294408">
                  <a:moveTo>
                    <a:pt x="19050" y="21357"/>
                  </a:moveTo>
                  <a:lnTo>
                    <a:pt x="19050" y="21357"/>
                  </a:lnTo>
                  <a:lnTo>
                    <a:pt x="19050" y="17986"/>
                  </a:lnTo>
                  <a:lnTo>
                    <a:pt x="22421" y="9147"/>
                  </a:lnTo>
                  <a:lnTo>
                    <a:pt x="27889" y="963"/>
                  </a:lnTo>
                  <a:lnTo>
                    <a:pt x="29174" y="0"/>
                  </a:lnTo>
                  <a:lnTo>
                    <a:pt x="30035" y="63"/>
                  </a:lnTo>
                  <a:lnTo>
                    <a:pt x="30607" y="811"/>
                  </a:lnTo>
                  <a:lnTo>
                    <a:pt x="38506" y="30358"/>
                  </a:lnTo>
                  <a:lnTo>
                    <a:pt x="44570" y="66592"/>
                  </a:lnTo>
                  <a:lnTo>
                    <a:pt x="50835" y="106021"/>
                  </a:lnTo>
                  <a:lnTo>
                    <a:pt x="55901" y="153478"/>
                  </a:lnTo>
                  <a:lnTo>
                    <a:pt x="51833" y="198052"/>
                  </a:lnTo>
                  <a:lnTo>
                    <a:pt x="38822" y="243017"/>
                  </a:lnTo>
                  <a:lnTo>
                    <a:pt x="15969" y="286173"/>
                  </a:lnTo>
                  <a:lnTo>
                    <a:pt x="13467" y="288918"/>
                  </a:lnTo>
                  <a:lnTo>
                    <a:pt x="0" y="2944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SMARTInkShape-6382"/>
            <p:cNvSpPr/>
            <p:nvPr>
              <p:custDataLst>
                <p:tags r:id="rId53"/>
              </p:custDataLst>
            </p:nvPr>
          </p:nvSpPr>
          <p:spPr>
            <a:xfrm>
              <a:off x="10464233" y="1922377"/>
              <a:ext cx="133918" cy="166774"/>
            </a:xfrm>
            <a:custGeom>
              <a:avLst/>
              <a:gdLst/>
              <a:ahLst/>
              <a:cxnLst/>
              <a:rect l="0" t="0" r="0" b="0"/>
              <a:pathLst>
                <a:path w="133918" h="166774">
                  <a:moveTo>
                    <a:pt x="133917" y="8023"/>
                  </a:moveTo>
                  <a:lnTo>
                    <a:pt x="133917" y="8023"/>
                  </a:lnTo>
                  <a:lnTo>
                    <a:pt x="130546" y="1281"/>
                  </a:lnTo>
                  <a:lnTo>
                    <a:pt x="127437" y="0"/>
                  </a:lnTo>
                  <a:lnTo>
                    <a:pt x="118337" y="459"/>
                  </a:lnTo>
                  <a:lnTo>
                    <a:pt x="97942" y="8055"/>
                  </a:lnTo>
                  <a:lnTo>
                    <a:pt x="77396" y="25985"/>
                  </a:lnTo>
                  <a:lnTo>
                    <a:pt x="42093" y="67174"/>
                  </a:lnTo>
                  <a:lnTo>
                    <a:pt x="14764" y="109120"/>
                  </a:lnTo>
                  <a:lnTo>
                    <a:pt x="0" y="143391"/>
                  </a:lnTo>
                  <a:lnTo>
                    <a:pt x="567" y="166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SMARTInkShape-6383"/>
            <p:cNvSpPr/>
            <p:nvPr>
              <p:custDataLst>
                <p:tags r:id="rId54"/>
              </p:custDataLst>
            </p:nvPr>
          </p:nvSpPr>
          <p:spPr>
            <a:xfrm>
              <a:off x="10464798" y="1911350"/>
              <a:ext cx="88903" cy="152401"/>
            </a:xfrm>
            <a:custGeom>
              <a:avLst/>
              <a:gdLst/>
              <a:ahLst/>
              <a:cxnLst/>
              <a:rect l="0" t="0" r="0" b="0"/>
              <a:pathLst>
                <a:path w="88903" h="152401">
                  <a:moveTo>
                    <a:pt x="2" y="0"/>
                  </a:moveTo>
                  <a:lnTo>
                    <a:pt x="2" y="0"/>
                  </a:lnTo>
                  <a:lnTo>
                    <a:pt x="0" y="6742"/>
                  </a:lnTo>
                  <a:lnTo>
                    <a:pt x="21049" y="45434"/>
                  </a:lnTo>
                  <a:lnTo>
                    <a:pt x="51066" y="90632"/>
                  </a:lnTo>
                  <a:lnTo>
                    <a:pt x="88902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SMARTInkShape-6384"/>
            <p:cNvSpPr/>
            <p:nvPr>
              <p:custDataLst>
                <p:tags r:id="rId55"/>
              </p:custDataLst>
            </p:nvPr>
          </p:nvSpPr>
          <p:spPr>
            <a:xfrm>
              <a:off x="10345692" y="1817244"/>
              <a:ext cx="81009" cy="281859"/>
            </a:xfrm>
            <a:custGeom>
              <a:avLst/>
              <a:gdLst/>
              <a:ahLst/>
              <a:cxnLst/>
              <a:rect l="0" t="0" r="0" b="0"/>
              <a:pathLst>
                <a:path w="81009" h="281859">
                  <a:moveTo>
                    <a:pt x="42908" y="11556"/>
                  </a:moveTo>
                  <a:lnTo>
                    <a:pt x="42908" y="11556"/>
                  </a:lnTo>
                  <a:lnTo>
                    <a:pt x="42906" y="8185"/>
                  </a:lnTo>
                  <a:lnTo>
                    <a:pt x="41027" y="4648"/>
                  </a:lnTo>
                  <a:lnTo>
                    <a:pt x="39537" y="2718"/>
                  </a:lnTo>
                  <a:lnTo>
                    <a:pt x="36001" y="572"/>
                  </a:lnTo>
                  <a:lnTo>
                    <a:pt x="34069" y="0"/>
                  </a:lnTo>
                  <a:lnTo>
                    <a:pt x="32077" y="324"/>
                  </a:lnTo>
                  <a:lnTo>
                    <a:pt x="27979" y="2566"/>
                  </a:lnTo>
                  <a:lnTo>
                    <a:pt x="17493" y="46303"/>
                  </a:lnTo>
                  <a:lnTo>
                    <a:pt x="9037" y="84585"/>
                  </a:lnTo>
                  <a:lnTo>
                    <a:pt x="1280" y="132102"/>
                  </a:lnTo>
                  <a:lnTo>
                    <a:pt x="0" y="170275"/>
                  </a:lnTo>
                  <a:lnTo>
                    <a:pt x="5530" y="215455"/>
                  </a:lnTo>
                  <a:lnTo>
                    <a:pt x="16786" y="248761"/>
                  </a:lnTo>
                  <a:lnTo>
                    <a:pt x="31875" y="270693"/>
                  </a:lnTo>
                  <a:lnTo>
                    <a:pt x="41769" y="278422"/>
                  </a:lnTo>
                  <a:lnTo>
                    <a:pt x="51573" y="281858"/>
                  </a:lnTo>
                  <a:lnTo>
                    <a:pt x="81008" y="278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SMARTInkShape-6385"/>
            <p:cNvSpPr/>
            <p:nvPr>
              <p:custDataLst>
                <p:tags r:id="rId56"/>
              </p:custDataLst>
            </p:nvPr>
          </p:nvSpPr>
          <p:spPr>
            <a:xfrm>
              <a:off x="10128250" y="1898650"/>
              <a:ext cx="114301" cy="158395"/>
            </a:xfrm>
            <a:custGeom>
              <a:avLst/>
              <a:gdLst/>
              <a:ahLst/>
              <a:cxnLst/>
              <a:rect l="0" t="0" r="0" b="0"/>
              <a:pathLst>
                <a:path w="114301" h="158395">
                  <a:moveTo>
                    <a:pt x="0" y="57150"/>
                  </a:moveTo>
                  <a:lnTo>
                    <a:pt x="0" y="57150"/>
                  </a:lnTo>
                  <a:lnTo>
                    <a:pt x="0" y="51683"/>
                  </a:lnTo>
                  <a:lnTo>
                    <a:pt x="3371" y="54433"/>
                  </a:lnTo>
                  <a:lnTo>
                    <a:pt x="10831" y="67458"/>
                  </a:lnTo>
                  <a:lnTo>
                    <a:pt x="26963" y="110675"/>
                  </a:lnTo>
                  <a:lnTo>
                    <a:pt x="31120" y="145573"/>
                  </a:lnTo>
                  <a:lnTo>
                    <a:pt x="29588" y="154775"/>
                  </a:lnTo>
                  <a:lnTo>
                    <a:pt x="28193" y="158216"/>
                  </a:lnTo>
                  <a:lnTo>
                    <a:pt x="27263" y="158394"/>
                  </a:lnTo>
                  <a:lnTo>
                    <a:pt x="26228" y="152947"/>
                  </a:lnTo>
                  <a:lnTo>
                    <a:pt x="37681" y="106657"/>
                  </a:lnTo>
                  <a:lnTo>
                    <a:pt x="53957" y="63375"/>
                  </a:lnTo>
                  <a:lnTo>
                    <a:pt x="79594" y="2959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SMARTInkShape-6386"/>
            <p:cNvSpPr/>
            <p:nvPr>
              <p:custDataLst>
                <p:tags r:id="rId57"/>
              </p:custDataLst>
            </p:nvPr>
          </p:nvSpPr>
          <p:spPr>
            <a:xfrm>
              <a:off x="9989211" y="1928386"/>
              <a:ext cx="107290" cy="116315"/>
            </a:xfrm>
            <a:custGeom>
              <a:avLst/>
              <a:gdLst/>
              <a:ahLst/>
              <a:cxnLst/>
              <a:rect l="0" t="0" r="0" b="0"/>
              <a:pathLst>
                <a:path w="107290" h="116315">
                  <a:moveTo>
                    <a:pt x="62839" y="46464"/>
                  </a:moveTo>
                  <a:lnTo>
                    <a:pt x="62839" y="46464"/>
                  </a:lnTo>
                  <a:lnTo>
                    <a:pt x="62839" y="43093"/>
                  </a:lnTo>
                  <a:lnTo>
                    <a:pt x="55665" y="18626"/>
                  </a:lnTo>
                  <a:lnTo>
                    <a:pt x="46552" y="3832"/>
                  </a:lnTo>
                  <a:lnTo>
                    <a:pt x="45631" y="1109"/>
                  </a:lnTo>
                  <a:lnTo>
                    <a:pt x="43605" y="0"/>
                  </a:lnTo>
                  <a:lnTo>
                    <a:pt x="37592" y="648"/>
                  </a:lnTo>
                  <a:lnTo>
                    <a:pt x="30217" y="7051"/>
                  </a:lnTo>
                  <a:lnTo>
                    <a:pt x="20011" y="22557"/>
                  </a:lnTo>
                  <a:lnTo>
                    <a:pt x="4360" y="62444"/>
                  </a:lnTo>
                  <a:lnTo>
                    <a:pt x="0" y="95492"/>
                  </a:lnTo>
                  <a:lnTo>
                    <a:pt x="1191" y="97494"/>
                  </a:lnTo>
                  <a:lnTo>
                    <a:pt x="3397" y="98123"/>
                  </a:lnTo>
                  <a:lnTo>
                    <a:pt x="9607" y="96940"/>
                  </a:lnTo>
                  <a:lnTo>
                    <a:pt x="17074" y="94063"/>
                  </a:lnTo>
                  <a:lnTo>
                    <a:pt x="43836" y="71418"/>
                  </a:lnTo>
                  <a:lnTo>
                    <a:pt x="53964" y="58658"/>
                  </a:lnTo>
                  <a:lnTo>
                    <a:pt x="56218" y="58121"/>
                  </a:lnTo>
                  <a:lnTo>
                    <a:pt x="58426" y="58469"/>
                  </a:lnTo>
                  <a:lnTo>
                    <a:pt x="62758" y="62618"/>
                  </a:lnTo>
                  <a:lnTo>
                    <a:pt x="92843" y="107025"/>
                  </a:lnTo>
                  <a:lnTo>
                    <a:pt x="107289" y="1163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SMARTInkShape-6387"/>
            <p:cNvSpPr/>
            <p:nvPr>
              <p:custDataLst>
                <p:tags r:id="rId58"/>
              </p:custDataLst>
            </p:nvPr>
          </p:nvSpPr>
          <p:spPr>
            <a:xfrm>
              <a:off x="9861550" y="1802706"/>
              <a:ext cx="120651" cy="256125"/>
            </a:xfrm>
            <a:custGeom>
              <a:avLst/>
              <a:gdLst/>
              <a:ahLst/>
              <a:cxnLst/>
              <a:rect l="0" t="0" r="0" b="0"/>
              <a:pathLst>
                <a:path w="120651" h="256125">
                  <a:moveTo>
                    <a:pt x="0" y="51494"/>
                  </a:moveTo>
                  <a:lnTo>
                    <a:pt x="0" y="51494"/>
                  </a:lnTo>
                  <a:lnTo>
                    <a:pt x="3371" y="51494"/>
                  </a:lnTo>
                  <a:lnTo>
                    <a:pt x="4363" y="50788"/>
                  </a:lnTo>
                  <a:lnTo>
                    <a:pt x="5025" y="49612"/>
                  </a:lnTo>
                  <a:lnTo>
                    <a:pt x="5467" y="48123"/>
                  </a:lnTo>
                  <a:lnTo>
                    <a:pt x="5762" y="47836"/>
                  </a:lnTo>
                  <a:lnTo>
                    <a:pt x="5957" y="48349"/>
                  </a:lnTo>
                  <a:lnTo>
                    <a:pt x="18536" y="91309"/>
                  </a:lnTo>
                  <a:lnTo>
                    <a:pt x="26737" y="134944"/>
                  </a:lnTo>
                  <a:lnTo>
                    <a:pt x="37006" y="176879"/>
                  </a:lnTo>
                  <a:lnTo>
                    <a:pt x="45613" y="216116"/>
                  </a:lnTo>
                  <a:lnTo>
                    <a:pt x="54845" y="249974"/>
                  </a:lnTo>
                  <a:lnTo>
                    <a:pt x="59182" y="256124"/>
                  </a:lnTo>
                  <a:lnTo>
                    <a:pt x="61327" y="255647"/>
                  </a:lnTo>
                  <a:lnTo>
                    <a:pt x="65592" y="249473"/>
                  </a:lnTo>
                  <a:lnTo>
                    <a:pt x="78442" y="216007"/>
                  </a:lnTo>
                  <a:lnTo>
                    <a:pt x="85487" y="176595"/>
                  </a:lnTo>
                  <a:lnTo>
                    <a:pt x="90107" y="131239"/>
                  </a:lnTo>
                  <a:lnTo>
                    <a:pt x="93727" y="89939"/>
                  </a:lnTo>
                  <a:lnTo>
                    <a:pt x="98320" y="43958"/>
                  </a:lnTo>
                  <a:lnTo>
                    <a:pt x="106780" y="0"/>
                  </a:lnTo>
                  <a:lnTo>
                    <a:pt x="107873" y="937"/>
                  </a:lnTo>
                  <a:lnTo>
                    <a:pt x="120650" y="45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6" name="SMARTInkShape-Group1391"/>
          <p:cNvGrpSpPr/>
          <p:nvPr/>
        </p:nvGrpSpPr>
        <p:grpSpPr>
          <a:xfrm>
            <a:off x="10902948" y="1779251"/>
            <a:ext cx="577853" cy="303550"/>
            <a:chOff x="10902948" y="1779251"/>
            <a:chExt cx="577853" cy="303550"/>
          </a:xfrm>
        </p:grpSpPr>
        <p:sp>
          <p:nvSpPr>
            <p:cNvPr id="741" name="SMARTInkShape-6388"/>
            <p:cNvSpPr/>
            <p:nvPr>
              <p:custDataLst>
                <p:tags r:id="rId47"/>
              </p:custDataLst>
            </p:nvPr>
          </p:nvSpPr>
          <p:spPr>
            <a:xfrm>
              <a:off x="11449050" y="2063750"/>
              <a:ext cx="25401" cy="19051"/>
            </a:xfrm>
            <a:custGeom>
              <a:avLst/>
              <a:gdLst/>
              <a:ahLst/>
              <a:cxnLst/>
              <a:rect l="0" t="0" r="0" b="0"/>
              <a:pathLst>
                <a:path w="25401" h="19051">
                  <a:moveTo>
                    <a:pt x="25400" y="0"/>
                  </a:moveTo>
                  <a:lnTo>
                    <a:pt x="25400" y="0"/>
                  </a:lnTo>
                  <a:lnTo>
                    <a:pt x="22029" y="0"/>
                  </a:lnTo>
                  <a:lnTo>
                    <a:pt x="7509" y="15078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SMARTInkShape-6389"/>
            <p:cNvSpPr/>
            <p:nvPr>
              <p:custDataLst>
                <p:tags r:id="rId48"/>
              </p:custDataLst>
            </p:nvPr>
          </p:nvSpPr>
          <p:spPr>
            <a:xfrm>
              <a:off x="11353800" y="1779251"/>
              <a:ext cx="127001" cy="106700"/>
            </a:xfrm>
            <a:custGeom>
              <a:avLst/>
              <a:gdLst/>
              <a:ahLst/>
              <a:cxnLst/>
              <a:rect l="0" t="0" r="0" b="0"/>
              <a:pathLst>
                <a:path w="127001" h="106700">
                  <a:moveTo>
                    <a:pt x="0" y="30499"/>
                  </a:moveTo>
                  <a:lnTo>
                    <a:pt x="0" y="30499"/>
                  </a:lnTo>
                  <a:lnTo>
                    <a:pt x="0" y="9300"/>
                  </a:lnTo>
                  <a:lnTo>
                    <a:pt x="2117" y="7194"/>
                  </a:lnTo>
                  <a:lnTo>
                    <a:pt x="13797" y="1565"/>
                  </a:lnTo>
                  <a:lnTo>
                    <a:pt x="19773" y="0"/>
                  </a:lnTo>
                  <a:lnTo>
                    <a:pt x="33844" y="2491"/>
                  </a:lnTo>
                  <a:lnTo>
                    <a:pt x="51422" y="14439"/>
                  </a:lnTo>
                  <a:lnTo>
                    <a:pt x="58132" y="23597"/>
                  </a:lnTo>
                  <a:lnTo>
                    <a:pt x="59920" y="28014"/>
                  </a:lnTo>
                  <a:lnTo>
                    <a:pt x="59068" y="47715"/>
                  </a:lnTo>
                  <a:lnTo>
                    <a:pt x="54239" y="57671"/>
                  </a:lnTo>
                  <a:lnTo>
                    <a:pt x="36306" y="75888"/>
                  </a:lnTo>
                  <a:lnTo>
                    <a:pt x="28945" y="80401"/>
                  </a:lnTo>
                  <a:lnTo>
                    <a:pt x="26977" y="83957"/>
                  </a:lnTo>
                  <a:lnTo>
                    <a:pt x="28568" y="85188"/>
                  </a:lnTo>
                  <a:lnTo>
                    <a:pt x="46330" y="87163"/>
                  </a:lnTo>
                  <a:lnTo>
                    <a:pt x="86478" y="94514"/>
                  </a:lnTo>
                  <a:lnTo>
                    <a:pt x="127000" y="1066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SMARTInkShape-6390"/>
            <p:cNvSpPr/>
            <p:nvPr>
              <p:custDataLst>
                <p:tags r:id="rId49"/>
              </p:custDataLst>
            </p:nvPr>
          </p:nvSpPr>
          <p:spPr>
            <a:xfrm>
              <a:off x="11120462" y="1929607"/>
              <a:ext cx="169839" cy="133871"/>
            </a:xfrm>
            <a:custGeom>
              <a:avLst/>
              <a:gdLst/>
              <a:ahLst/>
              <a:cxnLst/>
              <a:rect l="0" t="0" r="0" b="0"/>
              <a:pathLst>
                <a:path w="169839" h="133871">
                  <a:moveTo>
                    <a:pt x="23788" y="13493"/>
                  </a:moveTo>
                  <a:lnTo>
                    <a:pt x="23788" y="13493"/>
                  </a:lnTo>
                  <a:lnTo>
                    <a:pt x="23788" y="8026"/>
                  </a:lnTo>
                  <a:lnTo>
                    <a:pt x="27158" y="662"/>
                  </a:lnTo>
                  <a:lnTo>
                    <a:pt x="28857" y="0"/>
                  </a:lnTo>
                  <a:lnTo>
                    <a:pt x="30695" y="970"/>
                  </a:lnTo>
                  <a:lnTo>
                    <a:pt x="36653" y="9077"/>
                  </a:lnTo>
                  <a:lnTo>
                    <a:pt x="40795" y="18586"/>
                  </a:lnTo>
                  <a:lnTo>
                    <a:pt x="47944" y="60033"/>
                  </a:lnTo>
                  <a:lnTo>
                    <a:pt x="45448" y="85452"/>
                  </a:lnTo>
                  <a:lnTo>
                    <a:pt x="33214" y="117914"/>
                  </a:lnTo>
                  <a:lnTo>
                    <a:pt x="25390" y="129517"/>
                  </a:lnTo>
                  <a:lnTo>
                    <a:pt x="21328" y="132470"/>
                  </a:lnTo>
                  <a:lnTo>
                    <a:pt x="17208" y="133733"/>
                  </a:lnTo>
                  <a:lnTo>
                    <a:pt x="13051" y="133870"/>
                  </a:lnTo>
                  <a:lnTo>
                    <a:pt x="9575" y="132550"/>
                  </a:lnTo>
                  <a:lnTo>
                    <a:pt x="3830" y="127320"/>
                  </a:lnTo>
                  <a:lnTo>
                    <a:pt x="804" y="118410"/>
                  </a:lnTo>
                  <a:lnTo>
                    <a:pt x="0" y="113071"/>
                  </a:lnTo>
                  <a:lnTo>
                    <a:pt x="5608" y="88702"/>
                  </a:lnTo>
                  <a:lnTo>
                    <a:pt x="19577" y="65881"/>
                  </a:lnTo>
                  <a:lnTo>
                    <a:pt x="66430" y="29608"/>
                  </a:lnTo>
                  <a:lnTo>
                    <a:pt x="86483" y="19950"/>
                  </a:lnTo>
                  <a:lnTo>
                    <a:pt x="169838" y="7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SMARTInkShape-6391"/>
            <p:cNvSpPr/>
            <p:nvPr>
              <p:custDataLst>
                <p:tags r:id="rId50"/>
              </p:custDataLst>
            </p:nvPr>
          </p:nvSpPr>
          <p:spPr>
            <a:xfrm>
              <a:off x="10907071" y="2012950"/>
              <a:ext cx="91130" cy="18944"/>
            </a:xfrm>
            <a:custGeom>
              <a:avLst/>
              <a:gdLst/>
              <a:ahLst/>
              <a:cxnLst/>
              <a:rect l="0" t="0" r="0" b="0"/>
              <a:pathLst>
                <a:path w="91130" h="18944">
                  <a:moveTo>
                    <a:pt x="14929" y="0"/>
                  </a:moveTo>
                  <a:lnTo>
                    <a:pt x="14929" y="0"/>
                  </a:lnTo>
                  <a:lnTo>
                    <a:pt x="0" y="14927"/>
                  </a:lnTo>
                  <a:lnTo>
                    <a:pt x="745" y="16301"/>
                  </a:lnTo>
                  <a:lnTo>
                    <a:pt x="7212" y="17828"/>
                  </a:lnTo>
                  <a:lnTo>
                    <a:pt x="51700" y="18943"/>
                  </a:lnTo>
                  <a:lnTo>
                    <a:pt x="9112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SMARTInkShape-6392"/>
            <p:cNvSpPr/>
            <p:nvPr>
              <p:custDataLst>
                <p:tags r:id="rId51"/>
              </p:custDataLst>
            </p:nvPr>
          </p:nvSpPr>
          <p:spPr>
            <a:xfrm>
              <a:off x="10902948" y="1943100"/>
              <a:ext cx="95253" cy="19051"/>
            </a:xfrm>
            <a:custGeom>
              <a:avLst/>
              <a:gdLst/>
              <a:ahLst/>
              <a:cxnLst/>
              <a:rect l="0" t="0" r="0" b="0"/>
              <a:pathLst>
                <a:path w="95253" h="19051">
                  <a:moveTo>
                    <a:pt x="2" y="0"/>
                  </a:moveTo>
                  <a:lnTo>
                    <a:pt x="2" y="0"/>
                  </a:lnTo>
                  <a:lnTo>
                    <a:pt x="0" y="5467"/>
                  </a:lnTo>
                  <a:lnTo>
                    <a:pt x="707" y="5761"/>
                  </a:lnTo>
                  <a:lnTo>
                    <a:pt x="42719" y="15165"/>
                  </a:lnTo>
                  <a:lnTo>
                    <a:pt x="9525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9" name="SMARTInkShape-Group1392"/>
          <p:cNvGrpSpPr/>
          <p:nvPr/>
        </p:nvGrpSpPr>
        <p:grpSpPr>
          <a:xfrm>
            <a:off x="763765" y="2244401"/>
            <a:ext cx="639586" cy="390850"/>
            <a:chOff x="763765" y="2244401"/>
            <a:chExt cx="639586" cy="390850"/>
          </a:xfrm>
        </p:grpSpPr>
        <p:sp>
          <p:nvSpPr>
            <p:cNvPr id="747" name="SMARTInkShape-6393"/>
            <p:cNvSpPr/>
            <p:nvPr>
              <p:custDataLst>
                <p:tags r:id="rId45"/>
              </p:custDataLst>
            </p:nvPr>
          </p:nvSpPr>
          <p:spPr>
            <a:xfrm>
              <a:off x="763765" y="2244401"/>
              <a:ext cx="639586" cy="324948"/>
            </a:xfrm>
            <a:custGeom>
              <a:avLst/>
              <a:gdLst/>
              <a:ahLst/>
              <a:cxnLst/>
              <a:rect l="0" t="0" r="0" b="0"/>
              <a:pathLst>
                <a:path w="639586" h="324948">
                  <a:moveTo>
                    <a:pt x="10935" y="168599"/>
                  </a:moveTo>
                  <a:lnTo>
                    <a:pt x="10935" y="168599"/>
                  </a:lnTo>
                  <a:lnTo>
                    <a:pt x="0" y="174066"/>
                  </a:lnTo>
                  <a:lnTo>
                    <a:pt x="117" y="172949"/>
                  </a:lnTo>
                  <a:lnTo>
                    <a:pt x="2129" y="167945"/>
                  </a:lnTo>
                  <a:lnTo>
                    <a:pt x="47588" y="140395"/>
                  </a:lnTo>
                  <a:lnTo>
                    <a:pt x="90469" y="116968"/>
                  </a:lnTo>
                  <a:lnTo>
                    <a:pt x="129515" y="94034"/>
                  </a:lnTo>
                  <a:lnTo>
                    <a:pt x="168414" y="70693"/>
                  </a:lnTo>
                  <a:lnTo>
                    <a:pt x="211807" y="46275"/>
                  </a:lnTo>
                  <a:lnTo>
                    <a:pt x="240021" y="28403"/>
                  </a:lnTo>
                  <a:lnTo>
                    <a:pt x="283689" y="6772"/>
                  </a:lnTo>
                  <a:lnTo>
                    <a:pt x="307416" y="0"/>
                  </a:lnTo>
                  <a:lnTo>
                    <a:pt x="313011" y="461"/>
                  </a:lnTo>
                  <a:lnTo>
                    <a:pt x="317447" y="2179"/>
                  </a:lnTo>
                  <a:lnTo>
                    <a:pt x="321109" y="4736"/>
                  </a:lnTo>
                  <a:lnTo>
                    <a:pt x="325179" y="15102"/>
                  </a:lnTo>
                  <a:lnTo>
                    <a:pt x="328006" y="55696"/>
                  </a:lnTo>
                  <a:lnTo>
                    <a:pt x="328308" y="97360"/>
                  </a:lnTo>
                  <a:lnTo>
                    <a:pt x="329103" y="141298"/>
                  </a:lnTo>
                  <a:lnTo>
                    <a:pt x="332788" y="182774"/>
                  </a:lnTo>
                  <a:lnTo>
                    <a:pt x="334390" y="222826"/>
                  </a:lnTo>
                  <a:lnTo>
                    <a:pt x="334668" y="260396"/>
                  </a:lnTo>
                  <a:lnTo>
                    <a:pt x="334762" y="307225"/>
                  </a:lnTo>
                  <a:lnTo>
                    <a:pt x="334778" y="321386"/>
                  </a:lnTo>
                  <a:lnTo>
                    <a:pt x="334075" y="321257"/>
                  </a:lnTo>
                  <a:lnTo>
                    <a:pt x="331412" y="315469"/>
                  </a:lnTo>
                  <a:lnTo>
                    <a:pt x="329317" y="300311"/>
                  </a:lnTo>
                  <a:lnTo>
                    <a:pt x="337351" y="265802"/>
                  </a:lnTo>
                  <a:lnTo>
                    <a:pt x="340023" y="260918"/>
                  </a:lnTo>
                  <a:lnTo>
                    <a:pt x="343216" y="257661"/>
                  </a:lnTo>
                  <a:lnTo>
                    <a:pt x="350527" y="254043"/>
                  </a:lnTo>
                  <a:lnTo>
                    <a:pt x="358479" y="252435"/>
                  </a:lnTo>
                  <a:lnTo>
                    <a:pt x="362576" y="254123"/>
                  </a:lnTo>
                  <a:lnTo>
                    <a:pt x="393833" y="286650"/>
                  </a:lnTo>
                  <a:lnTo>
                    <a:pt x="422190" y="319241"/>
                  </a:lnTo>
                  <a:lnTo>
                    <a:pt x="432193" y="323746"/>
                  </a:lnTo>
                  <a:lnTo>
                    <a:pt x="437824" y="324947"/>
                  </a:lnTo>
                  <a:lnTo>
                    <a:pt x="442989" y="324336"/>
                  </a:lnTo>
                  <a:lnTo>
                    <a:pt x="452490" y="319895"/>
                  </a:lnTo>
                  <a:lnTo>
                    <a:pt x="496322" y="283127"/>
                  </a:lnTo>
                  <a:lnTo>
                    <a:pt x="518806" y="257544"/>
                  </a:lnTo>
                  <a:lnTo>
                    <a:pt x="527520" y="239168"/>
                  </a:lnTo>
                  <a:lnTo>
                    <a:pt x="529806" y="229126"/>
                  </a:lnTo>
                  <a:lnTo>
                    <a:pt x="529710" y="225884"/>
                  </a:lnTo>
                  <a:lnTo>
                    <a:pt x="528941" y="223722"/>
                  </a:lnTo>
                  <a:lnTo>
                    <a:pt x="527722" y="222281"/>
                  </a:lnTo>
                  <a:lnTo>
                    <a:pt x="526204" y="222026"/>
                  </a:lnTo>
                  <a:lnTo>
                    <a:pt x="522636" y="223624"/>
                  </a:lnTo>
                  <a:lnTo>
                    <a:pt x="513290" y="235232"/>
                  </a:lnTo>
                  <a:lnTo>
                    <a:pt x="498900" y="266140"/>
                  </a:lnTo>
                  <a:lnTo>
                    <a:pt x="495920" y="278038"/>
                  </a:lnTo>
                  <a:lnTo>
                    <a:pt x="496476" y="288029"/>
                  </a:lnTo>
                  <a:lnTo>
                    <a:pt x="497612" y="292669"/>
                  </a:lnTo>
                  <a:lnTo>
                    <a:pt x="504520" y="301587"/>
                  </a:lnTo>
                  <a:lnTo>
                    <a:pt x="509325" y="305941"/>
                  </a:lnTo>
                  <a:lnTo>
                    <a:pt x="522190" y="310779"/>
                  </a:lnTo>
                  <a:lnTo>
                    <a:pt x="539431" y="312223"/>
                  </a:lnTo>
                  <a:lnTo>
                    <a:pt x="576200" y="308364"/>
                  </a:lnTo>
                  <a:lnTo>
                    <a:pt x="639585" y="289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SMARTInkShape-6394"/>
            <p:cNvSpPr/>
            <p:nvPr>
              <p:custDataLst>
                <p:tags r:id="rId46"/>
              </p:custDataLst>
            </p:nvPr>
          </p:nvSpPr>
          <p:spPr>
            <a:xfrm>
              <a:off x="882650" y="2298700"/>
              <a:ext cx="50801" cy="336551"/>
            </a:xfrm>
            <a:custGeom>
              <a:avLst/>
              <a:gdLst/>
              <a:ahLst/>
              <a:cxnLst/>
              <a:rect l="0" t="0" r="0" b="0"/>
              <a:pathLst>
                <a:path w="50801" h="3365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6"/>
                  </a:lnTo>
                  <a:lnTo>
                    <a:pt x="5026" y="1881"/>
                  </a:lnTo>
                  <a:lnTo>
                    <a:pt x="13141" y="42376"/>
                  </a:lnTo>
                  <a:lnTo>
                    <a:pt x="19181" y="79348"/>
                  </a:lnTo>
                  <a:lnTo>
                    <a:pt x="24171" y="122605"/>
                  </a:lnTo>
                  <a:lnTo>
                    <a:pt x="31778" y="161603"/>
                  </a:lnTo>
                  <a:lnTo>
                    <a:pt x="37557" y="207187"/>
                  </a:lnTo>
                  <a:lnTo>
                    <a:pt x="42094" y="246636"/>
                  </a:lnTo>
                  <a:lnTo>
                    <a:pt x="44457" y="284744"/>
                  </a:lnTo>
                  <a:lnTo>
                    <a:pt x="5080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7" name="SMARTInkShape-Group1393"/>
          <p:cNvGrpSpPr/>
          <p:nvPr/>
        </p:nvGrpSpPr>
        <p:grpSpPr>
          <a:xfrm>
            <a:off x="1993978" y="2311592"/>
            <a:ext cx="951225" cy="446114"/>
            <a:chOff x="1993978" y="2311592"/>
            <a:chExt cx="951225" cy="446114"/>
          </a:xfrm>
        </p:grpSpPr>
        <p:sp>
          <p:nvSpPr>
            <p:cNvPr id="750" name="SMARTInkShape-6395"/>
            <p:cNvSpPr/>
            <p:nvPr>
              <p:custDataLst>
                <p:tags r:id="rId38"/>
              </p:custDataLst>
            </p:nvPr>
          </p:nvSpPr>
          <p:spPr>
            <a:xfrm>
              <a:off x="2127250" y="2432050"/>
              <a:ext cx="95251" cy="135401"/>
            </a:xfrm>
            <a:custGeom>
              <a:avLst/>
              <a:gdLst/>
              <a:ahLst/>
              <a:cxnLst/>
              <a:rect l="0" t="0" r="0" b="0"/>
              <a:pathLst>
                <a:path w="95251" h="135401">
                  <a:moveTo>
                    <a:pt x="0" y="31750"/>
                  </a:moveTo>
                  <a:lnTo>
                    <a:pt x="0" y="31750"/>
                  </a:lnTo>
                  <a:lnTo>
                    <a:pt x="0" y="17444"/>
                  </a:lnTo>
                  <a:lnTo>
                    <a:pt x="1881" y="12927"/>
                  </a:lnTo>
                  <a:lnTo>
                    <a:pt x="8838" y="4278"/>
                  </a:lnTo>
                  <a:lnTo>
                    <a:pt x="10831" y="3558"/>
                  </a:lnTo>
                  <a:lnTo>
                    <a:pt x="12865" y="3783"/>
                  </a:lnTo>
                  <a:lnTo>
                    <a:pt x="14927" y="4638"/>
                  </a:lnTo>
                  <a:lnTo>
                    <a:pt x="32033" y="25584"/>
                  </a:lnTo>
                  <a:lnTo>
                    <a:pt x="49417" y="70658"/>
                  </a:lnTo>
                  <a:lnTo>
                    <a:pt x="51488" y="101448"/>
                  </a:lnTo>
                  <a:lnTo>
                    <a:pt x="47633" y="125073"/>
                  </a:lnTo>
                  <a:lnTo>
                    <a:pt x="45160" y="129949"/>
                  </a:lnTo>
                  <a:lnTo>
                    <a:pt x="42101" y="133199"/>
                  </a:lnTo>
                  <a:lnTo>
                    <a:pt x="38651" y="135366"/>
                  </a:lnTo>
                  <a:lnTo>
                    <a:pt x="35645" y="135400"/>
                  </a:lnTo>
                  <a:lnTo>
                    <a:pt x="32936" y="134011"/>
                  </a:lnTo>
                  <a:lnTo>
                    <a:pt x="30424" y="131674"/>
                  </a:lnTo>
                  <a:lnTo>
                    <a:pt x="29455" y="127999"/>
                  </a:lnTo>
                  <a:lnTo>
                    <a:pt x="34679" y="90782"/>
                  </a:lnTo>
                  <a:lnTo>
                    <a:pt x="48269" y="53001"/>
                  </a:lnTo>
                  <a:lnTo>
                    <a:pt x="65337" y="24798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SMARTInkShape-6396"/>
            <p:cNvSpPr/>
            <p:nvPr>
              <p:custDataLst>
                <p:tags r:id="rId39"/>
              </p:custDataLst>
            </p:nvPr>
          </p:nvSpPr>
          <p:spPr>
            <a:xfrm>
              <a:off x="2271856" y="2432050"/>
              <a:ext cx="66555" cy="135568"/>
            </a:xfrm>
            <a:custGeom>
              <a:avLst/>
              <a:gdLst/>
              <a:ahLst/>
              <a:cxnLst/>
              <a:rect l="0" t="0" r="0" b="0"/>
              <a:pathLst>
                <a:path w="66555" h="135568">
                  <a:moveTo>
                    <a:pt x="33194" y="38100"/>
                  </a:moveTo>
                  <a:lnTo>
                    <a:pt x="33194" y="38100"/>
                  </a:lnTo>
                  <a:lnTo>
                    <a:pt x="38661" y="32633"/>
                  </a:lnTo>
                  <a:lnTo>
                    <a:pt x="35911" y="25269"/>
                  </a:lnTo>
                  <a:lnTo>
                    <a:pt x="33595" y="23902"/>
                  </a:lnTo>
                  <a:lnTo>
                    <a:pt x="30639" y="23696"/>
                  </a:lnTo>
                  <a:lnTo>
                    <a:pt x="27257" y="24264"/>
                  </a:lnTo>
                  <a:lnTo>
                    <a:pt x="24297" y="26054"/>
                  </a:lnTo>
                  <a:lnTo>
                    <a:pt x="19127" y="31805"/>
                  </a:lnTo>
                  <a:lnTo>
                    <a:pt x="276" y="78368"/>
                  </a:lnTo>
                  <a:lnTo>
                    <a:pt x="0" y="103732"/>
                  </a:lnTo>
                  <a:lnTo>
                    <a:pt x="7758" y="125750"/>
                  </a:lnTo>
                  <a:lnTo>
                    <a:pt x="12003" y="130400"/>
                  </a:lnTo>
                  <a:lnTo>
                    <a:pt x="22365" y="135567"/>
                  </a:lnTo>
                  <a:lnTo>
                    <a:pt x="27386" y="135533"/>
                  </a:lnTo>
                  <a:lnTo>
                    <a:pt x="36727" y="131733"/>
                  </a:lnTo>
                  <a:lnTo>
                    <a:pt x="57881" y="109068"/>
                  </a:lnTo>
                  <a:lnTo>
                    <a:pt x="64862" y="98804"/>
                  </a:lnTo>
                  <a:lnTo>
                    <a:pt x="66554" y="83895"/>
                  </a:lnTo>
                  <a:lnTo>
                    <a:pt x="64451" y="40394"/>
                  </a:lnTo>
                  <a:lnTo>
                    <a:pt x="585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SMARTInkShape-6397"/>
            <p:cNvSpPr/>
            <p:nvPr>
              <p:custDataLst>
                <p:tags r:id="rId40"/>
              </p:custDataLst>
            </p:nvPr>
          </p:nvSpPr>
          <p:spPr>
            <a:xfrm>
              <a:off x="2806700" y="2459108"/>
              <a:ext cx="138503" cy="106293"/>
            </a:xfrm>
            <a:custGeom>
              <a:avLst/>
              <a:gdLst/>
              <a:ahLst/>
              <a:cxnLst/>
              <a:rect l="0" t="0" r="0" b="0"/>
              <a:pathLst>
                <a:path w="138503" h="106293">
                  <a:moveTo>
                    <a:pt x="0" y="11042"/>
                  </a:moveTo>
                  <a:lnTo>
                    <a:pt x="0" y="11042"/>
                  </a:lnTo>
                  <a:lnTo>
                    <a:pt x="0" y="5575"/>
                  </a:lnTo>
                  <a:lnTo>
                    <a:pt x="0" y="52796"/>
                  </a:lnTo>
                  <a:lnTo>
                    <a:pt x="706" y="81881"/>
                  </a:lnTo>
                  <a:lnTo>
                    <a:pt x="3371" y="87916"/>
                  </a:lnTo>
                  <a:lnTo>
                    <a:pt x="5070" y="88397"/>
                  </a:lnTo>
                  <a:lnTo>
                    <a:pt x="6907" y="87307"/>
                  </a:lnTo>
                  <a:lnTo>
                    <a:pt x="8838" y="85168"/>
                  </a:lnTo>
                  <a:lnTo>
                    <a:pt x="10983" y="79030"/>
                  </a:lnTo>
                  <a:lnTo>
                    <a:pt x="21338" y="41513"/>
                  </a:lnTo>
                  <a:lnTo>
                    <a:pt x="36608" y="13336"/>
                  </a:lnTo>
                  <a:lnTo>
                    <a:pt x="37811" y="14688"/>
                  </a:lnTo>
                  <a:lnTo>
                    <a:pt x="42930" y="28304"/>
                  </a:lnTo>
                  <a:lnTo>
                    <a:pt x="44361" y="41433"/>
                  </a:lnTo>
                  <a:lnTo>
                    <a:pt x="45096" y="41181"/>
                  </a:lnTo>
                  <a:lnTo>
                    <a:pt x="47795" y="39018"/>
                  </a:lnTo>
                  <a:lnTo>
                    <a:pt x="68213" y="13524"/>
                  </a:lnTo>
                  <a:lnTo>
                    <a:pt x="83946" y="3938"/>
                  </a:lnTo>
                  <a:lnTo>
                    <a:pt x="95272" y="0"/>
                  </a:lnTo>
                  <a:lnTo>
                    <a:pt x="102551" y="960"/>
                  </a:lnTo>
                  <a:lnTo>
                    <a:pt x="106467" y="2204"/>
                  </a:lnTo>
                  <a:lnTo>
                    <a:pt x="114581" y="9231"/>
                  </a:lnTo>
                  <a:lnTo>
                    <a:pt x="131289" y="34360"/>
                  </a:lnTo>
                  <a:lnTo>
                    <a:pt x="137208" y="54875"/>
                  </a:lnTo>
                  <a:lnTo>
                    <a:pt x="138502" y="84429"/>
                  </a:lnTo>
                  <a:lnTo>
                    <a:pt x="133350" y="106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SMARTInkShape-6398"/>
            <p:cNvSpPr/>
            <p:nvPr>
              <p:custDataLst>
                <p:tags r:id="rId41"/>
              </p:custDataLst>
            </p:nvPr>
          </p:nvSpPr>
          <p:spPr>
            <a:xfrm>
              <a:off x="2684021" y="2458980"/>
              <a:ext cx="78230" cy="88946"/>
            </a:xfrm>
            <a:custGeom>
              <a:avLst/>
              <a:gdLst/>
              <a:ahLst/>
              <a:cxnLst/>
              <a:rect l="0" t="0" r="0" b="0"/>
              <a:pathLst>
                <a:path w="78230" h="88946">
                  <a:moveTo>
                    <a:pt x="2029" y="30220"/>
                  </a:moveTo>
                  <a:lnTo>
                    <a:pt x="2029" y="30220"/>
                  </a:lnTo>
                  <a:lnTo>
                    <a:pt x="6393" y="38243"/>
                  </a:lnTo>
                  <a:lnTo>
                    <a:pt x="7055" y="38390"/>
                  </a:lnTo>
                  <a:lnTo>
                    <a:pt x="7496" y="37783"/>
                  </a:lnTo>
                  <a:lnTo>
                    <a:pt x="18344" y="35399"/>
                  </a:lnTo>
                  <a:lnTo>
                    <a:pt x="34839" y="22296"/>
                  </a:lnTo>
                  <a:lnTo>
                    <a:pt x="41932" y="12193"/>
                  </a:lnTo>
                  <a:lnTo>
                    <a:pt x="45132" y="3634"/>
                  </a:lnTo>
                  <a:lnTo>
                    <a:pt x="43464" y="1912"/>
                  </a:lnTo>
                  <a:lnTo>
                    <a:pt x="35967" y="0"/>
                  </a:lnTo>
                  <a:lnTo>
                    <a:pt x="31710" y="901"/>
                  </a:lnTo>
                  <a:lnTo>
                    <a:pt x="23217" y="5665"/>
                  </a:lnTo>
                  <a:lnTo>
                    <a:pt x="10502" y="19652"/>
                  </a:lnTo>
                  <a:lnTo>
                    <a:pt x="1168" y="37202"/>
                  </a:lnTo>
                  <a:lnTo>
                    <a:pt x="0" y="51432"/>
                  </a:lnTo>
                  <a:lnTo>
                    <a:pt x="2538" y="65753"/>
                  </a:lnTo>
                  <a:lnTo>
                    <a:pt x="8370" y="76822"/>
                  </a:lnTo>
                  <a:lnTo>
                    <a:pt x="19429" y="84564"/>
                  </a:lnTo>
                  <a:lnTo>
                    <a:pt x="33045" y="88945"/>
                  </a:lnTo>
                  <a:lnTo>
                    <a:pt x="52612" y="87444"/>
                  </a:lnTo>
                  <a:lnTo>
                    <a:pt x="78229" y="81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SMARTInkShape-6399"/>
            <p:cNvSpPr/>
            <p:nvPr>
              <p:custDataLst>
                <p:tags r:id="rId42"/>
              </p:custDataLst>
            </p:nvPr>
          </p:nvSpPr>
          <p:spPr>
            <a:xfrm>
              <a:off x="2419350" y="2311592"/>
              <a:ext cx="100840" cy="261204"/>
            </a:xfrm>
            <a:custGeom>
              <a:avLst/>
              <a:gdLst/>
              <a:ahLst/>
              <a:cxnLst/>
              <a:rect l="0" t="0" r="0" b="0"/>
              <a:pathLst>
                <a:path w="100840" h="261204">
                  <a:moveTo>
                    <a:pt x="12700" y="25208"/>
                  </a:moveTo>
                  <a:lnTo>
                    <a:pt x="12700" y="25208"/>
                  </a:lnTo>
                  <a:lnTo>
                    <a:pt x="23684" y="96"/>
                  </a:lnTo>
                  <a:lnTo>
                    <a:pt x="24256" y="0"/>
                  </a:lnTo>
                  <a:lnTo>
                    <a:pt x="25300" y="38549"/>
                  </a:lnTo>
                  <a:lnTo>
                    <a:pt x="21016" y="81622"/>
                  </a:lnTo>
                  <a:lnTo>
                    <a:pt x="17557" y="123997"/>
                  </a:lnTo>
                  <a:lnTo>
                    <a:pt x="14139" y="166662"/>
                  </a:lnTo>
                  <a:lnTo>
                    <a:pt x="9613" y="212683"/>
                  </a:lnTo>
                  <a:lnTo>
                    <a:pt x="7700" y="239126"/>
                  </a:lnTo>
                  <a:lnTo>
                    <a:pt x="8661" y="241903"/>
                  </a:lnTo>
                  <a:lnTo>
                    <a:pt x="10008" y="243755"/>
                  </a:lnTo>
                  <a:lnTo>
                    <a:pt x="12316" y="242167"/>
                  </a:lnTo>
                  <a:lnTo>
                    <a:pt x="44564" y="196665"/>
                  </a:lnTo>
                  <a:lnTo>
                    <a:pt x="60099" y="178028"/>
                  </a:lnTo>
                  <a:lnTo>
                    <a:pt x="70455" y="170739"/>
                  </a:lnTo>
                  <a:lnTo>
                    <a:pt x="79762" y="167500"/>
                  </a:lnTo>
                  <a:lnTo>
                    <a:pt x="84219" y="168752"/>
                  </a:lnTo>
                  <a:lnTo>
                    <a:pt x="92934" y="175789"/>
                  </a:lnTo>
                  <a:lnTo>
                    <a:pt x="97749" y="185972"/>
                  </a:lnTo>
                  <a:lnTo>
                    <a:pt x="100839" y="213127"/>
                  </a:lnTo>
                  <a:lnTo>
                    <a:pt x="95617" y="229142"/>
                  </a:lnTo>
                  <a:lnTo>
                    <a:pt x="86947" y="243551"/>
                  </a:lnTo>
                  <a:lnTo>
                    <a:pt x="78389" y="252307"/>
                  </a:lnTo>
                  <a:lnTo>
                    <a:pt x="58896" y="261203"/>
                  </a:lnTo>
                  <a:lnTo>
                    <a:pt x="43344" y="260387"/>
                  </a:lnTo>
                  <a:lnTo>
                    <a:pt x="28436" y="255321"/>
                  </a:lnTo>
                  <a:lnTo>
                    <a:pt x="12816" y="244535"/>
                  </a:lnTo>
                  <a:lnTo>
                    <a:pt x="0" y="228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SMARTInkShape-6400"/>
            <p:cNvSpPr/>
            <p:nvPr>
              <p:custDataLst>
                <p:tags r:id="rId43"/>
              </p:custDataLst>
            </p:nvPr>
          </p:nvSpPr>
          <p:spPr>
            <a:xfrm>
              <a:off x="2585333" y="2322156"/>
              <a:ext cx="37218" cy="268645"/>
            </a:xfrm>
            <a:custGeom>
              <a:avLst/>
              <a:gdLst/>
              <a:ahLst/>
              <a:cxnLst/>
              <a:rect l="0" t="0" r="0" b="0"/>
              <a:pathLst>
                <a:path w="37218" h="268645">
                  <a:moveTo>
                    <a:pt x="5467" y="40044"/>
                  </a:moveTo>
                  <a:lnTo>
                    <a:pt x="5467" y="40044"/>
                  </a:lnTo>
                  <a:lnTo>
                    <a:pt x="2096" y="36673"/>
                  </a:lnTo>
                  <a:lnTo>
                    <a:pt x="441" y="33136"/>
                  </a:lnTo>
                  <a:lnTo>
                    <a:pt x="0" y="31206"/>
                  </a:lnTo>
                  <a:lnTo>
                    <a:pt x="411" y="29213"/>
                  </a:lnTo>
                  <a:lnTo>
                    <a:pt x="12017" y="9603"/>
                  </a:lnTo>
                  <a:lnTo>
                    <a:pt x="16844" y="4643"/>
                  </a:lnTo>
                  <a:lnTo>
                    <a:pt x="23694" y="86"/>
                  </a:lnTo>
                  <a:lnTo>
                    <a:pt x="26085" y="0"/>
                  </a:lnTo>
                  <a:lnTo>
                    <a:pt x="27679" y="1353"/>
                  </a:lnTo>
                  <a:lnTo>
                    <a:pt x="28742" y="3667"/>
                  </a:lnTo>
                  <a:lnTo>
                    <a:pt x="30681" y="49983"/>
                  </a:lnTo>
                  <a:lnTo>
                    <a:pt x="35868" y="92144"/>
                  </a:lnTo>
                  <a:lnTo>
                    <a:pt x="36817" y="129329"/>
                  </a:lnTo>
                  <a:lnTo>
                    <a:pt x="37098" y="167158"/>
                  </a:lnTo>
                  <a:lnTo>
                    <a:pt x="36496" y="211692"/>
                  </a:lnTo>
                  <a:lnTo>
                    <a:pt x="34070" y="243701"/>
                  </a:lnTo>
                  <a:lnTo>
                    <a:pt x="37217" y="268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SMARTInkShape-6401"/>
            <p:cNvSpPr/>
            <p:nvPr>
              <p:custDataLst>
                <p:tags r:id="rId44"/>
              </p:custDataLst>
            </p:nvPr>
          </p:nvSpPr>
          <p:spPr>
            <a:xfrm>
              <a:off x="1993978" y="2409105"/>
              <a:ext cx="85904" cy="348601"/>
            </a:xfrm>
            <a:custGeom>
              <a:avLst/>
              <a:gdLst/>
              <a:ahLst/>
              <a:cxnLst/>
              <a:rect l="0" t="0" r="0" b="0"/>
              <a:pathLst>
                <a:path w="85904" h="348601">
                  <a:moveTo>
                    <a:pt x="6272" y="156295"/>
                  </a:moveTo>
                  <a:lnTo>
                    <a:pt x="6272" y="156295"/>
                  </a:lnTo>
                  <a:lnTo>
                    <a:pt x="6272" y="201894"/>
                  </a:lnTo>
                  <a:lnTo>
                    <a:pt x="6272" y="246885"/>
                  </a:lnTo>
                  <a:lnTo>
                    <a:pt x="4390" y="285678"/>
                  </a:lnTo>
                  <a:lnTo>
                    <a:pt x="805" y="332919"/>
                  </a:lnTo>
                  <a:lnTo>
                    <a:pt x="96" y="348444"/>
                  </a:lnTo>
                  <a:lnTo>
                    <a:pt x="38" y="348600"/>
                  </a:lnTo>
                  <a:lnTo>
                    <a:pt x="0" y="347998"/>
                  </a:lnTo>
                  <a:lnTo>
                    <a:pt x="5396" y="304806"/>
                  </a:lnTo>
                  <a:lnTo>
                    <a:pt x="6099" y="268808"/>
                  </a:lnTo>
                  <a:lnTo>
                    <a:pt x="6221" y="226007"/>
                  </a:lnTo>
                  <a:lnTo>
                    <a:pt x="6249" y="191511"/>
                  </a:lnTo>
                  <a:lnTo>
                    <a:pt x="6265" y="153246"/>
                  </a:lnTo>
                  <a:lnTo>
                    <a:pt x="6270" y="110549"/>
                  </a:lnTo>
                  <a:lnTo>
                    <a:pt x="6271" y="69491"/>
                  </a:lnTo>
                  <a:lnTo>
                    <a:pt x="6272" y="30754"/>
                  </a:lnTo>
                  <a:lnTo>
                    <a:pt x="7683" y="15127"/>
                  </a:lnTo>
                  <a:lnTo>
                    <a:pt x="13014" y="5830"/>
                  </a:lnTo>
                  <a:lnTo>
                    <a:pt x="20087" y="1227"/>
                  </a:lnTo>
                  <a:lnTo>
                    <a:pt x="23949" y="0"/>
                  </a:lnTo>
                  <a:lnTo>
                    <a:pt x="35765" y="4280"/>
                  </a:lnTo>
                  <a:lnTo>
                    <a:pt x="62976" y="20904"/>
                  </a:lnTo>
                  <a:lnTo>
                    <a:pt x="74042" y="36855"/>
                  </a:lnTo>
                  <a:lnTo>
                    <a:pt x="82253" y="58055"/>
                  </a:lnTo>
                  <a:lnTo>
                    <a:pt x="85903" y="81588"/>
                  </a:lnTo>
                  <a:lnTo>
                    <a:pt x="84759" y="90968"/>
                  </a:lnTo>
                  <a:lnTo>
                    <a:pt x="77844" y="105153"/>
                  </a:lnTo>
                  <a:lnTo>
                    <a:pt x="58680" y="124444"/>
                  </a:lnTo>
                  <a:lnTo>
                    <a:pt x="22855" y="146621"/>
                  </a:lnTo>
                  <a:lnTo>
                    <a:pt x="12622" y="149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1" name="SMARTInkShape-Group1394"/>
          <p:cNvGrpSpPr/>
          <p:nvPr/>
        </p:nvGrpSpPr>
        <p:grpSpPr>
          <a:xfrm>
            <a:off x="3505200" y="2374900"/>
            <a:ext cx="125170" cy="183291"/>
            <a:chOff x="3505200" y="2374900"/>
            <a:chExt cx="125170" cy="183291"/>
          </a:xfrm>
        </p:grpSpPr>
        <p:sp>
          <p:nvSpPr>
            <p:cNvPr id="758" name="SMARTInkShape-6402"/>
            <p:cNvSpPr/>
            <p:nvPr>
              <p:custDataLst>
                <p:tags r:id="rId35"/>
              </p:custDataLst>
            </p:nvPr>
          </p:nvSpPr>
          <p:spPr>
            <a:xfrm>
              <a:off x="3578846" y="2406989"/>
              <a:ext cx="51524" cy="151202"/>
            </a:xfrm>
            <a:custGeom>
              <a:avLst/>
              <a:gdLst/>
              <a:ahLst/>
              <a:cxnLst/>
              <a:rect l="0" t="0" r="0" b="0"/>
              <a:pathLst>
                <a:path w="51524" h="151202">
                  <a:moveTo>
                    <a:pt x="40654" y="12361"/>
                  </a:moveTo>
                  <a:lnTo>
                    <a:pt x="40654" y="12361"/>
                  </a:lnTo>
                  <a:lnTo>
                    <a:pt x="31816" y="3523"/>
                  </a:lnTo>
                  <a:lnTo>
                    <a:pt x="25907" y="1377"/>
                  </a:lnTo>
                  <a:lnTo>
                    <a:pt x="13987" y="0"/>
                  </a:lnTo>
                  <a:lnTo>
                    <a:pt x="11587" y="1298"/>
                  </a:lnTo>
                  <a:lnTo>
                    <a:pt x="512" y="13996"/>
                  </a:lnTo>
                  <a:lnTo>
                    <a:pt x="0" y="24142"/>
                  </a:lnTo>
                  <a:lnTo>
                    <a:pt x="2830" y="36647"/>
                  </a:lnTo>
                  <a:lnTo>
                    <a:pt x="13062" y="52326"/>
                  </a:lnTo>
                  <a:lnTo>
                    <a:pt x="37830" y="85828"/>
                  </a:lnTo>
                  <a:lnTo>
                    <a:pt x="49556" y="113421"/>
                  </a:lnTo>
                  <a:lnTo>
                    <a:pt x="51523" y="132146"/>
                  </a:lnTo>
                  <a:lnTo>
                    <a:pt x="49483" y="142269"/>
                  </a:lnTo>
                  <a:lnTo>
                    <a:pt x="47951" y="145533"/>
                  </a:lnTo>
                  <a:lnTo>
                    <a:pt x="46225" y="147709"/>
                  </a:lnTo>
                  <a:lnTo>
                    <a:pt x="44368" y="149160"/>
                  </a:lnTo>
                  <a:lnTo>
                    <a:pt x="28269" y="151201"/>
                  </a:lnTo>
                  <a:lnTo>
                    <a:pt x="2554" y="139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SMARTInkShape-6403"/>
            <p:cNvSpPr/>
            <p:nvPr>
              <p:custDataLst>
                <p:tags r:id="rId36"/>
              </p:custDataLst>
            </p:nvPr>
          </p:nvSpPr>
          <p:spPr>
            <a:xfrm>
              <a:off x="3505200" y="237490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0" y="38100"/>
                  </a:moveTo>
                  <a:lnTo>
                    <a:pt x="0" y="38100"/>
                  </a:lnTo>
                  <a:lnTo>
                    <a:pt x="0" y="12239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SMARTInkShape-6404"/>
            <p:cNvSpPr/>
            <p:nvPr>
              <p:custDataLst>
                <p:tags r:id="rId37"/>
              </p:custDataLst>
            </p:nvPr>
          </p:nvSpPr>
          <p:spPr>
            <a:xfrm>
              <a:off x="3511550" y="245110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6350" y="0"/>
                  </a:moveTo>
                  <a:lnTo>
                    <a:pt x="6350" y="0"/>
                  </a:lnTo>
                  <a:lnTo>
                    <a:pt x="6350" y="41703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5" name="SMARTInkShape-Group1395"/>
          <p:cNvGrpSpPr/>
          <p:nvPr/>
        </p:nvGrpSpPr>
        <p:grpSpPr>
          <a:xfrm>
            <a:off x="4030430" y="2266950"/>
            <a:ext cx="214646" cy="323851"/>
            <a:chOff x="4030430" y="2266950"/>
            <a:chExt cx="214646" cy="323851"/>
          </a:xfrm>
        </p:grpSpPr>
        <p:sp>
          <p:nvSpPr>
            <p:cNvPr id="762" name="SMARTInkShape-6405"/>
            <p:cNvSpPr/>
            <p:nvPr>
              <p:custDataLst>
                <p:tags r:id="rId32"/>
              </p:custDataLst>
            </p:nvPr>
          </p:nvSpPr>
          <p:spPr>
            <a:xfrm>
              <a:off x="4097501" y="2266950"/>
              <a:ext cx="30000" cy="323851"/>
            </a:xfrm>
            <a:custGeom>
              <a:avLst/>
              <a:gdLst/>
              <a:ahLst/>
              <a:cxnLst/>
              <a:rect l="0" t="0" r="0" b="0"/>
              <a:pathLst>
                <a:path w="30000" h="323851">
                  <a:moveTo>
                    <a:pt x="29999" y="0"/>
                  </a:moveTo>
                  <a:lnTo>
                    <a:pt x="29999" y="0"/>
                  </a:lnTo>
                  <a:lnTo>
                    <a:pt x="24930" y="5775"/>
                  </a:lnTo>
                  <a:lnTo>
                    <a:pt x="21161" y="12209"/>
                  </a:lnTo>
                  <a:lnTo>
                    <a:pt x="18063" y="40093"/>
                  </a:lnTo>
                  <a:lnTo>
                    <a:pt x="17525" y="77182"/>
                  </a:lnTo>
                  <a:lnTo>
                    <a:pt x="16660" y="119451"/>
                  </a:lnTo>
                  <a:lnTo>
                    <a:pt x="12955" y="161138"/>
                  </a:lnTo>
                  <a:lnTo>
                    <a:pt x="9463" y="207226"/>
                  </a:lnTo>
                  <a:lnTo>
                    <a:pt x="4159" y="250724"/>
                  </a:lnTo>
                  <a:lnTo>
                    <a:pt x="0" y="289953"/>
                  </a:lnTo>
                  <a:lnTo>
                    <a:pt x="438" y="306668"/>
                  </a:lnTo>
                  <a:lnTo>
                    <a:pt x="5337" y="318801"/>
                  </a:lnTo>
                  <a:lnTo>
                    <a:pt x="8619" y="321895"/>
                  </a:lnTo>
                  <a:lnTo>
                    <a:pt x="23649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SMARTInkShape-6406"/>
            <p:cNvSpPr/>
            <p:nvPr>
              <p:custDataLst>
                <p:tags r:id="rId33"/>
              </p:custDataLst>
            </p:nvPr>
          </p:nvSpPr>
          <p:spPr>
            <a:xfrm>
              <a:off x="4030430" y="2457450"/>
              <a:ext cx="135171" cy="6351"/>
            </a:xfrm>
            <a:custGeom>
              <a:avLst/>
              <a:gdLst/>
              <a:ahLst/>
              <a:cxnLst/>
              <a:rect l="0" t="0" r="0" b="0"/>
              <a:pathLst>
                <a:path w="135171" h="6351">
                  <a:moveTo>
                    <a:pt x="8170" y="6350"/>
                  </a:moveTo>
                  <a:lnTo>
                    <a:pt x="8170" y="6350"/>
                  </a:lnTo>
                  <a:lnTo>
                    <a:pt x="1428" y="2979"/>
                  </a:lnTo>
                  <a:lnTo>
                    <a:pt x="147" y="2691"/>
                  </a:lnTo>
                  <a:lnTo>
                    <a:pt x="0" y="3206"/>
                  </a:lnTo>
                  <a:lnTo>
                    <a:pt x="606" y="4253"/>
                  </a:lnTo>
                  <a:lnTo>
                    <a:pt x="2422" y="4247"/>
                  </a:lnTo>
                  <a:lnTo>
                    <a:pt x="26132" y="699"/>
                  </a:lnTo>
                  <a:lnTo>
                    <a:pt x="62802" y="207"/>
                  </a:lnTo>
                  <a:lnTo>
                    <a:pt x="1351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SMARTInkShape-6407"/>
            <p:cNvSpPr/>
            <p:nvPr>
              <p:custDataLst>
                <p:tags r:id="rId34"/>
              </p:custDataLst>
            </p:nvPr>
          </p:nvSpPr>
          <p:spPr>
            <a:xfrm>
              <a:off x="4172628" y="2453792"/>
              <a:ext cx="72448" cy="133033"/>
            </a:xfrm>
            <a:custGeom>
              <a:avLst/>
              <a:gdLst/>
              <a:ahLst/>
              <a:cxnLst/>
              <a:rect l="0" t="0" r="0" b="0"/>
              <a:pathLst>
                <a:path w="72448" h="133033">
                  <a:moveTo>
                    <a:pt x="50122" y="3658"/>
                  </a:moveTo>
                  <a:lnTo>
                    <a:pt x="50122" y="3658"/>
                  </a:lnTo>
                  <a:lnTo>
                    <a:pt x="46751" y="287"/>
                  </a:lnTo>
                  <a:lnTo>
                    <a:pt x="45053" y="0"/>
                  </a:lnTo>
                  <a:lnTo>
                    <a:pt x="43215" y="513"/>
                  </a:lnTo>
                  <a:lnTo>
                    <a:pt x="41284" y="1562"/>
                  </a:lnTo>
                  <a:lnTo>
                    <a:pt x="24388" y="4655"/>
                  </a:lnTo>
                  <a:lnTo>
                    <a:pt x="7048" y="21280"/>
                  </a:lnTo>
                  <a:lnTo>
                    <a:pt x="2756" y="36890"/>
                  </a:lnTo>
                  <a:lnTo>
                    <a:pt x="0" y="78034"/>
                  </a:lnTo>
                  <a:lnTo>
                    <a:pt x="2894" y="102836"/>
                  </a:lnTo>
                  <a:lnTo>
                    <a:pt x="11591" y="123590"/>
                  </a:lnTo>
                  <a:lnTo>
                    <a:pt x="17240" y="131044"/>
                  </a:lnTo>
                  <a:lnTo>
                    <a:pt x="19734" y="133032"/>
                  </a:lnTo>
                  <a:lnTo>
                    <a:pt x="23514" y="132946"/>
                  </a:lnTo>
                  <a:lnTo>
                    <a:pt x="33357" y="129088"/>
                  </a:lnTo>
                  <a:lnTo>
                    <a:pt x="62631" y="99487"/>
                  </a:lnTo>
                  <a:lnTo>
                    <a:pt x="66264" y="91875"/>
                  </a:lnTo>
                  <a:lnTo>
                    <a:pt x="72447" y="69890"/>
                  </a:lnTo>
                  <a:lnTo>
                    <a:pt x="68147" y="44388"/>
                  </a:lnTo>
                  <a:lnTo>
                    <a:pt x="66371" y="39278"/>
                  </a:lnTo>
                  <a:lnTo>
                    <a:pt x="43772" y="16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5" name="SMARTInkShape-Group1396"/>
          <p:cNvGrpSpPr/>
          <p:nvPr/>
        </p:nvGrpSpPr>
        <p:grpSpPr>
          <a:xfrm>
            <a:off x="4668394" y="2242874"/>
            <a:ext cx="703707" cy="584842"/>
            <a:chOff x="4668394" y="2242874"/>
            <a:chExt cx="703707" cy="584842"/>
          </a:xfrm>
        </p:grpSpPr>
        <p:sp>
          <p:nvSpPr>
            <p:cNvPr id="766" name="SMARTInkShape-6408"/>
            <p:cNvSpPr/>
            <p:nvPr>
              <p:custDataLst>
                <p:tags r:id="rId23"/>
              </p:custDataLst>
            </p:nvPr>
          </p:nvSpPr>
          <p:spPr>
            <a:xfrm>
              <a:off x="5121630" y="2464774"/>
              <a:ext cx="85371" cy="119677"/>
            </a:xfrm>
            <a:custGeom>
              <a:avLst/>
              <a:gdLst/>
              <a:ahLst/>
              <a:cxnLst/>
              <a:rect l="0" t="0" r="0" b="0"/>
              <a:pathLst>
                <a:path w="85371" h="119677">
                  <a:moveTo>
                    <a:pt x="21870" y="43476"/>
                  </a:moveTo>
                  <a:lnTo>
                    <a:pt x="21870" y="43476"/>
                  </a:lnTo>
                  <a:lnTo>
                    <a:pt x="21870" y="46847"/>
                  </a:lnTo>
                  <a:lnTo>
                    <a:pt x="23987" y="46429"/>
                  </a:lnTo>
                  <a:lnTo>
                    <a:pt x="53558" y="29005"/>
                  </a:lnTo>
                  <a:lnTo>
                    <a:pt x="61354" y="20817"/>
                  </a:lnTo>
                  <a:lnTo>
                    <a:pt x="67170" y="10122"/>
                  </a:lnTo>
                  <a:lnTo>
                    <a:pt x="68298" y="6423"/>
                  </a:lnTo>
                  <a:lnTo>
                    <a:pt x="68344" y="3957"/>
                  </a:lnTo>
                  <a:lnTo>
                    <a:pt x="67670" y="2314"/>
                  </a:lnTo>
                  <a:lnTo>
                    <a:pt x="65808" y="1218"/>
                  </a:lnTo>
                  <a:lnTo>
                    <a:pt x="59978" y="0"/>
                  </a:lnTo>
                  <a:lnTo>
                    <a:pt x="42020" y="9427"/>
                  </a:lnTo>
                  <a:lnTo>
                    <a:pt x="25567" y="25626"/>
                  </a:lnTo>
                  <a:lnTo>
                    <a:pt x="4413" y="58791"/>
                  </a:lnTo>
                  <a:lnTo>
                    <a:pt x="0" y="73566"/>
                  </a:lnTo>
                  <a:lnTo>
                    <a:pt x="1646" y="81175"/>
                  </a:lnTo>
                  <a:lnTo>
                    <a:pt x="11001" y="97155"/>
                  </a:lnTo>
                  <a:lnTo>
                    <a:pt x="32133" y="115277"/>
                  </a:lnTo>
                  <a:lnTo>
                    <a:pt x="85370" y="119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SMARTInkShape-6409"/>
            <p:cNvSpPr/>
            <p:nvPr>
              <p:custDataLst>
                <p:tags r:id="rId24"/>
              </p:custDataLst>
            </p:nvPr>
          </p:nvSpPr>
          <p:spPr>
            <a:xfrm>
              <a:off x="5260492" y="2457536"/>
              <a:ext cx="111609" cy="133067"/>
            </a:xfrm>
            <a:custGeom>
              <a:avLst/>
              <a:gdLst/>
              <a:ahLst/>
              <a:cxnLst/>
              <a:rect l="0" t="0" r="0" b="0"/>
              <a:pathLst>
                <a:path w="111609" h="133067">
                  <a:moveTo>
                    <a:pt x="3658" y="31664"/>
                  </a:moveTo>
                  <a:lnTo>
                    <a:pt x="3658" y="31664"/>
                  </a:lnTo>
                  <a:lnTo>
                    <a:pt x="2952" y="13660"/>
                  </a:lnTo>
                  <a:lnTo>
                    <a:pt x="0" y="1165"/>
                  </a:lnTo>
                  <a:lnTo>
                    <a:pt x="514" y="42"/>
                  </a:lnTo>
                  <a:lnTo>
                    <a:pt x="1562" y="0"/>
                  </a:lnTo>
                  <a:lnTo>
                    <a:pt x="13150" y="6681"/>
                  </a:lnTo>
                  <a:lnTo>
                    <a:pt x="20341" y="15622"/>
                  </a:lnTo>
                  <a:lnTo>
                    <a:pt x="25888" y="28767"/>
                  </a:lnTo>
                  <a:lnTo>
                    <a:pt x="33319" y="71701"/>
                  </a:lnTo>
                  <a:lnTo>
                    <a:pt x="31625" y="110834"/>
                  </a:lnTo>
                  <a:lnTo>
                    <a:pt x="26435" y="123530"/>
                  </a:lnTo>
                  <a:lnTo>
                    <a:pt x="23076" y="128892"/>
                  </a:lnTo>
                  <a:lnTo>
                    <a:pt x="20131" y="131760"/>
                  </a:lnTo>
                  <a:lnTo>
                    <a:pt x="17463" y="132967"/>
                  </a:lnTo>
                  <a:lnTo>
                    <a:pt x="14977" y="133066"/>
                  </a:lnTo>
                  <a:lnTo>
                    <a:pt x="13321" y="132426"/>
                  </a:lnTo>
                  <a:lnTo>
                    <a:pt x="12216" y="131294"/>
                  </a:lnTo>
                  <a:lnTo>
                    <a:pt x="11480" y="129834"/>
                  </a:lnTo>
                  <a:lnTo>
                    <a:pt x="17186" y="107553"/>
                  </a:lnTo>
                  <a:lnTo>
                    <a:pt x="36826" y="72943"/>
                  </a:lnTo>
                  <a:lnTo>
                    <a:pt x="75044" y="28285"/>
                  </a:lnTo>
                  <a:lnTo>
                    <a:pt x="111608" y="62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SMARTInkShape-6410"/>
            <p:cNvSpPr/>
            <p:nvPr>
              <p:custDataLst>
                <p:tags r:id="rId25"/>
              </p:custDataLst>
            </p:nvPr>
          </p:nvSpPr>
          <p:spPr>
            <a:xfrm>
              <a:off x="4673600" y="2489200"/>
              <a:ext cx="12701" cy="114301"/>
            </a:xfrm>
            <a:custGeom>
              <a:avLst/>
              <a:gdLst/>
              <a:ahLst/>
              <a:cxnLst/>
              <a:rect l="0" t="0" r="0" b="0"/>
              <a:pathLst>
                <a:path w="12701" h="114301">
                  <a:moveTo>
                    <a:pt x="0" y="0"/>
                  </a:moveTo>
                  <a:lnTo>
                    <a:pt x="0" y="0"/>
                  </a:lnTo>
                  <a:lnTo>
                    <a:pt x="10126" y="41077"/>
                  </a:lnTo>
                  <a:lnTo>
                    <a:pt x="127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SMARTInkShape-6411"/>
            <p:cNvSpPr/>
            <p:nvPr>
              <p:custDataLst>
                <p:tags r:id="rId26"/>
              </p:custDataLst>
            </p:nvPr>
          </p:nvSpPr>
          <p:spPr>
            <a:xfrm>
              <a:off x="4668394" y="2434216"/>
              <a:ext cx="11557" cy="35935"/>
            </a:xfrm>
            <a:custGeom>
              <a:avLst/>
              <a:gdLst/>
              <a:ahLst/>
              <a:cxnLst/>
              <a:rect l="0" t="0" r="0" b="0"/>
              <a:pathLst>
                <a:path w="11557" h="35935">
                  <a:moveTo>
                    <a:pt x="11556" y="35934"/>
                  </a:moveTo>
                  <a:lnTo>
                    <a:pt x="11556" y="35934"/>
                  </a:lnTo>
                  <a:lnTo>
                    <a:pt x="4648" y="8923"/>
                  </a:lnTo>
                  <a:lnTo>
                    <a:pt x="0" y="24"/>
                  </a:lnTo>
                  <a:lnTo>
                    <a:pt x="324" y="0"/>
                  </a:lnTo>
                  <a:lnTo>
                    <a:pt x="5206" y="4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SMARTInkShape-6412"/>
            <p:cNvSpPr/>
            <p:nvPr>
              <p:custDataLst>
                <p:tags r:id="rId27"/>
              </p:custDataLst>
            </p:nvPr>
          </p:nvSpPr>
          <p:spPr>
            <a:xfrm>
              <a:off x="4762505" y="2475907"/>
              <a:ext cx="109392" cy="127594"/>
            </a:xfrm>
            <a:custGeom>
              <a:avLst/>
              <a:gdLst/>
              <a:ahLst/>
              <a:cxnLst/>
              <a:rect l="0" t="0" r="0" b="0"/>
              <a:pathLst>
                <a:path w="109392" h="127594">
                  <a:moveTo>
                    <a:pt x="6345" y="6943"/>
                  </a:moveTo>
                  <a:lnTo>
                    <a:pt x="6345" y="6943"/>
                  </a:lnTo>
                  <a:lnTo>
                    <a:pt x="5639" y="19185"/>
                  </a:lnTo>
                  <a:lnTo>
                    <a:pt x="583" y="48252"/>
                  </a:lnTo>
                  <a:lnTo>
                    <a:pt x="17" y="95287"/>
                  </a:lnTo>
                  <a:lnTo>
                    <a:pt x="0" y="103782"/>
                  </a:lnTo>
                  <a:lnTo>
                    <a:pt x="3366" y="62978"/>
                  </a:lnTo>
                  <a:lnTo>
                    <a:pt x="20259" y="25354"/>
                  </a:lnTo>
                  <a:lnTo>
                    <a:pt x="29227" y="12539"/>
                  </a:lnTo>
                  <a:lnTo>
                    <a:pt x="41680" y="4021"/>
                  </a:lnTo>
                  <a:lnTo>
                    <a:pt x="48951" y="762"/>
                  </a:lnTo>
                  <a:lnTo>
                    <a:pt x="55209" y="0"/>
                  </a:lnTo>
                  <a:lnTo>
                    <a:pt x="65927" y="2916"/>
                  </a:lnTo>
                  <a:lnTo>
                    <a:pt x="86637" y="19234"/>
                  </a:lnTo>
                  <a:lnTo>
                    <a:pt x="100533" y="38572"/>
                  </a:lnTo>
                  <a:lnTo>
                    <a:pt x="109120" y="61078"/>
                  </a:lnTo>
                  <a:lnTo>
                    <a:pt x="109391" y="92363"/>
                  </a:lnTo>
                  <a:lnTo>
                    <a:pt x="101595" y="1275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SMARTInkShape-6413"/>
            <p:cNvSpPr/>
            <p:nvPr>
              <p:custDataLst>
                <p:tags r:id="rId28"/>
              </p:custDataLst>
            </p:nvPr>
          </p:nvSpPr>
          <p:spPr>
            <a:xfrm>
              <a:off x="5018425" y="2242874"/>
              <a:ext cx="54964" cy="360627"/>
            </a:xfrm>
            <a:custGeom>
              <a:avLst/>
              <a:gdLst/>
              <a:ahLst/>
              <a:cxnLst/>
              <a:rect l="0" t="0" r="0" b="0"/>
              <a:pathLst>
                <a:path w="54964" h="360627">
                  <a:moveTo>
                    <a:pt x="48875" y="55826"/>
                  </a:moveTo>
                  <a:lnTo>
                    <a:pt x="48875" y="55826"/>
                  </a:lnTo>
                  <a:lnTo>
                    <a:pt x="52246" y="49084"/>
                  </a:lnTo>
                  <a:lnTo>
                    <a:pt x="54963" y="13763"/>
                  </a:lnTo>
                  <a:lnTo>
                    <a:pt x="53227" y="5381"/>
                  </a:lnTo>
                  <a:lnTo>
                    <a:pt x="51776" y="3146"/>
                  </a:lnTo>
                  <a:lnTo>
                    <a:pt x="50104" y="1656"/>
                  </a:lnTo>
                  <a:lnTo>
                    <a:pt x="46364" y="0"/>
                  </a:lnTo>
                  <a:lnTo>
                    <a:pt x="43673" y="970"/>
                  </a:lnTo>
                  <a:lnTo>
                    <a:pt x="36920" y="5810"/>
                  </a:lnTo>
                  <a:lnTo>
                    <a:pt x="25186" y="33324"/>
                  </a:lnTo>
                  <a:lnTo>
                    <a:pt x="13647" y="79682"/>
                  </a:lnTo>
                  <a:lnTo>
                    <a:pt x="4574" y="118942"/>
                  </a:lnTo>
                  <a:lnTo>
                    <a:pt x="0" y="159194"/>
                  </a:lnTo>
                  <a:lnTo>
                    <a:pt x="1826" y="203558"/>
                  </a:lnTo>
                  <a:lnTo>
                    <a:pt x="4616" y="247913"/>
                  </a:lnTo>
                  <a:lnTo>
                    <a:pt x="8637" y="285602"/>
                  </a:lnTo>
                  <a:lnTo>
                    <a:pt x="10141" y="324913"/>
                  </a:lnTo>
                  <a:lnTo>
                    <a:pt x="9881" y="349103"/>
                  </a:lnTo>
                  <a:lnTo>
                    <a:pt x="4425" y="360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SMARTInkShape-6414"/>
            <p:cNvSpPr/>
            <p:nvPr>
              <p:custDataLst>
                <p:tags r:id="rId29"/>
              </p:custDataLst>
            </p:nvPr>
          </p:nvSpPr>
          <p:spPr>
            <a:xfrm>
              <a:off x="4973194" y="2476500"/>
              <a:ext cx="125857" cy="50801"/>
            </a:xfrm>
            <a:custGeom>
              <a:avLst/>
              <a:gdLst/>
              <a:ahLst/>
              <a:cxnLst/>
              <a:rect l="0" t="0" r="0" b="0"/>
              <a:pathLst>
                <a:path w="125857" h="50801">
                  <a:moveTo>
                    <a:pt x="11556" y="50800"/>
                  </a:moveTo>
                  <a:lnTo>
                    <a:pt x="11556" y="50800"/>
                  </a:lnTo>
                  <a:lnTo>
                    <a:pt x="6487" y="45025"/>
                  </a:lnTo>
                  <a:lnTo>
                    <a:pt x="1430" y="35605"/>
                  </a:lnTo>
                  <a:lnTo>
                    <a:pt x="0" y="30406"/>
                  </a:lnTo>
                  <a:lnTo>
                    <a:pt x="324" y="28032"/>
                  </a:lnTo>
                  <a:lnTo>
                    <a:pt x="2566" y="23512"/>
                  </a:lnTo>
                  <a:lnTo>
                    <a:pt x="5563" y="22025"/>
                  </a:lnTo>
                  <a:lnTo>
                    <a:pt x="44973" y="12700"/>
                  </a:lnTo>
                  <a:lnTo>
                    <a:pt x="88660" y="6899"/>
                  </a:lnTo>
                  <a:lnTo>
                    <a:pt x="1258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SMARTInkShape-6415"/>
            <p:cNvSpPr/>
            <p:nvPr>
              <p:custDataLst>
                <p:tags r:id="rId30"/>
              </p:custDataLst>
            </p:nvPr>
          </p:nvSpPr>
          <p:spPr>
            <a:xfrm>
              <a:off x="4736603" y="2724672"/>
              <a:ext cx="476748" cy="28537"/>
            </a:xfrm>
            <a:custGeom>
              <a:avLst/>
              <a:gdLst/>
              <a:ahLst/>
              <a:cxnLst/>
              <a:rect l="0" t="0" r="0" b="0"/>
              <a:pathLst>
                <a:path w="476748" h="28537">
                  <a:moveTo>
                    <a:pt x="13197" y="24878"/>
                  </a:moveTo>
                  <a:lnTo>
                    <a:pt x="13197" y="24878"/>
                  </a:lnTo>
                  <a:lnTo>
                    <a:pt x="810" y="28536"/>
                  </a:lnTo>
                  <a:lnTo>
                    <a:pt x="0" y="28022"/>
                  </a:lnTo>
                  <a:lnTo>
                    <a:pt x="166" y="26974"/>
                  </a:lnTo>
                  <a:lnTo>
                    <a:pt x="13883" y="22128"/>
                  </a:lnTo>
                  <a:lnTo>
                    <a:pt x="49305" y="16224"/>
                  </a:lnTo>
                  <a:lnTo>
                    <a:pt x="88807" y="13377"/>
                  </a:lnTo>
                  <a:lnTo>
                    <a:pt x="127705" y="10829"/>
                  </a:lnTo>
                  <a:lnTo>
                    <a:pt x="171334" y="7345"/>
                  </a:lnTo>
                  <a:lnTo>
                    <a:pt x="207187" y="3445"/>
                  </a:lnTo>
                  <a:lnTo>
                    <a:pt x="239585" y="1241"/>
                  </a:lnTo>
                  <a:lnTo>
                    <a:pt x="285592" y="0"/>
                  </a:lnTo>
                  <a:lnTo>
                    <a:pt x="328621" y="1514"/>
                  </a:lnTo>
                  <a:lnTo>
                    <a:pt x="368182" y="4550"/>
                  </a:lnTo>
                  <a:lnTo>
                    <a:pt x="404833" y="5449"/>
                  </a:lnTo>
                  <a:lnTo>
                    <a:pt x="476747" y="5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SMARTInkShape-6416"/>
            <p:cNvSpPr/>
            <p:nvPr>
              <p:custDataLst>
                <p:tags r:id="rId31"/>
              </p:custDataLst>
            </p:nvPr>
          </p:nvSpPr>
          <p:spPr>
            <a:xfrm>
              <a:off x="4789759" y="2781300"/>
              <a:ext cx="487092" cy="46416"/>
            </a:xfrm>
            <a:custGeom>
              <a:avLst/>
              <a:gdLst/>
              <a:ahLst/>
              <a:cxnLst/>
              <a:rect l="0" t="0" r="0" b="0"/>
              <a:pathLst>
                <a:path w="487092" h="46416">
                  <a:moveTo>
                    <a:pt x="48941" y="25400"/>
                  </a:moveTo>
                  <a:lnTo>
                    <a:pt x="48941" y="25400"/>
                  </a:lnTo>
                  <a:lnTo>
                    <a:pt x="3383" y="41992"/>
                  </a:lnTo>
                  <a:lnTo>
                    <a:pt x="930" y="44223"/>
                  </a:lnTo>
                  <a:lnTo>
                    <a:pt x="0" y="46415"/>
                  </a:lnTo>
                  <a:lnTo>
                    <a:pt x="32402" y="46130"/>
                  </a:lnTo>
                  <a:lnTo>
                    <a:pt x="71223" y="43315"/>
                  </a:lnTo>
                  <a:lnTo>
                    <a:pt x="113172" y="39712"/>
                  </a:lnTo>
                  <a:lnTo>
                    <a:pt x="148279" y="35759"/>
                  </a:lnTo>
                  <a:lnTo>
                    <a:pt x="182226" y="33532"/>
                  </a:lnTo>
                  <a:lnTo>
                    <a:pt x="216129" y="32542"/>
                  </a:lnTo>
                  <a:lnTo>
                    <a:pt x="250012" y="32102"/>
                  </a:lnTo>
                  <a:lnTo>
                    <a:pt x="285766" y="30025"/>
                  </a:lnTo>
                  <a:lnTo>
                    <a:pt x="322825" y="26750"/>
                  </a:lnTo>
                  <a:lnTo>
                    <a:pt x="360462" y="22942"/>
                  </a:lnTo>
                  <a:lnTo>
                    <a:pt x="394592" y="18899"/>
                  </a:lnTo>
                  <a:lnTo>
                    <a:pt x="441576" y="10774"/>
                  </a:lnTo>
                  <a:lnTo>
                    <a:pt x="4870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9" name="SMARTInkShape-Group1397"/>
          <p:cNvGrpSpPr/>
          <p:nvPr/>
        </p:nvGrpSpPr>
        <p:grpSpPr>
          <a:xfrm>
            <a:off x="6032500" y="2199227"/>
            <a:ext cx="533401" cy="582074"/>
            <a:chOff x="6032500" y="2199227"/>
            <a:chExt cx="533401" cy="582074"/>
          </a:xfrm>
        </p:grpSpPr>
        <p:sp>
          <p:nvSpPr>
            <p:cNvPr id="776" name="SMARTInkShape-6417"/>
            <p:cNvSpPr/>
            <p:nvPr>
              <p:custDataLst>
                <p:tags r:id="rId20"/>
              </p:custDataLst>
            </p:nvPr>
          </p:nvSpPr>
          <p:spPr>
            <a:xfrm>
              <a:off x="6032500" y="2473779"/>
              <a:ext cx="317501" cy="307522"/>
            </a:xfrm>
            <a:custGeom>
              <a:avLst/>
              <a:gdLst/>
              <a:ahLst/>
              <a:cxnLst/>
              <a:rect l="0" t="0" r="0" b="0"/>
              <a:pathLst>
                <a:path w="317501" h="307522">
                  <a:moveTo>
                    <a:pt x="0" y="307521"/>
                  </a:moveTo>
                  <a:lnTo>
                    <a:pt x="0" y="307521"/>
                  </a:lnTo>
                  <a:lnTo>
                    <a:pt x="3371" y="307521"/>
                  </a:lnTo>
                  <a:lnTo>
                    <a:pt x="4364" y="306815"/>
                  </a:lnTo>
                  <a:lnTo>
                    <a:pt x="5026" y="305639"/>
                  </a:lnTo>
                  <a:lnTo>
                    <a:pt x="5467" y="304150"/>
                  </a:lnTo>
                  <a:lnTo>
                    <a:pt x="13141" y="294656"/>
                  </a:lnTo>
                  <a:lnTo>
                    <a:pt x="43695" y="255044"/>
                  </a:lnTo>
                  <a:lnTo>
                    <a:pt x="61235" y="209039"/>
                  </a:lnTo>
                  <a:lnTo>
                    <a:pt x="70669" y="168745"/>
                  </a:lnTo>
                  <a:lnTo>
                    <a:pt x="81303" y="129995"/>
                  </a:lnTo>
                  <a:lnTo>
                    <a:pt x="90020" y="91702"/>
                  </a:lnTo>
                  <a:lnTo>
                    <a:pt x="96443" y="45091"/>
                  </a:lnTo>
                  <a:lnTo>
                    <a:pt x="101298" y="756"/>
                  </a:lnTo>
                  <a:lnTo>
                    <a:pt x="100693" y="0"/>
                  </a:lnTo>
                  <a:lnTo>
                    <a:pt x="99584" y="201"/>
                  </a:lnTo>
                  <a:lnTo>
                    <a:pt x="98141" y="1041"/>
                  </a:lnTo>
                  <a:lnTo>
                    <a:pt x="92734" y="15707"/>
                  </a:lnTo>
                  <a:lnTo>
                    <a:pt x="86665" y="51411"/>
                  </a:lnTo>
                  <a:lnTo>
                    <a:pt x="83770" y="90996"/>
                  </a:lnTo>
                  <a:lnTo>
                    <a:pt x="86282" y="136278"/>
                  </a:lnTo>
                  <a:lnTo>
                    <a:pt x="91495" y="175330"/>
                  </a:lnTo>
                  <a:lnTo>
                    <a:pt x="100990" y="215061"/>
                  </a:lnTo>
                  <a:lnTo>
                    <a:pt x="115295" y="239360"/>
                  </a:lnTo>
                  <a:lnTo>
                    <a:pt x="124385" y="248534"/>
                  </a:lnTo>
                  <a:lnTo>
                    <a:pt x="129489" y="249852"/>
                  </a:lnTo>
                  <a:lnTo>
                    <a:pt x="140806" y="247553"/>
                  </a:lnTo>
                  <a:lnTo>
                    <a:pt x="162449" y="231584"/>
                  </a:lnTo>
                  <a:lnTo>
                    <a:pt x="183364" y="208978"/>
                  </a:lnTo>
                  <a:lnTo>
                    <a:pt x="202967" y="170922"/>
                  </a:lnTo>
                  <a:lnTo>
                    <a:pt x="218810" y="134011"/>
                  </a:lnTo>
                  <a:lnTo>
                    <a:pt x="236100" y="92050"/>
                  </a:lnTo>
                  <a:lnTo>
                    <a:pt x="250907" y="49807"/>
                  </a:lnTo>
                  <a:lnTo>
                    <a:pt x="253729" y="26552"/>
                  </a:lnTo>
                  <a:lnTo>
                    <a:pt x="253819" y="26370"/>
                  </a:lnTo>
                  <a:lnTo>
                    <a:pt x="253992" y="68582"/>
                  </a:lnTo>
                  <a:lnTo>
                    <a:pt x="255881" y="107714"/>
                  </a:lnTo>
                  <a:lnTo>
                    <a:pt x="262789" y="137782"/>
                  </a:lnTo>
                  <a:lnTo>
                    <a:pt x="271312" y="153059"/>
                  </a:lnTo>
                  <a:lnTo>
                    <a:pt x="284507" y="166905"/>
                  </a:lnTo>
                  <a:lnTo>
                    <a:pt x="290566" y="170738"/>
                  </a:lnTo>
                  <a:lnTo>
                    <a:pt x="301060" y="173115"/>
                  </a:lnTo>
                  <a:lnTo>
                    <a:pt x="317500" y="174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SMARTInkShape-6418"/>
            <p:cNvSpPr/>
            <p:nvPr>
              <p:custDataLst>
                <p:tags r:id="rId21"/>
              </p:custDataLst>
            </p:nvPr>
          </p:nvSpPr>
          <p:spPr>
            <a:xfrm>
              <a:off x="6144099" y="2199227"/>
              <a:ext cx="193202" cy="162974"/>
            </a:xfrm>
            <a:custGeom>
              <a:avLst/>
              <a:gdLst/>
              <a:ahLst/>
              <a:cxnLst/>
              <a:rect l="0" t="0" r="0" b="0"/>
              <a:pathLst>
                <a:path w="193202" h="162974">
                  <a:moveTo>
                    <a:pt x="66201" y="55023"/>
                  </a:moveTo>
                  <a:lnTo>
                    <a:pt x="66201" y="55023"/>
                  </a:lnTo>
                  <a:lnTo>
                    <a:pt x="60734" y="60490"/>
                  </a:lnTo>
                  <a:lnTo>
                    <a:pt x="49886" y="67679"/>
                  </a:lnTo>
                  <a:lnTo>
                    <a:pt x="15362" y="109048"/>
                  </a:lnTo>
                  <a:lnTo>
                    <a:pt x="0" y="138911"/>
                  </a:lnTo>
                  <a:lnTo>
                    <a:pt x="194" y="139171"/>
                  </a:lnTo>
                  <a:lnTo>
                    <a:pt x="1029" y="138638"/>
                  </a:lnTo>
                  <a:lnTo>
                    <a:pt x="24971" y="95016"/>
                  </a:lnTo>
                  <a:lnTo>
                    <a:pt x="42142" y="69978"/>
                  </a:lnTo>
                  <a:lnTo>
                    <a:pt x="63671" y="25561"/>
                  </a:lnTo>
                  <a:lnTo>
                    <a:pt x="70015" y="13001"/>
                  </a:lnTo>
                  <a:lnTo>
                    <a:pt x="82966" y="4"/>
                  </a:lnTo>
                  <a:lnTo>
                    <a:pt x="84434" y="0"/>
                  </a:lnTo>
                  <a:lnTo>
                    <a:pt x="87945" y="1876"/>
                  </a:lnTo>
                  <a:lnTo>
                    <a:pt x="118119" y="41648"/>
                  </a:lnTo>
                  <a:lnTo>
                    <a:pt x="146471" y="83110"/>
                  </a:lnTo>
                  <a:lnTo>
                    <a:pt x="171424" y="125794"/>
                  </a:lnTo>
                  <a:lnTo>
                    <a:pt x="193201" y="162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SMARTInkShape-6419"/>
            <p:cNvSpPr/>
            <p:nvPr>
              <p:custDataLst>
                <p:tags r:id="rId22"/>
              </p:custDataLst>
            </p:nvPr>
          </p:nvSpPr>
          <p:spPr>
            <a:xfrm>
              <a:off x="6527800" y="2667000"/>
              <a:ext cx="38101" cy="114301"/>
            </a:xfrm>
            <a:custGeom>
              <a:avLst/>
              <a:gdLst/>
              <a:ahLst/>
              <a:cxnLst/>
              <a:rect l="0" t="0" r="0" b="0"/>
              <a:pathLst>
                <a:path w="38101" h="114301">
                  <a:moveTo>
                    <a:pt x="38100" y="0"/>
                  </a:moveTo>
                  <a:lnTo>
                    <a:pt x="38100" y="0"/>
                  </a:lnTo>
                  <a:lnTo>
                    <a:pt x="36688" y="35460"/>
                  </a:lnTo>
                  <a:lnTo>
                    <a:pt x="20424" y="79615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4" name="SMARTInkShape-Group1398"/>
          <p:cNvGrpSpPr/>
          <p:nvPr/>
        </p:nvGrpSpPr>
        <p:grpSpPr>
          <a:xfrm>
            <a:off x="6916178" y="2264906"/>
            <a:ext cx="676940" cy="567195"/>
            <a:chOff x="6916178" y="2264906"/>
            <a:chExt cx="676940" cy="567195"/>
          </a:xfrm>
        </p:grpSpPr>
        <p:sp>
          <p:nvSpPr>
            <p:cNvPr id="780" name="SMARTInkShape-6420"/>
            <p:cNvSpPr/>
            <p:nvPr>
              <p:custDataLst>
                <p:tags r:id="rId16"/>
              </p:custDataLst>
            </p:nvPr>
          </p:nvSpPr>
          <p:spPr>
            <a:xfrm>
              <a:off x="6985184" y="2264906"/>
              <a:ext cx="177617" cy="140666"/>
            </a:xfrm>
            <a:custGeom>
              <a:avLst/>
              <a:gdLst/>
              <a:ahLst/>
              <a:cxnLst/>
              <a:rect l="0" t="0" r="0" b="0"/>
              <a:pathLst>
                <a:path w="177617" h="140666">
                  <a:moveTo>
                    <a:pt x="18866" y="71894"/>
                  </a:moveTo>
                  <a:lnTo>
                    <a:pt x="18866" y="71894"/>
                  </a:lnTo>
                  <a:lnTo>
                    <a:pt x="22236" y="75265"/>
                  </a:lnTo>
                  <a:lnTo>
                    <a:pt x="23892" y="80683"/>
                  </a:lnTo>
                  <a:lnTo>
                    <a:pt x="24333" y="84103"/>
                  </a:lnTo>
                  <a:lnTo>
                    <a:pt x="16300" y="111391"/>
                  </a:lnTo>
                  <a:lnTo>
                    <a:pt x="438" y="140665"/>
                  </a:lnTo>
                  <a:lnTo>
                    <a:pt x="0" y="134682"/>
                  </a:lnTo>
                  <a:lnTo>
                    <a:pt x="12042" y="92911"/>
                  </a:lnTo>
                  <a:lnTo>
                    <a:pt x="38690" y="47032"/>
                  </a:lnTo>
                  <a:lnTo>
                    <a:pt x="77043" y="1150"/>
                  </a:lnTo>
                  <a:lnTo>
                    <a:pt x="79523" y="37"/>
                  </a:lnTo>
                  <a:lnTo>
                    <a:pt x="81882" y="0"/>
                  </a:lnTo>
                  <a:lnTo>
                    <a:pt x="86384" y="1841"/>
                  </a:lnTo>
                  <a:lnTo>
                    <a:pt x="90739" y="5011"/>
                  </a:lnTo>
                  <a:lnTo>
                    <a:pt x="112787" y="51883"/>
                  </a:lnTo>
                  <a:lnTo>
                    <a:pt x="115348" y="58554"/>
                  </a:lnTo>
                  <a:lnTo>
                    <a:pt x="132433" y="78054"/>
                  </a:lnTo>
                  <a:lnTo>
                    <a:pt x="177616" y="116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SMARTInkShape-6421"/>
            <p:cNvSpPr/>
            <p:nvPr>
              <p:custDataLst>
                <p:tags r:id="rId17"/>
              </p:custDataLst>
            </p:nvPr>
          </p:nvSpPr>
          <p:spPr>
            <a:xfrm>
              <a:off x="7284332" y="2508535"/>
              <a:ext cx="88019" cy="82144"/>
            </a:xfrm>
            <a:custGeom>
              <a:avLst/>
              <a:gdLst/>
              <a:ahLst/>
              <a:cxnLst/>
              <a:rect l="0" t="0" r="0" b="0"/>
              <a:pathLst>
                <a:path w="88019" h="82144">
                  <a:moveTo>
                    <a:pt x="5468" y="12415"/>
                  </a:moveTo>
                  <a:lnTo>
                    <a:pt x="5468" y="12415"/>
                  </a:lnTo>
                  <a:lnTo>
                    <a:pt x="2097" y="12415"/>
                  </a:lnTo>
                  <a:lnTo>
                    <a:pt x="1104" y="11709"/>
                  </a:lnTo>
                  <a:lnTo>
                    <a:pt x="442" y="10533"/>
                  </a:lnTo>
                  <a:lnTo>
                    <a:pt x="0" y="9044"/>
                  </a:lnTo>
                  <a:lnTo>
                    <a:pt x="412" y="8051"/>
                  </a:lnTo>
                  <a:lnTo>
                    <a:pt x="1391" y="7389"/>
                  </a:lnTo>
                  <a:lnTo>
                    <a:pt x="2750" y="6948"/>
                  </a:lnTo>
                  <a:lnTo>
                    <a:pt x="10706" y="1875"/>
                  </a:lnTo>
                  <a:lnTo>
                    <a:pt x="29161" y="0"/>
                  </a:lnTo>
                  <a:lnTo>
                    <a:pt x="41573" y="3170"/>
                  </a:lnTo>
                  <a:lnTo>
                    <a:pt x="44354" y="5546"/>
                  </a:lnTo>
                  <a:lnTo>
                    <a:pt x="47446" y="11950"/>
                  </a:lnTo>
                  <a:lnTo>
                    <a:pt x="46938" y="21380"/>
                  </a:lnTo>
                  <a:lnTo>
                    <a:pt x="43653" y="32627"/>
                  </a:lnTo>
                  <a:lnTo>
                    <a:pt x="30048" y="55213"/>
                  </a:lnTo>
                  <a:lnTo>
                    <a:pt x="17143" y="70101"/>
                  </a:lnTo>
                  <a:lnTo>
                    <a:pt x="16074" y="72745"/>
                  </a:lnTo>
                  <a:lnTo>
                    <a:pt x="16067" y="75213"/>
                  </a:lnTo>
                  <a:lnTo>
                    <a:pt x="16768" y="77563"/>
                  </a:lnTo>
                  <a:lnTo>
                    <a:pt x="17939" y="79130"/>
                  </a:lnTo>
                  <a:lnTo>
                    <a:pt x="21124" y="80872"/>
                  </a:lnTo>
                  <a:lnTo>
                    <a:pt x="50735" y="82143"/>
                  </a:lnTo>
                  <a:lnTo>
                    <a:pt x="88018" y="75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SMARTInkShape-6422"/>
            <p:cNvSpPr/>
            <p:nvPr>
              <p:custDataLst>
                <p:tags r:id="rId18"/>
              </p:custDataLst>
            </p:nvPr>
          </p:nvSpPr>
          <p:spPr>
            <a:xfrm>
              <a:off x="7562850" y="2720492"/>
              <a:ext cx="30268" cy="111609"/>
            </a:xfrm>
            <a:custGeom>
              <a:avLst/>
              <a:gdLst/>
              <a:ahLst/>
              <a:cxnLst/>
              <a:rect l="0" t="0" r="0" b="0"/>
              <a:pathLst>
                <a:path w="30268" h="111609">
                  <a:moveTo>
                    <a:pt x="6350" y="3658"/>
                  </a:moveTo>
                  <a:lnTo>
                    <a:pt x="6350" y="3658"/>
                  </a:lnTo>
                  <a:lnTo>
                    <a:pt x="9720" y="287"/>
                  </a:lnTo>
                  <a:lnTo>
                    <a:pt x="12125" y="0"/>
                  </a:lnTo>
                  <a:lnTo>
                    <a:pt x="18559" y="1562"/>
                  </a:lnTo>
                  <a:lnTo>
                    <a:pt x="26744" y="6408"/>
                  </a:lnTo>
                  <a:lnTo>
                    <a:pt x="28412" y="9019"/>
                  </a:lnTo>
                  <a:lnTo>
                    <a:pt x="30267" y="15683"/>
                  </a:lnTo>
                  <a:lnTo>
                    <a:pt x="24647" y="57583"/>
                  </a:lnTo>
                  <a:lnTo>
                    <a:pt x="0" y="111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SMARTInkShape-6423"/>
            <p:cNvSpPr/>
            <p:nvPr>
              <p:custDataLst>
                <p:tags r:id="rId19"/>
              </p:custDataLst>
            </p:nvPr>
          </p:nvSpPr>
          <p:spPr>
            <a:xfrm>
              <a:off x="6916178" y="2540000"/>
              <a:ext cx="272023" cy="160365"/>
            </a:xfrm>
            <a:custGeom>
              <a:avLst/>
              <a:gdLst/>
              <a:ahLst/>
              <a:cxnLst/>
              <a:rect l="0" t="0" r="0" b="0"/>
              <a:pathLst>
                <a:path w="272023" h="160365">
                  <a:moveTo>
                    <a:pt x="87872" y="63500"/>
                  </a:moveTo>
                  <a:lnTo>
                    <a:pt x="87872" y="63500"/>
                  </a:lnTo>
                  <a:lnTo>
                    <a:pt x="91242" y="63500"/>
                  </a:lnTo>
                  <a:lnTo>
                    <a:pt x="92236" y="64911"/>
                  </a:lnTo>
                  <a:lnTo>
                    <a:pt x="93339" y="70242"/>
                  </a:lnTo>
                  <a:lnTo>
                    <a:pt x="85306" y="100095"/>
                  </a:lnTo>
                  <a:lnTo>
                    <a:pt x="63180" y="141322"/>
                  </a:lnTo>
                  <a:lnTo>
                    <a:pt x="53614" y="151710"/>
                  </a:lnTo>
                  <a:lnTo>
                    <a:pt x="42307" y="158678"/>
                  </a:lnTo>
                  <a:lnTo>
                    <a:pt x="32107" y="160364"/>
                  </a:lnTo>
                  <a:lnTo>
                    <a:pt x="27412" y="159826"/>
                  </a:lnTo>
                  <a:lnTo>
                    <a:pt x="16550" y="153584"/>
                  </a:lnTo>
                  <a:lnTo>
                    <a:pt x="10691" y="148956"/>
                  </a:lnTo>
                  <a:lnTo>
                    <a:pt x="4179" y="138169"/>
                  </a:lnTo>
                  <a:lnTo>
                    <a:pt x="0" y="113997"/>
                  </a:lnTo>
                  <a:lnTo>
                    <a:pt x="9390" y="88418"/>
                  </a:lnTo>
                  <a:lnTo>
                    <a:pt x="28947" y="65239"/>
                  </a:lnTo>
                  <a:lnTo>
                    <a:pt x="52818" y="47877"/>
                  </a:lnTo>
                  <a:lnTo>
                    <a:pt x="91192" y="31591"/>
                  </a:lnTo>
                  <a:lnTo>
                    <a:pt x="133648" y="19996"/>
                  </a:lnTo>
                  <a:lnTo>
                    <a:pt x="175282" y="12469"/>
                  </a:lnTo>
                  <a:lnTo>
                    <a:pt x="220535" y="4188"/>
                  </a:lnTo>
                  <a:lnTo>
                    <a:pt x="2720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7" name="SMARTInkShape-Group1399"/>
          <p:cNvGrpSpPr/>
          <p:nvPr/>
        </p:nvGrpSpPr>
        <p:grpSpPr>
          <a:xfrm>
            <a:off x="7907527" y="2648212"/>
            <a:ext cx="264924" cy="152314"/>
            <a:chOff x="7907527" y="2648212"/>
            <a:chExt cx="264924" cy="152314"/>
          </a:xfrm>
        </p:grpSpPr>
        <p:sp>
          <p:nvSpPr>
            <p:cNvPr id="785" name="SMARTInkShape-6424"/>
            <p:cNvSpPr/>
            <p:nvPr>
              <p:custDataLst>
                <p:tags r:id="rId14"/>
              </p:custDataLst>
            </p:nvPr>
          </p:nvSpPr>
          <p:spPr>
            <a:xfrm>
              <a:off x="7907527" y="2648212"/>
              <a:ext cx="90564" cy="140518"/>
            </a:xfrm>
            <a:custGeom>
              <a:avLst/>
              <a:gdLst/>
              <a:ahLst/>
              <a:cxnLst/>
              <a:rect l="0" t="0" r="0" b="0"/>
              <a:pathLst>
                <a:path w="90564" h="140518">
                  <a:moveTo>
                    <a:pt x="80773" y="6088"/>
                  </a:moveTo>
                  <a:lnTo>
                    <a:pt x="80773" y="6088"/>
                  </a:lnTo>
                  <a:lnTo>
                    <a:pt x="77402" y="2717"/>
                  </a:lnTo>
                  <a:lnTo>
                    <a:pt x="73865" y="1062"/>
                  </a:lnTo>
                  <a:lnTo>
                    <a:pt x="62475" y="0"/>
                  </a:lnTo>
                  <a:lnTo>
                    <a:pt x="50736" y="3187"/>
                  </a:lnTo>
                  <a:lnTo>
                    <a:pt x="31578" y="18712"/>
                  </a:lnTo>
                  <a:lnTo>
                    <a:pt x="14769" y="41186"/>
                  </a:lnTo>
                  <a:lnTo>
                    <a:pt x="4223" y="65720"/>
                  </a:lnTo>
                  <a:lnTo>
                    <a:pt x="0" y="97605"/>
                  </a:lnTo>
                  <a:lnTo>
                    <a:pt x="2776" y="115906"/>
                  </a:lnTo>
                  <a:lnTo>
                    <a:pt x="5492" y="123750"/>
                  </a:lnTo>
                  <a:lnTo>
                    <a:pt x="10830" y="129685"/>
                  </a:lnTo>
                  <a:lnTo>
                    <a:pt x="26169" y="138161"/>
                  </a:lnTo>
                  <a:lnTo>
                    <a:pt x="40982" y="140517"/>
                  </a:lnTo>
                  <a:lnTo>
                    <a:pt x="47896" y="140157"/>
                  </a:lnTo>
                  <a:lnTo>
                    <a:pt x="61221" y="132232"/>
                  </a:lnTo>
                  <a:lnTo>
                    <a:pt x="73495" y="117891"/>
                  </a:lnTo>
                  <a:lnTo>
                    <a:pt x="86926" y="87428"/>
                  </a:lnTo>
                  <a:lnTo>
                    <a:pt x="90563" y="68815"/>
                  </a:lnTo>
                  <a:lnTo>
                    <a:pt x="86535" y="49254"/>
                  </a:lnTo>
                  <a:lnTo>
                    <a:pt x="74249" y="24052"/>
                  </a:lnTo>
                  <a:lnTo>
                    <a:pt x="61671" y="9529"/>
                  </a:lnTo>
                  <a:lnTo>
                    <a:pt x="55350" y="4795"/>
                  </a:lnTo>
                  <a:lnTo>
                    <a:pt x="54652" y="4520"/>
                  </a:lnTo>
                  <a:lnTo>
                    <a:pt x="54892" y="5043"/>
                  </a:lnTo>
                  <a:lnTo>
                    <a:pt x="61723" y="6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SMARTInkShape-6425"/>
            <p:cNvSpPr/>
            <p:nvPr>
              <p:custDataLst>
                <p:tags r:id="rId15"/>
              </p:custDataLst>
            </p:nvPr>
          </p:nvSpPr>
          <p:spPr>
            <a:xfrm>
              <a:off x="8047476" y="2654300"/>
              <a:ext cx="124975" cy="146226"/>
            </a:xfrm>
            <a:custGeom>
              <a:avLst/>
              <a:gdLst/>
              <a:ahLst/>
              <a:cxnLst/>
              <a:rect l="0" t="0" r="0" b="0"/>
              <a:pathLst>
                <a:path w="124975" h="146226">
                  <a:moveTo>
                    <a:pt x="17024" y="19050"/>
                  </a:moveTo>
                  <a:lnTo>
                    <a:pt x="17024" y="19050"/>
                  </a:lnTo>
                  <a:lnTo>
                    <a:pt x="11248" y="13980"/>
                  </a:lnTo>
                  <a:lnTo>
                    <a:pt x="2534" y="8219"/>
                  </a:lnTo>
                  <a:lnTo>
                    <a:pt x="0" y="4123"/>
                  </a:lnTo>
                  <a:lnTo>
                    <a:pt x="30" y="2749"/>
                  </a:lnTo>
                  <a:lnTo>
                    <a:pt x="756" y="1832"/>
                  </a:lnTo>
                  <a:lnTo>
                    <a:pt x="1945" y="1222"/>
                  </a:lnTo>
                  <a:lnTo>
                    <a:pt x="10361" y="362"/>
                  </a:lnTo>
                  <a:lnTo>
                    <a:pt x="25162" y="6849"/>
                  </a:lnTo>
                  <a:lnTo>
                    <a:pt x="52785" y="36186"/>
                  </a:lnTo>
                  <a:lnTo>
                    <a:pt x="67915" y="63560"/>
                  </a:lnTo>
                  <a:lnTo>
                    <a:pt x="74449" y="88456"/>
                  </a:lnTo>
                  <a:lnTo>
                    <a:pt x="74061" y="112221"/>
                  </a:lnTo>
                  <a:lnTo>
                    <a:pt x="69185" y="131721"/>
                  </a:lnTo>
                  <a:lnTo>
                    <a:pt x="62314" y="142739"/>
                  </a:lnTo>
                  <a:lnTo>
                    <a:pt x="58506" y="145254"/>
                  </a:lnTo>
                  <a:lnTo>
                    <a:pt x="54557" y="146225"/>
                  </a:lnTo>
                  <a:lnTo>
                    <a:pt x="50513" y="146166"/>
                  </a:lnTo>
                  <a:lnTo>
                    <a:pt x="47111" y="144717"/>
                  </a:lnTo>
                  <a:lnTo>
                    <a:pt x="41449" y="139342"/>
                  </a:lnTo>
                  <a:lnTo>
                    <a:pt x="38463" y="128487"/>
                  </a:lnTo>
                  <a:lnTo>
                    <a:pt x="37667" y="121642"/>
                  </a:lnTo>
                  <a:lnTo>
                    <a:pt x="45822" y="87423"/>
                  </a:lnTo>
                  <a:lnTo>
                    <a:pt x="54878" y="67688"/>
                  </a:lnTo>
                  <a:lnTo>
                    <a:pt x="82147" y="34250"/>
                  </a:lnTo>
                  <a:lnTo>
                    <a:pt x="1249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7" name="SMARTInkShape-Group1400"/>
          <p:cNvGrpSpPr/>
          <p:nvPr/>
        </p:nvGrpSpPr>
        <p:grpSpPr>
          <a:xfrm>
            <a:off x="8712200" y="2388097"/>
            <a:ext cx="914401" cy="658701"/>
            <a:chOff x="8712200" y="2388097"/>
            <a:chExt cx="914401" cy="658701"/>
          </a:xfrm>
        </p:grpSpPr>
        <p:sp>
          <p:nvSpPr>
            <p:cNvPr id="788" name="SMARTInkShape-6426"/>
            <p:cNvSpPr/>
            <p:nvPr>
              <p:custDataLst>
                <p:tags r:id="rId5"/>
              </p:custDataLst>
            </p:nvPr>
          </p:nvSpPr>
          <p:spPr>
            <a:xfrm>
              <a:off x="8738850" y="2388097"/>
              <a:ext cx="163851" cy="135723"/>
            </a:xfrm>
            <a:custGeom>
              <a:avLst/>
              <a:gdLst/>
              <a:ahLst/>
              <a:cxnLst/>
              <a:rect l="0" t="0" r="0" b="0"/>
              <a:pathLst>
                <a:path w="163851" h="135723">
                  <a:moveTo>
                    <a:pt x="30500" y="43953"/>
                  </a:moveTo>
                  <a:lnTo>
                    <a:pt x="30500" y="43953"/>
                  </a:lnTo>
                  <a:lnTo>
                    <a:pt x="30500" y="37864"/>
                  </a:lnTo>
                  <a:lnTo>
                    <a:pt x="27129" y="41051"/>
                  </a:lnTo>
                  <a:lnTo>
                    <a:pt x="13493" y="87813"/>
                  </a:lnTo>
                  <a:lnTo>
                    <a:pt x="627" y="133981"/>
                  </a:lnTo>
                  <a:lnTo>
                    <a:pt x="0" y="135722"/>
                  </a:lnTo>
                  <a:lnTo>
                    <a:pt x="289" y="135471"/>
                  </a:lnTo>
                  <a:lnTo>
                    <a:pt x="5822" y="121167"/>
                  </a:lnTo>
                  <a:lnTo>
                    <a:pt x="16483" y="81350"/>
                  </a:lnTo>
                  <a:lnTo>
                    <a:pt x="31077" y="35086"/>
                  </a:lnTo>
                  <a:lnTo>
                    <a:pt x="39928" y="17434"/>
                  </a:lnTo>
                  <a:lnTo>
                    <a:pt x="50918" y="4885"/>
                  </a:lnTo>
                  <a:lnTo>
                    <a:pt x="56812" y="1680"/>
                  </a:lnTo>
                  <a:lnTo>
                    <a:pt x="69005" y="0"/>
                  </a:lnTo>
                  <a:lnTo>
                    <a:pt x="79599" y="3487"/>
                  </a:lnTo>
                  <a:lnTo>
                    <a:pt x="101270" y="20594"/>
                  </a:lnTo>
                  <a:lnTo>
                    <a:pt x="139271" y="67238"/>
                  </a:lnTo>
                  <a:lnTo>
                    <a:pt x="159463" y="104927"/>
                  </a:lnTo>
                  <a:lnTo>
                    <a:pt x="163850" y="1201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SMARTInkShape-6427"/>
            <p:cNvSpPr/>
            <p:nvPr>
              <p:custDataLst>
                <p:tags r:id="rId6"/>
              </p:custDataLst>
            </p:nvPr>
          </p:nvSpPr>
          <p:spPr>
            <a:xfrm>
              <a:off x="9607550" y="282575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6907" y="5026"/>
                  </a:lnTo>
                  <a:lnTo>
                    <a:pt x="11556" y="6088"/>
                  </a:lnTo>
                  <a:lnTo>
                    <a:pt x="190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SMARTInkShape-6428"/>
            <p:cNvSpPr/>
            <p:nvPr>
              <p:custDataLst>
                <p:tags r:id="rId7"/>
              </p:custDataLst>
            </p:nvPr>
          </p:nvSpPr>
          <p:spPr>
            <a:xfrm>
              <a:off x="9085030" y="2619596"/>
              <a:ext cx="84371" cy="208174"/>
            </a:xfrm>
            <a:custGeom>
              <a:avLst/>
              <a:gdLst/>
              <a:ahLst/>
              <a:cxnLst/>
              <a:rect l="0" t="0" r="0" b="0"/>
              <a:pathLst>
                <a:path w="84371" h="208174">
                  <a:moveTo>
                    <a:pt x="58970" y="22004"/>
                  </a:moveTo>
                  <a:lnTo>
                    <a:pt x="58970" y="22004"/>
                  </a:lnTo>
                  <a:lnTo>
                    <a:pt x="62340" y="22004"/>
                  </a:lnTo>
                  <a:lnTo>
                    <a:pt x="63333" y="20593"/>
                  </a:lnTo>
                  <a:lnTo>
                    <a:pt x="65242" y="4360"/>
                  </a:lnTo>
                  <a:lnTo>
                    <a:pt x="61926" y="0"/>
                  </a:lnTo>
                  <a:lnTo>
                    <a:pt x="59530" y="984"/>
                  </a:lnTo>
                  <a:lnTo>
                    <a:pt x="25822" y="39376"/>
                  </a:lnTo>
                  <a:lnTo>
                    <a:pt x="7318" y="84989"/>
                  </a:lnTo>
                  <a:lnTo>
                    <a:pt x="0" y="119297"/>
                  </a:lnTo>
                  <a:lnTo>
                    <a:pt x="3132" y="164695"/>
                  </a:lnTo>
                  <a:lnTo>
                    <a:pt x="4812" y="174281"/>
                  </a:lnTo>
                  <a:lnTo>
                    <a:pt x="16086" y="190577"/>
                  </a:lnTo>
                  <a:lnTo>
                    <a:pt x="32149" y="202759"/>
                  </a:lnTo>
                  <a:lnTo>
                    <a:pt x="48697" y="208173"/>
                  </a:lnTo>
                  <a:lnTo>
                    <a:pt x="84370" y="2061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SMARTInkShape-6429"/>
            <p:cNvSpPr/>
            <p:nvPr>
              <p:custDataLst>
                <p:tags r:id="rId8"/>
              </p:custDataLst>
            </p:nvPr>
          </p:nvSpPr>
          <p:spPr>
            <a:xfrm>
              <a:off x="9258300" y="2736850"/>
              <a:ext cx="1" cy="82551"/>
            </a:xfrm>
            <a:custGeom>
              <a:avLst/>
              <a:gdLst/>
              <a:ahLst/>
              <a:cxnLst/>
              <a:rect l="0" t="0" r="0" b="0"/>
              <a:pathLst>
                <a:path w="1" h="82551">
                  <a:moveTo>
                    <a:pt x="0" y="0"/>
                  </a:moveTo>
                  <a:lnTo>
                    <a:pt x="0" y="0"/>
                  </a:lnTo>
                  <a:lnTo>
                    <a:pt x="0" y="43447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SMARTInkShape-6430"/>
            <p:cNvSpPr/>
            <p:nvPr>
              <p:custDataLst>
                <p:tags r:id="rId9"/>
              </p:custDataLst>
            </p:nvPr>
          </p:nvSpPr>
          <p:spPr>
            <a:xfrm>
              <a:off x="9245600" y="2651819"/>
              <a:ext cx="12701" cy="15182"/>
            </a:xfrm>
            <a:custGeom>
              <a:avLst/>
              <a:gdLst/>
              <a:ahLst/>
              <a:cxnLst/>
              <a:rect l="0" t="0" r="0" b="0"/>
              <a:pathLst>
                <a:path w="12701" h="15182">
                  <a:moveTo>
                    <a:pt x="12700" y="15181"/>
                  </a:moveTo>
                  <a:lnTo>
                    <a:pt x="12700" y="15181"/>
                  </a:lnTo>
                  <a:lnTo>
                    <a:pt x="12700" y="8439"/>
                  </a:lnTo>
                  <a:lnTo>
                    <a:pt x="11288" y="5747"/>
                  </a:lnTo>
                  <a:lnTo>
                    <a:pt x="5957" y="875"/>
                  </a:lnTo>
                  <a:lnTo>
                    <a:pt x="3973" y="0"/>
                  </a:lnTo>
                  <a:lnTo>
                    <a:pt x="2647" y="121"/>
                  </a:lnTo>
                  <a:lnTo>
                    <a:pt x="0" y="2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SMARTInkShape-6431"/>
            <p:cNvSpPr/>
            <p:nvPr>
              <p:custDataLst>
                <p:tags r:id="rId10"/>
              </p:custDataLst>
            </p:nvPr>
          </p:nvSpPr>
          <p:spPr>
            <a:xfrm>
              <a:off x="8712200" y="2625016"/>
              <a:ext cx="144570" cy="421782"/>
            </a:xfrm>
            <a:custGeom>
              <a:avLst/>
              <a:gdLst/>
              <a:ahLst/>
              <a:cxnLst/>
              <a:rect l="0" t="0" r="0" b="0"/>
              <a:pathLst>
                <a:path w="144570" h="421782">
                  <a:moveTo>
                    <a:pt x="0" y="143584"/>
                  </a:moveTo>
                  <a:lnTo>
                    <a:pt x="0" y="143584"/>
                  </a:lnTo>
                  <a:lnTo>
                    <a:pt x="0" y="131211"/>
                  </a:lnTo>
                  <a:lnTo>
                    <a:pt x="3370" y="172863"/>
                  </a:lnTo>
                  <a:lnTo>
                    <a:pt x="5467" y="210507"/>
                  </a:lnTo>
                  <a:lnTo>
                    <a:pt x="9459" y="254038"/>
                  </a:lnTo>
                  <a:lnTo>
                    <a:pt x="15110" y="294844"/>
                  </a:lnTo>
                  <a:lnTo>
                    <a:pt x="18272" y="334878"/>
                  </a:lnTo>
                  <a:lnTo>
                    <a:pt x="18114" y="374144"/>
                  </a:lnTo>
                  <a:lnTo>
                    <a:pt x="13078" y="421179"/>
                  </a:lnTo>
                  <a:lnTo>
                    <a:pt x="12952" y="421781"/>
                  </a:lnTo>
                  <a:lnTo>
                    <a:pt x="12722" y="384154"/>
                  </a:lnTo>
                  <a:lnTo>
                    <a:pt x="13409" y="340447"/>
                  </a:lnTo>
                  <a:lnTo>
                    <a:pt x="17727" y="293765"/>
                  </a:lnTo>
                  <a:lnTo>
                    <a:pt x="18657" y="250171"/>
                  </a:lnTo>
                  <a:lnTo>
                    <a:pt x="20815" y="205504"/>
                  </a:lnTo>
                  <a:lnTo>
                    <a:pt x="24069" y="168282"/>
                  </a:lnTo>
                  <a:lnTo>
                    <a:pt x="27865" y="130572"/>
                  </a:lnTo>
                  <a:lnTo>
                    <a:pt x="31905" y="96408"/>
                  </a:lnTo>
                  <a:lnTo>
                    <a:pt x="38146" y="56934"/>
                  </a:lnTo>
                  <a:lnTo>
                    <a:pt x="46575" y="21262"/>
                  </a:lnTo>
                  <a:lnTo>
                    <a:pt x="54566" y="7844"/>
                  </a:lnTo>
                  <a:lnTo>
                    <a:pt x="59659" y="2291"/>
                  </a:lnTo>
                  <a:lnTo>
                    <a:pt x="65879" y="0"/>
                  </a:lnTo>
                  <a:lnTo>
                    <a:pt x="80314" y="1217"/>
                  </a:lnTo>
                  <a:lnTo>
                    <a:pt x="94255" y="8343"/>
                  </a:lnTo>
                  <a:lnTo>
                    <a:pt x="114006" y="26137"/>
                  </a:lnTo>
                  <a:lnTo>
                    <a:pt x="129500" y="47401"/>
                  </a:lnTo>
                  <a:lnTo>
                    <a:pt x="141057" y="76921"/>
                  </a:lnTo>
                  <a:lnTo>
                    <a:pt x="144569" y="111681"/>
                  </a:lnTo>
                  <a:lnTo>
                    <a:pt x="139747" y="135284"/>
                  </a:lnTo>
                  <a:lnTo>
                    <a:pt x="129843" y="155418"/>
                  </a:lnTo>
                  <a:lnTo>
                    <a:pt x="116034" y="169069"/>
                  </a:lnTo>
                  <a:lnTo>
                    <a:pt x="85653" y="184688"/>
                  </a:lnTo>
                  <a:lnTo>
                    <a:pt x="53208" y="191511"/>
                  </a:lnTo>
                  <a:lnTo>
                    <a:pt x="31368" y="190162"/>
                  </a:lnTo>
                  <a:lnTo>
                    <a:pt x="28672" y="189452"/>
                  </a:lnTo>
                  <a:lnTo>
                    <a:pt x="28287" y="188980"/>
                  </a:lnTo>
                  <a:lnTo>
                    <a:pt x="38100" y="188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SMARTInkShape-6432"/>
            <p:cNvSpPr/>
            <p:nvPr>
              <p:custDataLst>
                <p:tags r:id="rId11"/>
              </p:custDataLst>
            </p:nvPr>
          </p:nvSpPr>
          <p:spPr>
            <a:xfrm>
              <a:off x="8864600" y="2844800"/>
              <a:ext cx="101601" cy="114301"/>
            </a:xfrm>
            <a:custGeom>
              <a:avLst/>
              <a:gdLst/>
              <a:ahLst/>
              <a:cxnLst/>
              <a:rect l="0" t="0" r="0" b="0"/>
              <a:pathLst>
                <a:path w="101601" h="114301">
                  <a:moveTo>
                    <a:pt x="0" y="0"/>
                  </a:moveTo>
                  <a:lnTo>
                    <a:pt x="0" y="0"/>
                  </a:lnTo>
                  <a:lnTo>
                    <a:pt x="41684" y="35727"/>
                  </a:lnTo>
                  <a:lnTo>
                    <a:pt x="78544" y="79136"/>
                  </a:lnTo>
                  <a:lnTo>
                    <a:pt x="1016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SMARTInkShape-6433"/>
            <p:cNvSpPr/>
            <p:nvPr>
              <p:custDataLst>
                <p:tags r:id="rId12"/>
              </p:custDataLst>
            </p:nvPr>
          </p:nvSpPr>
          <p:spPr>
            <a:xfrm>
              <a:off x="8852628" y="2825750"/>
              <a:ext cx="94523" cy="162595"/>
            </a:xfrm>
            <a:custGeom>
              <a:avLst/>
              <a:gdLst/>
              <a:ahLst/>
              <a:cxnLst/>
              <a:rect l="0" t="0" r="0" b="0"/>
              <a:pathLst>
                <a:path w="94523" h="162595">
                  <a:moveTo>
                    <a:pt x="94522" y="0"/>
                  </a:moveTo>
                  <a:lnTo>
                    <a:pt x="94522" y="0"/>
                  </a:lnTo>
                  <a:lnTo>
                    <a:pt x="94520" y="5467"/>
                  </a:lnTo>
                  <a:lnTo>
                    <a:pt x="62558" y="48025"/>
                  </a:lnTo>
                  <a:lnTo>
                    <a:pt x="34207" y="91801"/>
                  </a:lnTo>
                  <a:lnTo>
                    <a:pt x="11694" y="131018"/>
                  </a:lnTo>
                  <a:lnTo>
                    <a:pt x="0" y="162594"/>
                  </a:lnTo>
                  <a:lnTo>
                    <a:pt x="5622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SMARTInkShape-6434"/>
            <p:cNvSpPr/>
            <p:nvPr>
              <p:custDataLst>
                <p:tags r:id="rId13"/>
              </p:custDataLst>
            </p:nvPr>
          </p:nvSpPr>
          <p:spPr>
            <a:xfrm>
              <a:off x="9302750" y="2609850"/>
              <a:ext cx="86408" cy="260351"/>
            </a:xfrm>
            <a:custGeom>
              <a:avLst/>
              <a:gdLst/>
              <a:ahLst/>
              <a:cxnLst/>
              <a:rect l="0" t="0" r="0" b="0"/>
              <a:pathLst>
                <a:path w="86408" h="260351">
                  <a:moveTo>
                    <a:pt x="31750" y="0"/>
                  </a:moveTo>
                  <a:lnTo>
                    <a:pt x="31750" y="0"/>
                  </a:lnTo>
                  <a:lnTo>
                    <a:pt x="48378" y="20391"/>
                  </a:lnTo>
                  <a:lnTo>
                    <a:pt x="67254" y="59924"/>
                  </a:lnTo>
                  <a:lnTo>
                    <a:pt x="79501" y="96112"/>
                  </a:lnTo>
                  <a:lnTo>
                    <a:pt x="85802" y="133291"/>
                  </a:lnTo>
                  <a:lnTo>
                    <a:pt x="86407" y="176612"/>
                  </a:lnTo>
                  <a:lnTo>
                    <a:pt x="85121" y="183358"/>
                  </a:lnTo>
                  <a:lnTo>
                    <a:pt x="69828" y="209708"/>
                  </a:lnTo>
                  <a:lnTo>
                    <a:pt x="40787" y="242324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8" name="SMARTInkShape-6435"/>
          <p:cNvSpPr/>
          <p:nvPr>
            <p:custDataLst>
              <p:tags r:id="rId4"/>
            </p:custDataLst>
          </p:nvPr>
        </p:nvSpPr>
        <p:spPr>
          <a:xfrm>
            <a:off x="9010728" y="5245100"/>
            <a:ext cx="1052815" cy="505529"/>
          </a:xfrm>
          <a:custGeom>
            <a:avLst/>
            <a:gdLst/>
            <a:ahLst/>
            <a:cxnLst/>
            <a:rect l="0" t="0" r="0" b="0"/>
            <a:pathLst>
              <a:path w="1052815" h="505529">
                <a:moveTo>
                  <a:pt x="6272" y="393700"/>
                </a:moveTo>
                <a:lnTo>
                  <a:pt x="6272" y="393700"/>
                </a:lnTo>
                <a:lnTo>
                  <a:pt x="6272" y="390329"/>
                </a:lnTo>
                <a:lnTo>
                  <a:pt x="4391" y="386792"/>
                </a:lnTo>
                <a:lnTo>
                  <a:pt x="2901" y="384861"/>
                </a:lnTo>
                <a:lnTo>
                  <a:pt x="0" y="362835"/>
                </a:lnTo>
                <a:lnTo>
                  <a:pt x="12168" y="410395"/>
                </a:lnTo>
                <a:lnTo>
                  <a:pt x="32836" y="453103"/>
                </a:lnTo>
                <a:lnTo>
                  <a:pt x="45596" y="473723"/>
                </a:lnTo>
                <a:lnTo>
                  <a:pt x="60673" y="485240"/>
                </a:lnTo>
                <a:lnTo>
                  <a:pt x="107852" y="502041"/>
                </a:lnTo>
                <a:lnTo>
                  <a:pt x="145967" y="505528"/>
                </a:lnTo>
                <a:lnTo>
                  <a:pt x="184776" y="501702"/>
                </a:lnTo>
                <a:lnTo>
                  <a:pt x="227947" y="490533"/>
                </a:lnTo>
                <a:lnTo>
                  <a:pt x="259781" y="477424"/>
                </a:lnTo>
                <a:lnTo>
                  <a:pt x="294626" y="462190"/>
                </a:lnTo>
                <a:lnTo>
                  <a:pt x="331985" y="445307"/>
                </a:lnTo>
                <a:lnTo>
                  <a:pt x="372107" y="426043"/>
                </a:lnTo>
                <a:lnTo>
                  <a:pt x="411576" y="405723"/>
                </a:lnTo>
                <a:lnTo>
                  <a:pt x="451696" y="384227"/>
                </a:lnTo>
                <a:lnTo>
                  <a:pt x="495397" y="360562"/>
                </a:lnTo>
                <a:lnTo>
                  <a:pt x="538810" y="335933"/>
                </a:lnTo>
                <a:lnTo>
                  <a:pt x="581621" y="310875"/>
                </a:lnTo>
                <a:lnTo>
                  <a:pt x="624168" y="285628"/>
                </a:lnTo>
                <a:lnTo>
                  <a:pt x="664714" y="258414"/>
                </a:lnTo>
                <a:lnTo>
                  <a:pt x="703902" y="231268"/>
                </a:lnTo>
                <a:lnTo>
                  <a:pt x="742485" y="207443"/>
                </a:lnTo>
                <a:lnTo>
                  <a:pt x="778919" y="185095"/>
                </a:lnTo>
                <a:lnTo>
                  <a:pt x="813927" y="163403"/>
                </a:lnTo>
                <a:lnTo>
                  <a:pt x="848300" y="142003"/>
                </a:lnTo>
                <a:lnTo>
                  <a:pt x="880510" y="122615"/>
                </a:lnTo>
                <a:lnTo>
                  <a:pt x="924529" y="95832"/>
                </a:lnTo>
                <a:lnTo>
                  <a:pt x="970587" y="61498"/>
                </a:lnTo>
                <a:lnTo>
                  <a:pt x="1011932" y="36973"/>
                </a:lnTo>
                <a:lnTo>
                  <a:pt x="1046543" y="14358"/>
                </a:lnTo>
                <a:lnTo>
                  <a:pt x="1051153" y="9572"/>
                </a:lnTo>
                <a:lnTo>
                  <a:pt x="1052814" y="6381"/>
                </a:lnTo>
                <a:lnTo>
                  <a:pt x="1047672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315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SMARTInkShape-Group1402"/>
          <p:cNvGrpSpPr/>
          <p:nvPr/>
        </p:nvGrpSpPr>
        <p:grpSpPr>
          <a:xfrm>
            <a:off x="8210550" y="6055411"/>
            <a:ext cx="969843" cy="469620"/>
            <a:chOff x="8210550" y="6055411"/>
            <a:chExt cx="969843" cy="469620"/>
          </a:xfrm>
        </p:grpSpPr>
        <p:sp>
          <p:nvSpPr>
            <p:cNvPr id="182" name="SMARTInkShape-6436"/>
            <p:cNvSpPr/>
            <p:nvPr>
              <p:custDataLst>
                <p:tags r:id="rId150"/>
              </p:custDataLst>
            </p:nvPr>
          </p:nvSpPr>
          <p:spPr>
            <a:xfrm>
              <a:off x="9080500" y="6055411"/>
              <a:ext cx="99893" cy="358090"/>
            </a:xfrm>
            <a:custGeom>
              <a:avLst/>
              <a:gdLst/>
              <a:ahLst/>
              <a:cxnLst/>
              <a:rect l="0" t="0" r="0" b="0"/>
              <a:pathLst>
                <a:path w="99893" h="358090">
                  <a:moveTo>
                    <a:pt x="19050" y="8839"/>
                  </a:moveTo>
                  <a:lnTo>
                    <a:pt x="19050" y="8839"/>
                  </a:lnTo>
                  <a:lnTo>
                    <a:pt x="40097" y="0"/>
                  </a:lnTo>
                  <a:lnTo>
                    <a:pt x="45076" y="124"/>
                  </a:lnTo>
                  <a:lnTo>
                    <a:pt x="54370" y="4025"/>
                  </a:lnTo>
                  <a:lnTo>
                    <a:pt x="70908" y="27638"/>
                  </a:lnTo>
                  <a:lnTo>
                    <a:pt x="89684" y="74249"/>
                  </a:lnTo>
                  <a:lnTo>
                    <a:pt x="97757" y="116570"/>
                  </a:lnTo>
                  <a:lnTo>
                    <a:pt x="99892" y="148207"/>
                  </a:lnTo>
                  <a:lnTo>
                    <a:pt x="98960" y="181081"/>
                  </a:lnTo>
                  <a:lnTo>
                    <a:pt x="94781" y="214509"/>
                  </a:lnTo>
                  <a:lnTo>
                    <a:pt x="85870" y="248179"/>
                  </a:lnTo>
                  <a:lnTo>
                    <a:pt x="65580" y="295498"/>
                  </a:lnTo>
                  <a:lnTo>
                    <a:pt x="46080" y="318277"/>
                  </a:lnTo>
                  <a:lnTo>
                    <a:pt x="0" y="358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6437"/>
            <p:cNvSpPr/>
            <p:nvPr>
              <p:custDataLst>
                <p:tags r:id="rId151"/>
              </p:custDataLst>
            </p:nvPr>
          </p:nvSpPr>
          <p:spPr>
            <a:xfrm>
              <a:off x="8799126" y="6142476"/>
              <a:ext cx="186125" cy="201175"/>
            </a:xfrm>
            <a:custGeom>
              <a:avLst/>
              <a:gdLst/>
              <a:ahLst/>
              <a:cxnLst/>
              <a:rect l="0" t="0" r="0" b="0"/>
              <a:pathLst>
                <a:path w="186125" h="201175">
                  <a:moveTo>
                    <a:pt x="167074" y="17024"/>
                  </a:moveTo>
                  <a:lnTo>
                    <a:pt x="167074" y="17024"/>
                  </a:lnTo>
                  <a:lnTo>
                    <a:pt x="167072" y="0"/>
                  </a:lnTo>
                  <a:lnTo>
                    <a:pt x="165193" y="10793"/>
                  </a:lnTo>
                  <a:lnTo>
                    <a:pt x="154831" y="48921"/>
                  </a:lnTo>
                  <a:lnTo>
                    <a:pt x="136043" y="92626"/>
                  </a:lnTo>
                  <a:lnTo>
                    <a:pt x="118533" y="125327"/>
                  </a:lnTo>
                  <a:lnTo>
                    <a:pt x="80793" y="163104"/>
                  </a:lnTo>
                  <a:lnTo>
                    <a:pt x="68521" y="170143"/>
                  </a:lnTo>
                  <a:lnTo>
                    <a:pt x="51796" y="174106"/>
                  </a:lnTo>
                  <a:lnTo>
                    <a:pt x="45771" y="174662"/>
                  </a:lnTo>
                  <a:lnTo>
                    <a:pt x="33433" y="169636"/>
                  </a:lnTo>
                  <a:lnTo>
                    <a:pt x="15007" y="155904"/>
                  </a:lnTo>
                  <a:lnTo>
                    <a:pt x="73" y="127715"/>
                  </a:lnTo>
                  <a:lnTo>
                    <a:pt x="0" y="122566"/>
                  </a:lnTo>
                  <a:lnTo>
                    <a:pt x="3683" y="111205"/>
                  </a:lnTo>
                  <a:lnTo>
                    <a:pt x="8053" y="107327"/>
                  </a:lnTo>
                  <a:lnTo>
                    <a:pt x="20433" y="103020"/>
                  </a:lnTo>
                  <a:lnTo>
                    <a:pt x="43270" y="103966"/>
                  </a:lnTo>
                  <a:lnTo>
                    <a:pt x="85929" y="117600"/>
                  </a:lnTo>
                  <a:lnTo>
                    <a:pt x="121529" y="139210"/>
                  </a:lnTo>
                  <a:lnTo>
                    <a:pt x="157600" y="167888"/>
                  </a:lnTo>
                  <a:lnTo>
                    <a:pt x="186124" y="201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6438"/>
            <p:cNvSpPr/>
            <p:nvPr>
              <p:custDataLst>
                <p:tags r:id="rId152"/>
              </p:custDataLst>
            </p:nvPr>
          </p:nvSpPr>
          <p:spPr>
            <a:xfrm>
              <a:off x="8655517" y="6105329"/>
              <a:ext cx="107484" cy="277027"/>
            </a:xfrm>
            <a:custGeom>
              <a:avLst/>
              <a:gdLst/>
              <a:ahLst/>
              <a:cxnLst/>
              <a:rect l="0" t="0" r="0" b="0"/>
              <a:pathLst>
                <a:path w="107484" h="277027">
                  <a:moveTo>
                    <a:pt x="107483" y="3371"/>
                  </a:moveTo>
                  <a:lnTo>
                    <a:pt x="107483" y="3371"/>
                  </a:lnTo>
                  <a:lnTo>
                    <a:pt x="100740" y="0"/>
                  </a:lnTo>
                  <a:lnTo>
                    <a:pt x="93669" y="226"/>
                  </a:lnTo>
                  <a:lnTo>
                    <a:pt x="84409" y="4090"/>
                  </a:lnTo>
                  <a:lnTo>
                    <a:pt x="64741" y="18871"/>
                  </a:lnTo>
                  <a:lnTo>
                    <a:pt x="36883" y="60306"/>
                  </a:lnTo>
                  <a:lnTo>
                    <a:pt x="17718" y="105283"/>
                  </a:lnTo>
                  <a:lnTo>
                    <a:pt x="7508" y="145045"/>
                  </a:lnTo>
                  <a:lnTo>
                    <a:pt x="1108" y="185873"/>
                  </a:lnTo>
                  <a:lnTo>
                    <a:pt x="0" y="216194"/>
                  </a:lnTo>
                  <a:lnTo>
                    <a:pt x="9784" y="248620"/>
                  </a:lnTo>
                  <a:lnTo>
                    <a:pt x="22198" y="262420"/>
                  </a:lnTo>
                  <a:lnTo>
                    <a:pt x="38534" y="270904"/>
                  </a:lnTo>
                  <a:lnTo>
                    <a:pt x="59905" y="277026"/>
                  </a:lnTo>
                  <a:lnTo>
                    <a:pt x="94783" y="270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6439"/>
            <p:cNvSpPr/>
            <p:nvPr>
              <p:custDataLst>
                <p:tags r:id="rId153"/>
              </p:custDataLst>
            </p:nvPr>
          </p:nvSpPr>
          <p:spPr>
            <a:xfrm>
              <a:off x="8413750" y="6320941"/>
              <a:ext cx="107951" cy="137010"/>
            </a:xfrm>
            <a:custGeom>
              <a:avLst/>
              <a:gdLst/>
              <a:ahLst/>
              <a:cxnLst/>
              <a:rect l="0" t="0" r="0" b="0"/>
              <a:pathLst>
                <a:path w="107951" h="137010">
                  <a:moveTo>
                    <a:pt x="107950" y="3659"/>
                  </a:moveTo>
                  <a:lnTo>
                    <a:pt x="107950" y="3659"/>
                  </a:lnTo>
                  <a:lnTo>
                    <a:pt x="104579" y="288"/>
                  </a:lnTo>
                  <a:lnTo>
                    <a:pt x="102881" y="0"/>
                  </a:lnTo>
                  <a:lnTo>
                    <a:pt x="101042" y="514"/>
                  </a:lnTo>
                  <a:lnTo>
                    <a:pt x="99111" y="1563"/>
                  </a:lnTo>
                  <a:lnTo>
                    <a:pt x="66641" y="43202"/>
                  </a:lnTo>
                  <a:lnTo>
                    <a:pt x="29348" y="89956"/>
                  </a:lnTo>
                  <a:lnTo>
                    <a:pt x="20099" y="103397"/>
                  </a:lnTo>
                  <a:lnTo>
                    <a:pt x="0" y="137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6440"/>
            <p:cNvSpPr/>
            <p:nvPr>
              <p:custDataLst>
                <p:tags r:id="rId154"/>
              </p:custDataLst>
            </p:nvPr>
          </p:nvSpPr>
          <p:spPr>
            <a:xfrm>
              <a:off x="8395843" y="6321229"/>
              <a:ext cx="87758" cy="143072"/>
            </a:xfrm>
            <a:custGeom>
              <a:avLst/>
              <a:gdLst/>
              <a:ahLst/>
              <a:cxnLst/>
              <a:rect l="0" t="0" r="0" b="0"/>
              <a:pathLst>
                <a:path w="87758" h="143072">
                  <a:moveTo>
                    <a:pt x="11557" y="3371"/>
                  </a:moveTo>
                  <a:lnTo>
                    <a:pt x="11557" y="3371"/>
                  </a:lnTo>
                  <a:lnTo>
                    <a:pt x="2718" y="3371"/>
                  </a:lnTo>
                  <a:lnTo>
                    <a:pt x="1430" y="2666"/>
                  </a:lnTo>
                  <a:lnTo>
                    <a:pt x="572" y="1490"/>
                  </a:lnTo>
                  <a:lnTo>
                    <a:pt x="0" y="0"/>
                  </a:lnTo>
                  <a:lnTo>
                    <a:pt x="28726" y="38563"/>
                  </a:lnTo>
                  <a:lnTo>
                    <a:pt x="55183" y="82010"/>
                  </a:lnTo>
                  <a:lnTo>
                    <a:pt x="81319" y="126190"/>
                  </a:lnTo>
                  <a:lnTo>
                    <a:pt x="87757" y="143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6441"/>
            <p:cNvSpPr/>
            <p:nvPr>
              <p:custDataLst>
                <p:tags r:id="rId155"/>
              </p:custDataLst>
            </p:nvPr>
          </p:nvSpPr>
          <p:spPr>
            <a:xfrm>
              <a:off x="8210550" y="6120933"/>
              <a:ext cx="154268" cy="404098"/>
            </a:xfrm>
            <a:custGeom>
              <a:avLst/>
              <a:gdLst/>
              <a:ahLst/>
              <a:cxnLst/>
              <a:rect l="0" t="0" r="0" b="0"/>
              <a:pathLst>
                <a:path w="154268" h="404098">
                  <a:moveTo>
                    <a:pt x="0" y="83017"/>
                  </a:moveTo>
                  <a:lnTo>
                    <a:pt x="0" y="83017"/>
                  </a:lnTo>
                  <a:lnTo>
                    <a:pt x="0" y="79646"/>
                  </a:lnTo>
                  <a:lnTo>
                    <a:pt x="705" y="88100"/>
                  </a:lnTo>
                  <a:lnTo>
                    <a:pt x="10831" y="133819"/>
                  </a:lnTo>
                  <a:lnTo>
                    <a:pt x="16301" y="176464"/>
                  </a:lnTo>
                  <a:lnTo>
                    <a:pt x="18236" y="217165"/>
                  </a:lnTo>
                  <a:lnTo>
                    <a:pt x="18942" y="260617"/>
                  </a:lnTo>
                  <a:lnTo>
                    <a:pt x="14664" y="301412"/>
                  </a:lnTo>
                  <a:lnTo>
                    <a:pt x="11206" y="345322"/>
                  </a:lnTo>
                  <a:lnTo>
                    <a:pt x="6989" y="388257"/>
                  </a:lnTo>
                  <a:lnTo>
                    <a:pt x="6634" y="403770"/>
                  </a:lnTo>
                  <a:lnTo>
                    <a:pt x="5834" y="404097"/>
                  </a:lnTo>
                  <a:lnTo>
                    <a:pt x="1361" y="363491"/>
                  </a:lnTo>
                  <a:lnTo>
                    <a:pt x="605" y="330438"/>
                  </a:lnTo>
                  <a:lnTo>
                    <a:pt x="884" y="288030"/>
                  </a:lnTo>
                  <a:lnTo>
                    <a:pt x="5122" y="250066"/>
                  </a:lnTo>
                  <a:lnTo>
                    <a:pt x="12876" y="207475"/>
                  </a:lnTo>
                  <a:lnTo>
                    <a:pt x="19102" y="169282"/>
                  </a:lnTo>
                  <a:lnTo>
                    <a:pt x="25415" y="124805"/>
                  </a:lnTo>
                  <a:lnTo>
                    <a:pt x="33869" y="79434"/>
                  </a:lnTo>
                  <a:lnTo>
                    <a:pt x="44450" y="38016"/>
                  </a:lnTo>
                  <a:lnTo>
                    <a:pt x="62481" y="12142"/>
                  </a:lnTo>
                  <a:lnTo>
                    <a:pt x="72690" y="2599"/>
                  </a:lnTo>
                  <a:lnTo>
                    <a:pt x="78093" y="477"/>
                  </a:lnTo>
                  <a:lnTo>
                    <a:pt x="89742" y="0"/>
                  </a:lnTo>
                  <a:lnTo>
                    <a:pt x="101974" y="5905"/>
                  </a:lnTo>
                  <a:lnTo>
                    <a:pt x="120760" y="23010"/>
                  </a:lnTo>
                  <a:lnTo>
                    <a:pt x="132694" y="39413"/>
                  </a:lnTo>
                  <a:lnTo>
                    <a:pt x="149971" y="86320"/>
                  </a:lnTo>
                  <a:lnTo>
                    <a:pt x="154267" y="120920"/>
                  </a:lnTo>
                  <a:lnTo>
                    <a:pt x="153645" y="129453"/>
                  </a:lnTo>
                  <a:lnTo>
                    <a:pt x="147310" y="144577"/>
                  </a:lnTo>
                  <a:lnTo>
                    <a:pt x="132736" y="164790"/>
                  </a:lnTo>
                  <a:lnTo>
                    <a:pt x="115215" y="173177"/>
                  </a:lnTo>
                  <a:lnTo>
                    <a:pt x="75284" y="177262"/>
                  </a:lnTo>
                  <a:lnTo>
                    <a:pt x="28782" y="178228"/>
                  </a:lnTo>
                  <a:lnTo>
                    <a:pt x="29066" y="178946"/>
                  </a:lnTo>
                  <a:lnTo>
                    <a:pt x="38100" y="184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SMARTInkShape-Group1403"/>
          <p:cNvGrpSpPr/>
          <p:nvPr/>
        </p:nvGrpSpPr>
        <p:grpSpPr>
          <a:xfrm>
            <a:off x="7578830" y="6147869"/>
            <a:ext cx="218971" cy="134849"/>
            <a:chOff x="7578830" y="6147869"/>
            <a:chExt cx="218971" cy="134849"/>
          </a:xfrm>
        </p:grpSpPr>
        <p:sp>
          <p:nvSpPr>
            <p:cNvPr id="189" name="SMARTInkShape-6442"/>
            <p:cNvSpPr/>
            <p:nvPr>
              <p:custDataLst>
                <p:tags r:id="rId148"/>
              </p:custDataLst>
            </p:nvPr>
          </p:nvSpPr>
          <p:spPr>
            <a:xfrm>
              <a:off x="7578830" y="6147869"/>
              <a:ext cx="187221" cy="24332"/>
            </a:xfrm>
            <a:custGeom>
              <a:avLst/>
              <a:gdLst/>
              <a:ahLst/>
              <a:cxnLst/>
              <a:rect l="0" t="0" r="0" b="0"/>
              <a:pathLst>
                <a:path w="187221" h="24332">
                  <a:moveTo>
                    <a:pt x="9420" y="17981"/>
                  </a:moveTo>
                  <a:lnTo>
                    <a:pt x="9420" y="17981"/>
                  </a:lnTo>
                  <a:lnTo>
                    <a:pt x="581" y="17979"/>
                  </a:lnTo>
                  <a:lnTo>
                    <a:pt x="0" y="17276"/>
                  </a:lnTo>
                  <a:lnTo>
                    <a:pt x="317" y="16099"/>
                  </a:lnTo>
                  <a:lnTo>
                    <a:pt x="1236" y="14610"/>
                  </a:lnTo>
                  <a:lnTo>
                    <a:pt x="7898" y="12955"/>
                  </a:lnTo>
                  <a:lnTo>
                    <a:pt x="49959" y="3077"/>
                  </a:lnTo>
                  <a:lnTo>
                    <a:pt x="83597" y="160"/>
                  </a:lnTo>
                  <a:lnTo>
                    <a:pt x="125551" y="0"/>
                  </a:lnTo>
                  <a:lnTo>
                    <a:pt x="155699" y="4814"/>
                  </a:lnTo>
                  <a:lnTo>
                    <a:pt x="187220" y="24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6443"/>
            <p:cNvSpPr/>
            <p:nvPr>
              <p:custDataLst>
                <p:tags r:id="rId149"/>
              </p:custDataLst>
            </p:nvPr>
          </p:nvSpPr>
          <p:spPr>
            <a:xfrm>
              <a:off x="7599697" y="6254750"/>
              <a:ext cx="198104" cy="27968"/>
            </a:xfrm>
            <a:custGeom>
              <a:avLst/>
              <a:gdLst/>
              <a:ahLst/>
              <a:cxnLst/>
              <a:rect l="0" t="0" r="0" b="0"/>
              <a:pathLst>
                <a:path w="198104" h="27968">
                  <a:moveTo>
                    <a:pt x="33003" y="0"/>
                  </a:moveTo>
                  <a:lnTo>
                    <a:pt x="33003" y="0"/>
                  </a:lnTo>
                  <a:lnTo>
                    <a:pt x="431" y="21015"/>
                  </a:lnTo>
                  <a:lnTo>
                    <a:pt x="0" y="23182"/>
                  </a:lnTo>
                  <a:lnTo>
                    <a:pt x="1123" y="25333"/>
                  </a:lnTo>
                  <a:lnTo>
                    <a:pt x="3283" y="27473"/>
                  </a:lnTo>
                  <a:lnTo>
                    <a:pt x="13207" y="27967"/>
                  </a:lnTo>
                  <a:lnTo>
                    <a:pt x="56061" y="25907"/>
                  </a:lnTo>
                  <a:lnTo>
                    <a:pt x="99180" y="25550"/>
                  </a:lnTo>
                  <a:lnTo>
                    <a:pt x="142002" y="20394"/>
                  </a:lnTo>
                  <a:lnTo>
                    <a:pt x="198103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SMARTInkShape-Group1404"/>
          <p:cNvGrpSpPr/>
          <p:nvPr/>
        </p:nvGrpSpPr>
        <p:grpSpPr>
          <a:xfrm>
            <a:off x="8533514" y="5065981"/>
            <a:ext cx="1320181" cy="433120"/>
            <a:chOff x="8533514" y="5065981"/>
            <a:chExt cx="1320181" cy="433120"/>
          </a:xfrm>
        </p:grpSpPr>
        <p:sp>
          <p:nvSpPr>
            <p:cNvPr id="192" name="SMARTInkShape-6444"/>
            <p:cNvSpPr/>
            <p:nvPr>
              <p:custDataLst>
                <p:tags r:id="rId140"/>
              </p:custDataLst>
            </p:nvPr>
          </p:nvSpPr>
          <p:spPr>
            <a:xfrm>
              <a:off x="8775700" y="5163956"/>
              <a:ext cx="171451" cy="258945"/>
            </a:xfrm>
            <a:custGeom>
              <a:avLst/>
              <a:gdLst/>
              <a:ahLst/>
              <a:cxnLst/>
              <a:rect l="0" t="0" r="0" b="0"/>
              <a:pathLst>
                <a:path w="171451" h="258945">
                  <a:moveTo>
                    <a:pt x="171450" y="17644"/>
                  </a:moveTo>
                  <a:lnTo>
                    <a:pt x="171450" y="17644"/>
                  </a:lnTo>
                  <a:lnTo>
                    <a:pt x="171448" y="10902"/>
                  </a:lnTo>
                  <a:lnTo>
                    <a:pt x="169569" y="5711"/>
                  </a:lnTo>
                  <a:lnTo>
                    <a:pt x="168079" y="3338"/>
                  </a:lnTo>
                  <a:lnTo>
                    <a:pt x="165674" y="1757"/>
                  </a:lnTo>
                  <a:lnTo>
                    <a:pt x="159241" y="0"/>
                  </a:lnTo>
                  <a:lnTo>
                    <a:pt x="149794" y="4863"/>
                  </a:lnTo>
                  <a:lnTo>
                    <a:pt x="105157" y="52447"/>
                  </a:lnTo>
                  <a:lnTo>
                    <a:pt x="75230" y="90814"/>
                  </a:lnTo>
                  <a:lnTo>
                    <a:pt x="43877" y="138339"/>
                  </a:lnTo>
                  <a:lnTo>
                    <a:pt x="25705" y="178362"/>
                  </a:lnTo>
                  <a:lnTo>
                    <a:pt x="5684" y="223350"/>
                  </a:lnTo>
                  <a:lnTo>
                    <a:pt x="0" y="258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6445"/>
            <p:cNvSpPr/>
            <p:nvPr>
              <p:custDataLst>
                <p:tags r:id="rId141"/>
              </p:custDataLst>
            </p:nvPr>
          </p:nvSpPr>
          <p:spPr>
            <a:xfrm>
              <a:off x="8972550" y="536575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19050" y="0"/>
                  </a:moveTo>
                  <a:lnTo>
                    <a:pt x="19050" y="0"/>
                  </a:lnTo>
                  <a:lnTo>
                    <a:pt x="18345" y="6479"/>
                  </a:lnTo>
                  <a:lnTo>
                    <a:pt x="9329" y="48592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6446"/>
            <p:cNvSpPr/>
            <p:nvPr>
              <p:custDataLst>
                <p:tags r:id="rId142"/>
              </p:custDataLst>
            </p:nvPr>
          </p:nvSpPr>
          <p:spPr>
            <a:xfrm>
              <a:off x="9182100" y="5302295"/>
              <a:ext cx="133351" cy="12656"/>
            </a:xfrm>
            <a:custGeom>
              <a:avLst/>
              <a:gdLst/>
              <a:ahLst/>
              <a:cxnLst/>
              <a:rect l="0" t="0" r="0" b="0"/>
              <a:pathLst>
                <a:path w="133351" h="12656">
                  <a:moveTo>
                    <a:pt x="0" y="12655"/>
                  </a:moveTo>
                  <a:lnTo>
                    <a:pt x="0" y="12655"/>
                  </a:lnTo>
                  <a:lnTo>
                    <a:pt x="3370" y="5913"/>
                  </a:lnTo>
                  <a:lnTo>
                    <a:pt x="5774" y="3927"/>
                  </a:lnTo>
                  <a:lnTo>
                    <a:pt x="12209" y="1721"/>
                  </a:lnTo>
                  <a:lnTo>
                    <a:pt x="51422" y="188"/>
                  </a:lnTo>
                  <a:lnTo>
                    <a:pt x="98353" y="0"/>
                  </a:lnTo>
                  <a:lnTo>
                    <a:pt x="133350" y="6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6447"/>
            <p:cNvSpPr/>
            <p:nvPr>
              <p:custDataLst>
                <p:tags r:id="rId143"/>
              </p:custDataLst>
            </p:nvPr>
          </p:nvSpPr>
          <p:spPr>
            <a:xfrm>
              <a:off x="9224730" y="5403850"/>
              <a:ext cx="135171" cy="23995"/>
            </a:xfrm>
            <a:custGeom>
              <a:avLst/>
              <a:gdLst/>
              <a:ahLst/>
              <a:cxnLst/>
              <a:rect l="0" t="0" r="0" b="0"/>
              <a:pathLst>
                <a:path w="135171" h="23995">
                  <a:moveTo>
                    <a:pt x="8170" y="6350"/>
                  </a:moveTo>
                  <a:lnTo>
                    <a:pt x="8170" y="6350"/>
                  </a:lnTo>
                  <a:lnTo>
                    <a:pt x="1427" y="13092"/>
                  </a:lnTo>
                  <a:lnTo>
                    <a:pt x="148" y="15784"/>
                  </a:lnTo>
                  <a:lnTo>
                    <a:pt x="0" y="18283"/>
                  </a:lnTo>
                  <a:lnTo>
                    <a:pt x="607" y="20655"/>
                  </a:lnTo>
                  <a:lnTo>
                    <a:pt x="3128" y="22237"/>
                  </a:lnTo>
                  <a:lnTo>
                    <a:pt x="11574" y="23994"/>
                  </a:lnTo>
                  <a:lnTo>
                    <a:pt x="53565" y="18308"/>
                  </a:lnTo>
                  <a:lnTo>
                    <a:pt x="98292" y="8369"/>
                  </a:lnTo>
                  <a:lnTo>
                    <a:pt x="1351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6448"/>
            <p:cNvSpPr/>
            <p:nvPr>
              <p:custDataLst>
                <p:tags r:id="rId144"/>
              </p:custDataLst>
            </p:nvPr>
          </p:nvSpPr>
          <p:spPr>
            <a:xfrm>
              <a:off x="9502032" y="5248079"/>
              <a:ext cx="175369" cy="174822"/>
            </a:xfrm>
            <a:custGeom>
              <a:avLst/>
              <a:gdLst/>
              <a:ahLst/>
              <a:cxnLst/>
              <a:rect l="0" t="0" r="0" b="0"/>
              <a:pathLst>
                <a:path w="175369" h="174822">
                  <a:moveTo>
                    <a:pt x="175368" y="3371"/>
                  </a:moveTo>
                  <a:lnTo>
                    <a:pt x="175368" y="3371"/>
                  </a:lnTo>
                  <a:lnTo>
                    <a:pt x="175368" y="0"/>
                  </a:lnTo>
                  <a:lnTo>
                    <a:pt x="174663" y="7748"/>
                  </a:lnTo>
                  <a:lnTo>
                    <a:pt x="158739" y="50949"/>
                  </a:lnTo>
                  <a:lnTo>
                    <a:pt x="129694" y="95374"/>
                  </a:lnTo>
                  <a:lnTo>
                    <a:pt x="90670" y="130661"/>
                  </a:lnTo>
                  <a:lnTo>
                    <a:pt x="48668" y="144668"/>
                  </a:lnTo>
                  <a:lnTo>
                    <a:pt x="30393" y="143547"/>
                  </a:lnTo>
                  <a:lnTo>
                    <a:pt x="14979" y="138343"/>
                  </a:lnTo>
                  <a:lnTo>
                    <a:pt x="5776" y="131328"/>
                  </a:lnTo>
                  <a:lnTo>
                    <a:pt x="1216" y="121623"/>
                  </a:lnTo>
                  <a:lnTo>
                    <a:pt x="0" y="116073"/>
                  </a:lnTo>
                  <a:lnTo>
                    <a:pt x="600" y="111666"/>
                  </a:lnTo>
                  <a:lnTo>
                    <a:pt x="2411" y="108024"/>
                  </a:lnTo>
                  <a:lnTo>
                    <a:pt x="5030" y="104890"/>
                  </a:lnTo>
                  <a:lnTo>
                    <a:pt x="8893" y="103506"/>
                  </a:lnTo>
                  <a:lnTo>
                    <a:pt x="18829" y="103849"/>
                  </a:lnTo>
                  <a:lnTo>
                    <a:pt x="56252" y="115594"/>
                  </a:lnTo>
                  <a:lnTo>
                    <a:pt x="100928" y="143634"/>
                  </a:lnTo>
                  <a:lnTo>
                    <a:pt x="149968" y="174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6449"/>
            <p:cNvSpPr/>
            <p:nvPr>
              <p:custDataLst>
                <p:tags r:id="rId145"/>
              </p:custDataLst>
            </p:nvPr>
          </p:nvSpPr>
          <p:spPr>
            <a:xfrm>
              <a:off x="8533514" y="5065981"/>
              <a:ext cx="159637" cy="362676"/>
            </a:xfrm>
            <a:custGeom>
              <a:avLst/>
              <a:gdLst/>
              <a:ahLst/>
              <a:cxnLst/>
              <a:rect l="0" t="0" r="0" b="0"/>
              <a:pathLst>
                <a:path w="159637" h="362676">
                  <a:moveTo>
                    <a:pt x="159636" y="45769"/>
                  </a:moveTo>
                  <a:lnTo>
                    <a:pt x="159636" y="45769"/>
                  </a:lnTo>
                  <a:lnTo>
                    <a:pt x="158931" y="39290"/>
                  </a:lnTo>
                  <a:lnTo>
                    <a:pt x="150797" y="13165"/>
                  </a:lnTo>
                  <a:lnTo>
                    <a:pt x="144888" y="4703"/>
                  </a:lnTo>
                  <a:lnTo>
                    <a:pt x="141339" y="1458"/>
                  </a:lnTo>
                  <a:lnTo>
                    <a:pt x="136854" y="0"/>
                  </a:lnTo>
                  <a:lnTo>
                    <a:pt x="126227" y="262"/>
                  </a:lnTo>
                  <a:lnTo>
                    <a:pt x="114449" y="6493"/>
                  </a:lnTo>
                  <a:lnTo>
                    <a:pt x="93012" y="24370"/>
                  </a:lnTo>
                  <a:lnTo>
                    <a:pt x="63974" y="67723"/>
                  </a:lnTo>
                  <a:lnTo>
                    <a:pt x="52914" y="83043"/>
                  </a:lnTo>
                  <a:lnTo>
                    <a:pt x="34420" y="125281"/>
                  </a:lnTo>
                  <a:lnTo>
                    <a:pt x="17879" y="166224"/>
                  </a:lnTo>
                  <a:lnTo>
                    <a:pt x="6626" y="203755"/>
                  </a:lnTo>
                  <a:lnTo>
                    <a:pt x="0" y="250625"/>
                  </a:lnTo>
                  <a:lnTo>
                    <a:pt x="2505" y="290852"/>
                  </a:lnTo>
                  <a:lnTo>
                    <a:pt x="4081" y="300174"/>
                  </a:lnTo>
                  <a:lnTo>
                    <a:pt x="13360" y="318058"/>
                  </a:lnTo>
                  <a:lnTo>
                    <a:pt x="42312" y="349164"/>
                  </a:lnTo>
                  <a:lnTo>
                    <a:pt x="60121" y="362461"/>
                  </a:lnTo>
                  <a:lnTo>
                    <a:pt x="77307" y="362675"/>
                  </a:lnTo>
                  <a:lnTo>
                    <a:pt x="108836" y="3569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6450"/>
            <p:cNvSpPr/>
            <p:nvPr>
              <p:custDataLst>
                <p:tags r:id="rId146"/>
              </p:custDataLst>
            </p:nvPr>
          </p:nvSpPr>
          <p:spPr>
            <a:xfrm>
              <a:off x="8765979" y="5181600"/>
              <a:ext cx="136722" cy="222251"/>
            </a:xfrm>
            <a:custGeom>
              <a:avLst/>
              <a:gdLst/>
              <a:ahLst/>
              <a:cxnLst/>
              <a:rect l="0" t="0" r="0" b="0"/>
              <a:pathLst>
                <a:path w="136722" h="2222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7" y="5774"/>
                  </a:lnTo>
                  <a:lnTo>
                    <a:pt x="24749" y="47660"/>
                  </a:lnTo>
                  <a:lnTo>
                    <a:pt x="46454" y="89767"/>
                  </a:lnTo>
                  <a:lnTo>
                    <a:pt x="72741" y="132894"/>
                  </a:lnTo>
                  <a:lnTo>
                    <a:pt x="101227" y="179851"/>
                  </a:lnTo>
                  <a:lnTo>
                    <a:pt x="125016" y="213084"/>
                  </a:lnTo>
                  <a:lnTo>
                    <a:pt x="136721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6451"/>
            <p:cNvSpPr/>
            <p:nvPr>
              <p:custDataLst>
                <p:tags r:id="rId147"/>
              </p:custDataLst>
            </p:nvPr>
          </p:nvSpPr>
          <p:spPr>
            <a:xfrm>
              <a:off x="9702800" y="5127980"/>
              <a:ext cx="150895" cy="371121"/>
            </a:xfrm>
            <a:custGeom>
              <a:avLst/>
              <a:gdLst/>
              <a:ahLst/>
              <a:cxnLst/>
              <a:rect l="0" t="0" r="0" b="0"/>
              <a:pathLst>
                <a:path w="150895" h="371121">
                  <a:moveTo>
                    <a:pt x="114300" y="21870"/>
                  </a:moveTo>
                  <a:lnTo>
                    <a:pt x="114300" y="21870"/>
                  </a:lnTo>
                  <a:lnTo>
                    <a:pt x="128095" y="4414"/>
                  </a:lnTo>
                  <a:lnTo>
                    <a:pt x="134072" y="0"/>
                  </a:lnTo>
                  <a:lnTo>
                    <a:pt x="137358" y="3057"/>
                  </a:lnTo>
                  <a:lnTo>
                    <a:pt x="144775" y="17742"/>
                  </a:lnTo>
                  <a:lnTo>
                    <a:pt x="150894" y="63074"/>
                  </a:lnTo>
                  <a:lnTo>
                    <a:pt x="150543" y="109417"/>
                  </a:lnTo>
                  <a:lnTo>
                    <a:pt x="145459" y="144740"/>
                  </a:lnTo>
                  <a:lnTo>
                    <a:pt x="138037" y="183473"/>
                  </a:lnTo>
                  <a:lnTo>
                    <a:pt x="124624" y="226307"/>
                  </a:lnTo>
                  <a:lnTo>
                    <a:pt x="107245" y="271376"/>
                  </a:lnTo>
                  <a:lnTo>
                    <a:pt x="86775" y="310573"/>
                  </a:lnTo>
                  <a:lnTo>
                    <a:pt x="53498" y="348643"/>
                  </a:lnTo>
                  <a:lnTo>
                    <a:pt x="0" y="371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SMARTInkShape-Group1405"/>
          <p:cNvGrpSpPr/>
          <p:nvPr/>
        </p:nvGrpSpPr>
        <p:grpSpPr>
          <a:xfrm>
            <a:off x="8147048" y="4997486"/>
            <a:ext cx="254003" cy="436545"/>
            <a:chOff x="8147048" y="4997486"/>
            <a:chExt cx="254003" cy="436545"/>
          </a:xfrm>
        </p:grpSpPr>
        <p:sp>
          <p:nvSpPr>
            <p:cNvPr id="201" name="SMARTInkShape-6452"/>
            <p:cNvSpPr/>
            <p:nvPr>
              <p:custDataLst>
                <p:tags r:id="rId138"/>
              </p:custDataLst>
            </p:nvPr>
          </p:nvSpPr>
          <p:spPr>
            <a:xfrm>
              <a:off x="8226704" y="5245100"/>
              <a:ext cx="174347" cy="170415"/>
            </a:xfrm>
            <a:custGeom>
              <a:avLst/>
              <a:gdLst/>
              <a:ahLst/>
              <a:cxnLst/>
              <a:rect l="0" t="0" r="0" b="0"/>
              <a:pathLst>
                <a:path w="174347" h="170415">
                  <a:moveTo>
                    <a:pt x="15596" y="50800"/>
                  </a:moveTo>
                  <a:lnTo>
                    <a:pt x="15596" y="50800"/>
                  </a:lnTo>
                  <a:lnTo>
                    <a:pt x="12225" y="50800"/>
                  </a:lnTo>
                  <a:lnTo>
                    <a:pt x="8689" y="48919"/>
                  </a:lnTo>
                  <a:lnTo>
                    <a:pt x="668" y="41961"/>
                  </a:lnTo>
                  <a:lnTo>
                    <a:pt x="0" y="39968"/>
                  </a:lnTo>
                  <a:lnTo>
                    <a:pt x="260" y="37935"/>
                  </a:lnTo>
                  <a:lnTo>
                    <a:pt x="1139" y="35873"/>
                  </a:lnTo>
                  <a:lnTo>
                    <a:pt x="5878" y="31702"/>
                  </a:lnTo>
                  <a:lnTo>
                    <a:pt x="9117" y="29601"/>
                  </a:lnTo>
                  <a:lnTo>
                    <a:pt x="22124" y="31030"/>
                  </a:lnTo>
                  <a:lnTo>
                    <a:pt x="37547" y="37074"/>
                  </a:lnTo>
                  <a:lnTo>
                    <a:pt x="49106" y="46817"/>
                  </a:lnTo>
                  <a:lnTo>
                    <a:pt x="66917" y="77685"/>
                  </a:lnTo>
                  <a:lnTo>
                    <a:pt x="71801" y="104142"/>
                  </a:lnTo>
                  <a:lnTo>
                    <a:pt x="68704" y="141159"/>
                  </a:lnTo>
                  <a:lnTo>
                    <a:pt x="62482" y="158693"/>
                  </a:lnTo>
                  <a:lnTo>
                    <a:pt x="55014" y="168837"/>
                  </a:lnTo>
                  <a:lnTo>
                    <a:pt x="52457" y="170414"/>
                  </a:lnTo>
                  <a:lnTo>
                    <a:pt x="50754" y="170054"/>
                  </a:lnTo>
                  <a:lnTo>
                    <a:pt x="49617" y="168403"/>
                  </a:lnTo>
                  <a:lnTo>
                    <a:pt x="51391" y="142481"/>
                  </a:lnTo>
                  <a:lnTo>
                    <a:pt x="63126" y="106892"/>
                  </a:lnTo>
                  <a:lnTo>
                    <a:pt x="83379" y="69536"/>
                  </a:lnTo>
                  <a:lnTo>
                    <a:pt x="107255" y="41770"/>
                  </a:lnTo>
                  <a:lnTo>
                    <a:pt x="1743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6453"/>
            <p:cNvSpPr/>
            <p:nvPr>
              <p:custDataLst>
                <p:tags r:id="rId139"/>
              </p:custDataLst>
            </p:nvPr>
          </p:nvSpPr>
          <p:spPr>
            <a:xfrm>
              <a:off x="8147048" y="4997486"/>
              <a:ext cx="114438" cy="436545"/>
            </a:xfrm>
            <a:custGeom>
              <a:avLst/>
              <a:gdLst/>
              <a:ahLst/>
              <a:cxnLst/>
              <a:rect l="0" t="0" r="0" b="0"/>
              <a:pathLst>
                <a:path w="114438" h="436545">
                  <a:moveTo>
                    <a:pt x="2" y="152364"/>
                  </a:moveTo>
                  <a:lnTo>
                    <a:pt x="2" y="152364"/>
                  </a:lnTo>
                  <a:lnTo>
                    <a:pt x="0" y="148993"/>
                  </a:lnTo>
                  <a:lnTo>
                    <a:pt x="707" y="148706"/>
                  </a:lnTo>
                  <a:lnTo>
                    <a:pt x="3372" y="150268"/>
                  </a:lnTo>
                  <a:lnTo>
                    <a:pt x="4366" y="151672"/>
                  </a:lnTo>
                  <a:lnTo>
                    <a:pt x="9461" y="177874"/>
                  </a:lnTo>
                  <a:lnTo>
                    <a:pt x="12767" y="219832"/>
                  </a:lnTo>
                  <a:lnTo>
                    <a:pt x="17601" y="266690"/>
                  </a:lnTo>
                  <a:lnTo>
                    <a:pt x="18765" y="310649"/>
                  </a:lnTo>
                  <a:lnTo>
                    <a:pt x="18995" y="348730"/>
                  </a:lnTo>
                  <a:lnTo>
                    <a:pt x="19041" y="392941"/>
                  </a:lnTo>
                  <a:lnTo>
                    <a:pt x="18344" y="433524"/>
                  </a:lnTo>
                  <a:lnTo>
                    <a:pt x="17169" y="435759"/>
                  </a:lnTo>
                  <a:lnTo>
                    <a:pt x="15680" y="436544"/>
                  </a:lnTo>
                  <a:lnTo>
                    <a:pt x="10213" y="410681"/>
                  </a:lnTo>
                  <a:lnTo>
                    <a:pt x="7495" y="367269"/>
                  </a:lnTo>
                  <a:lnTo>
                    <a:pt x="6859" y="331368"/>
                  </a:lnTo>
                  <a:lnTo>
                    <a:pt x="7284" y="294716"/>
                  </a:lnTo>
                  <a:lnTo>
                    <a:pt x="11488" y="247459"/>
                  </a:lnTo>
                  <a:lnTo>
                    <a:pt x="15218" y="209915"/>
                  </a:lnTo>
                  <a:lnTo>
                    <a:pt x="21287" y="165967"/>
                  </a:lnTo>
                  <a:lnTo>
                    <a:pt x="27553" y="120489"/>
                  </a:lnTo>
                  <a:lnTo>
                    <a:pt x="37250" y="74637"/>
                  </a:lnTo>
                  <a:lnTo>
                    <a:pt x="47267" y="27672"/>
                  </a:lnTo>
                  <a:lnTo>
                    <a:pt x="57986" y="8879"/>
                  </a:lnTo>
                  <a:lnTo>
                    <a:pt x="61942" y="3791"/>
                  </a:lnTo>
                  <a:lnTo>
                    <a:pt x="66695" y="1104"/>
                  </a:lnTo>
                  <a:lnTo>
                    <a:pt x="77621" y="0"/>
                  </a:lnTo>
                  <a:lnTo>
                    <a:pt x="95672" y="6717"/>
                  </a:lnTo>
                  <a:lnTo>
                    <a:pt x="106258" y="21309"/>
                  </a:lnTo>
                  <a:lnTo>
                    <a:pt x="111055" y="31127"/>
                  </a:lnTo>
                  <a:lnTo>
                    <a:pt x="114437" y="71914"/>
                  </a:lnTo>
                  <a:lnTo>
                    <a:pt x="107599" y="109634"/>
                  </a:lnTo>
                  <a:lnTo>
                    <a:pt x="88283" y="147503"/>
                  </a:lnTo>
                  <a:lnTo>
                    <a:pt x="66385" y="171917"/>
                  </a:lnTo>
                  <a:lnTo>
                    <a:pt x="51377" y="182927"/>
                  </a:lnTo>
                  <a:lnTo>
                    <a:pt x="19052" y="196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" name="SMARTInkShape-Group1406"/>
          <p:cNvGrpSpPr/>
          <p:nvPr/>
        </p:nvGrpSpPr>
        <p:grpSpPr>
          <a:xfrm>
            <a:off x="7620000" y="5146787"/>
            <a:ext cx="222251" cy="134125"/>
            <a:chOff x="7620000" y="5146787"/>
            <a:chExt cx="222251" cy="134125"/>
          </a:xfrm>
        </p:grpSpPr>
        <p:sp>
          <p:nvSpPr>
            <p:cNvPr id="204" name="SMARTInkShape-6454"/>
            <p:cNvSpPr/>
            <p:nvPr>
              <p:custDataLst>
                <p:tags r:id="rId136"/>
              </p:custDataLst>
            </p:nvPr>
          </p:nvSpPr>
          <p:spPr>
            <a:xfrm>
              <a:off x="7620000" y="5146787"/>
              <a:ext cx="177801" cy="9414"/>
            </a:xfrm>
            <a:custGeom>
              <a:avLst/>
              <a:gdLst/>
              <a:ahLst/>
              <a:cxnLst/>
              <a:rect l="0" t="0" r="0" b="0"/>
              <a:pathLst>
                <a:path w="177801" h="9414">
                  <a:moveTo>
                    <a:pt x="0" y="3063"/>
                  </a:moveTo>
                  <a:lnTo>
                    <a:pt x="0" y="3063"/>
                  </a:lnTo>
                  <a:lnTo>
                    <a:pt x="0" y="6434"/>
                  </a:lnTo>
                  <a:lnTo>
                    <a:pt x="7526" y="6208"/>
                  </a:lnTo>
                  <a:lnTo>
                    <a:pt x="50197" y="1458"/>
                  </a:lnTo>
                  <a:lnTo>
                    <a:pt x="88016" y="0"/>
                  </a:lnTo>
                  <a:lnTo>
                    <a:pt x="127443" y="2156"/>
                  </a:lnTo>
                  <a:lnTo>
                    <a:pt x="177800" y="9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6455"/>
            <p:cNvSpPr/>
            <p:nvPr>
              <p:custDataLst>
                <p:tags r:id="rId137"/>
              </p:custDataLst>
            </p:nvPr>
          </p:nvSpPr>
          <p:spPr>
            <a:xfrm>
              <a:off x="7650145" y="5257800"/>
              <a:ext cx="192106" cy="23112"/>
            </a:xfrm>
            <a:custGeom>
              <a:avLst/>
              <a:gdLst/>
              <a:ahLst/>
              <a:cxnLst/>
              <a:rect l="0" t="0" r="0" b="0"/>
              <a:pathLst>
                <a:path w="192106" h="23112">
                  <a:moveTo>
                    <a:pt x="14305" y="0"/>
                  </a:moveTo>
                  <a:lnTo>
                    <a:pt x="14305" y="0"/>
                  </a:lnTo>
                  <a:lnTo>
                    <a:pt x="2372" y="13815"/>
                  </a:lnTo>
                  <a:lnTo>
                    <a:pt x="0" y="17676"/>
                  </a:lnTo>
                  <a:lnTo>
                    <a:pt x="535" y="20250"/>
                  </a:lnTo>
                  <a:lnTo>
                    <a:pt x="3008" y="21966"/>
                  </a:lnTo>
                  <a:lnTo>
                    <a:pt x="6774" y="23111"/>
                  </a:lnTo>
                  <a:lnTo>
                    <a:pt x="46892" y="20584"/>
                  </a:lnTo>
                  <a:lnTo>
                    <a:pt x="92134" y="17471"/>
                  </a:lnTo>
                  <a:lnTo>
                    <a:pt x="131514" y="13642"/>
                  </a:lnTo>
                  <a:lnTo>
                    <a:pt x="19210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" name="SMARTInkShape-Group1407"/>
          <p:cNvGrpSpPr/>
          <p:nvPr/>
        </p:nvGrpSpPr>
        <p:grpSpPr>
          <a:xfrm>
            <a:off x="8335310" y="3773038"/>
            <a:ext cx="1843063" cy="740450"/>
            <a:chOff x="8335310" y="3773038"/>
            <a:chExt cx="1843063" cy="740450"/>
          </a:xfrm>
        </p:grpSpPr>
        <p:sp>
          <p:nvSpPr>
            <p:cNvPr id="207" name="SMARTInkShape-6456"/>
            <p:cNvSpPr/>
            <p:nvPr>
              <p:custDataLst>
                <p:tags r:id="rId123"/>
              </p:custDataLst>
            </p:nvPr>
          </p:nvSpPr>
          <p:spPr>
            <a:xfrm>
              <a:off x="8342295" y="4006850"/>
              <a:ext cx="179406" cy="38101"/>
            </a:xfrm>
            <a:custGeom>
              <a:avLst/>
              <a:gdLst/>
              <a:ahLst/>
              <a:cxnLst/>
              <a:rect l="0" t="0" r="0" b="0"/>
              <a:pathLst>
                <a:path w="179406" h="38101">
                  <a:moveTo>
                    <a:pt x="14305" y="38100"/>
                  </a:moveTo>
                  <a:lnTo>
                    <a:pt x="14305" y="38100"/>
                  </a:lnTo>
                  <a:lnTo>
                    <a:pt x="7563" y="38100"/>
                  </a:lnTo>
                  <a:lnTo>
                    <a:pt x="2372" y="36218"/>
                  </a:lnTo>
                  <a:lnTo>
                    <a:pt x="0" y="34729"/>
                  </a:lnTo>
                  <a:lnTo>
                    <a:pt x="1240" y="33031"/>
                  </a:lnTo>
                  <a:lnTo>
                    <a:pt x="31025" y="23173"/>
                  </a:lnTo>
                  <a:lnTo>
                    <a:pt x="75751" y="15500"/>
                  </a:lnTo>
                  <a:lnTo>
                    <a:pt x="1794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6457"/>
            <p:cNvSpPr/>
            <p:nvPr>
              <p:custDataLst>
                <p:tags r:id="rId124"/>
              </p:custDataLst>
            </p:nvPr>
          </p:nvSpPr>
          <p:spPr>
            <a:xfrm>
              <a:off x="9938633" y="3829150"/>
              <a:ext cx="239740" cy="684338"/>
            </a:xfrm>
            <a:custGeom>
              <a:avLst/>
              <a:gdLst/>
              <a:ahLst/>
              <a:cxnLst/>
              <a:rect l="0" t="0" r="0" b="0"/>
              <a:pathLst>
                <a:path w="239740" h="684338">
                  <a:moveTo>
                    <a:pt x="5467" y="12600"/>
                  </a:moveTo>
                  <a:lnTo>
                    <a:pt x="5467" y="12600"/>
                  </a:lnTo>
                  <a:lnTo>
                    <a:pt x="2096" y="9229"/>
                  </a:lnTo>
                  <a:lnTo>
                    <a:pt x="440" y="5693"/>
                  </a:lnTo>
                  <a:lnTo>
                    <a:pt x="0" y="3762"/>
                  </a:lnTo>
                  <a:lnTo>
                    <a:pt x="1116" y="2474"/>
                  </a:lnTo>
                  <a:lnTo>
                    <a:pt x="6120" y="1044"/>
                  </a:lnTo>
                  <a:lnTo>
                    <a:pt x="44574" y="0"/>
                  </a:lnTo>
                  <a:lnTo>
                    <a:pt x="84238" y="3301"/>
                  </a:lnTo>
                  <a:lnTo>
                    <a:pt x="128369" y="8747"/>
                  </a:lnTo>
                  <a:lnTo>
                    <a:pt x="169354" y="18200"/>
                  </a:lnTo>
                  <a:lnTo>
                    <a:pt x="202259" y="30378"/>
                  </a:lnTo>
                  <a:lnTo>
                    <a:pt x="224093" y="45149"/>
                  </a:lnTo>
                  <a:lnTo>
                    <a:pt x="232692" y="54347"/>
                  </a:lnTo>
                  <a:lnTo>
                    <a:pt x="236984" y="66902"/>
                  </a:lnTo>
                  <a:lnTo>
                    <a:pt x="239739" y="108071"/>
                  </a:lnTo>
                  <a:lnTo>
                    <a:pt x="239577" y="151377"/>
                  </a:lnTo>
                  <a:lnTo>
                    <a:pt x="236012" y="196790"/>
                  </a:lnTo>
                  <a:lnTo>
                    <a:pt x="234932" y="234397"/>
                  </a:lnTo>
                  <a:lnTo>
                    <a:pt x="234324" y="281753"/>
                  </a:lnTo>
                  <a:lnTo>
                    <a:pt x="232300" y="318725"/>
                  </a:lnTo>
                  <a:lnTo>
                    <a:pt x="229753" y="360322"/>
                  </a:lnTo>
                  <a:lnTo>
                    <a:pt x="228622" y="402329"/>
                  </a:lnTo>
                  <a:lnTo>
                    <a:pt x="224614" y="448789"/>
                  </a:lnTo>
                  <a:lnTo>
                    <a:pt x="220929" y="480923"/>
                  </a:lnTo>
                  <a:lnTo>
                    <a:pt x="216769" y="525306"/>
                  </a:lnTo>
                  <a:lnTo>
                    <a:pt x="213655" y="561976"/>
                  </a:lnTo>
                  <a:lnTo>
                    <a:pt x="206282" y="608500"/>
                  </a:lnTo>
                  <a:lnTo>
                    <a:pt x="201688" y="642751"/>
                  </a:lnTo>
                  <a:lnTo>
                    <a:pt x="195923" y="652030"/>
                  </a:lnTo>
                  <a:lnTo>
                    <a:pt x="171289" y="668100"/>
                  </a:lnTo>
                  <a:lnTo>
                    <a:pt x="139666" y="678800"/>
                  </a:lnTo>
                  <a:lnTo>
                    <a:pt x="110134" y="684337"/>
                  </a:lnTo>
                  <a:lnTo>
                    <a:pt x="75317" y="679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6458"/>
            <p:cNvSpPr/>
            <p:nvPr>
              <p:custDataLst>
                <p:tags r:id="rId125"/>
              </p:custDataLst>
            </p:nvPr>
          </p:nvSpPr>
          <p:spPr>
            <a:xfrm>
              <a:off x="9742777" y="4292939"/>
              <a:ext cx="118412" cy="152062"/>
            </a:xfrm>
            <a:custGeom>
              <a:avLst/>
              <a:gdLst/>
              <a:ahLst/>
              <a:cxnLst/>
              <a:rect l="0" t="0" r="0" b="0"/>
              <a:pathLst>
                <a:path w="118412" h="152062">
                  <a:moveTo>
                    <a:pt x="99723" y="12361"/>
                  </a:moveTo>
                  <a:lnTo>
                    <a:pt x="99723" y="12361"/>
                  </a:lnTo>
                  <a:lnTo>
                    <a:pt x="110554" y="2236"/>
                  </a:lnTo>
                  <a:lnTo>
                    <a:pt x="117551" y="0"/>
                  </a:lnTo>
                  <a:lnTo>
                    <a:pt x="117958" y="592"/>
                  </a:lnTo>
                  <a:lnTo>
                    <a:pt x="118411" y="3132"/>
                  </a:lnTo>
                  <a:lnTo>
                    <a:pt x="115294" y="15271"/>
                  </a:lnTo>
                  <a:lnTo>
                    <a:pt x="97781" y="38336"/>
                  </a:lnTo>
                  <a:lnTo>
                    <a:pt x="59781" y="74277"/>
                  </a:lnTo>
                  <a:lnTo>
                    <a:pt x="35284" y="86602"/>
                  </a:lnTo>
                  <a:lnTo>
                    <a:pt x="21460" y="89337"/>
                  </a:lnTo>
                  <a:lnTo>
                    <a:pt x="15799" y="89078"/>
                  </a:lnTo>
                  <a:lnTo>
                    <a:pt x="11317" y="87496"/>
                  </a:lnTo>
                  <a:lnTo>
                    <a:pt x="4457" y="81972"/>
                  </a:lnTo>
                  <a:lnTo>
                    <a:pt x="938" y="74814"/>
                  </a:lnTo>
                  <a:lnTo>
                    <a:pt x="0" y="70930"/>
                  </a:lnTo>
                  <a:lnTo>
                    <a:pt x="79" y="68341"/>
                  </a:lnTo>
                  <a:lnTo>
                    <a:pt x="839" y="66614"/>
                  </a:lnTo>
                  <a:lnTo>
                    <a:pt x="2051" y="65463"/>
                  </a:lnTo>
                  <a:lnTo>
                    <a:pt x="7159" y="64184"/>
                  </a:lnTo>
                  <a:lnTo>
                    <a:pt x="14839" y="64321"/>
                  </a:lnTo>
                  <a:lnTo>
                    <a:pt x="25307" y="66734"/>
                  </a:lnTo>
                  <a:lnTo>
                    <a:pt x="39731" y="75430"/>
                  </a:lnTo>
                  <a:lnTo>
                    <a:pt x="65974" y="101151"/>
                  </a:lnTo>
                  <a:lnTo>
                    <a:pt x="106073" y="152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6459"/>
            <p:cNvSpPr/>
            <p:nvPr>
              <p:custDataLst>
                <p:tags r:id="rId126"/>
              </p:custDataLst>
            </p:nvPr>
          </p:nvSpPr>
          <p:spPr>
            <a:xfrm>
              <a:off x="9529744" y="4387850"/>
              <a:ext cx="141307" cy="30345"/>
            </a:xfrm>
            <a:custGeom>
              <a:avLst/>
              <a:gdLst/>
              <a:ahLst/>
              <a:cxnLst/>
              <a:rect l="0" t="0" r="0" b="0"/>
              <a:pathLst>
                <a:path w="141307" h="30345">
                  <a:moveTo>
                    <a:pt x="14306" y="12700"/>
                  </a:moveTo>
                  <a:lnTo>
                    <a:pt x="14306" y="12700"/>
                  </a:lnTo>
                  <a:lnTo>
                    <a:pt x="0" y="27006"/>
                  </a:lnTo>
                  <a:lnTo>
                    <a:pt x="536" y="28587"/>
                  </a:lnTo>
                  <a:lnTo>
                    <a:pt x="6775" y="30344"/>
                  </a:lnTo>
                  <a:lnTo>
                    <a:pt x="37459" y="25696"/>
                  </a:lnTo>
                  <a:lnTo>
                    <a:pt x="75193" y="15685"/>
                  </a:lnTo>
                  <a:lnTo>
                    <a:pt x="1413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6460"/>
            <p:cNvSpPr/>
            <p:nvPr>
              <p:custDataLst>
                <p:tags r:id="rId127"/>
              </p:custDataLst>
            </p:nvPr>
          </p:nvSpPr>
          <p:spPr>
            <a:xfrm>
              <a:off x="9551543" y="4333679"/>
              <a:ext cx="68708" cy="3372"/>
            </a:xfrm>
            <a:custGeom>
              <a:avLst/>
              <a:gdLst/>
              <a:ahLst/>
              <a:cxnLst/>
              <a:rect l="0" t="0" r="0" b="0"/>
              <a:pathLst>
                <a:path w="68708" h="3372">
                  <a:moveTo>
                    <a:pt x="11557" y="3371"/>
                  </a:moveTo>
                  <a:lnTo>
                    <a:pt x="11557" y="3371"/>
                  </a:lnTo>
                  <a:lnTo>
                    <a:pt x="0" y="3371"/>
                  </a:lnTo>
                  <a:lnTo>
                    <a:pt x="9308" y="0"/>
                  </a:lnTo>
                  <a:lnTo>
                    <a:pt x="68707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6461"/>
            <p:cNvSpPr/>
            <p:nvPr>
              <p:custDataLst>
                <p:tags r:id="rId128"/>
              </p:custDataLst>
            </p:nvPr>
          </p:nvSpPr>
          <p:spPr>
            <a:xfrm>
              <a:off x="9436100" y="4375150"/>
              <a:ext cx="1" cy="88901"/>
            </a:xfrm>
            <a:custGeom>
              <a:avLst/>
              <a:gdLst/>
              <a:ahLst/>
              <a:cxnLst/>
              <a:rect l="0" t="0" r="0" b="0"/>
              <a:pathLst>
                <a:path w="1" h="88901">
                  <a:moveTo>
                    <a:pt x="0" y="0"/>
                  </a:moveTo>
                  <a:lnTo>
                    <a:pt x="0" y="0"/>
                  </a:lnTo>
                  <a:lnTo>
                    <a:pt x="0" y="45585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6462"/>
            <p:cNvSpPr/>
            <p:nvPr>
              <p:custDataLst>
                <p:tags r:id="rId129"/>
              </p:custDataLst>
            </p:nvPr>
          </p:nvSpPr>
          <p:spPr>
            <a:xfrm>
              <a:off x="9241084" y="4251430"/>
              <a:ext cx="150567" cy="174521"/>
            </a:xfrm>
            <a:custGeom>
              <a:avLst/>
              <a:gdLst/>
              <a:ahLst/>
              <a:cxnLst/>
              <a:rect l="0" t="0" r="0" b="0"/>
              <a:pathLst>
                <a:path w="150567" h="174521">
                  <a:moveTo>
                    <a:pt x="150566" y="9420"/>
                  </a:moveTo>
                  <a:lnTo>
                    <a:pt x="150566" y="9420"/>
                  </a:lnTo>
                  <a:lnTo>
                    <a:pt x="144790" y="4351"/>
                  </a:lnTo>
                  <a:lnTo>
                    <a:pt x="138357" y="582"/>
                  </a:lnTo>
                  <a:lnTo>
                    <a:pt x="135371" y="0"/>
                  </a:lnTo>
                  <a:lnTo>
                    <a:pt x="132673" y="318"/>
                  </a:lnTo>
                  <a:lnTo>
                    <a:pt x="130173" y="1235"/>
                  </a:lnTo>
                  <a:lnTo>
                    <a:pt x="93623" y="34891"/>
                  </a:lnTo>
                  <a:lnTo>
                    <a:pt x="58705" y="80490"/>
                  </a:lnTo>
                  <a:lnTo>
                    <a:pt x="25771" y="125189"/>
                  </a:lnTo>
                  <a:lnTo>
                    <a:pt x="11049" y="143911"/>
                  </a:lnTo>
                  <a:lnTo>
                    <a:pt x="0" y="169932"/>
                  </a:lnTo>
                  <a:lnTo>
                    <a:pt x="95" y="171461"/>
                  </a:lnTo>
                  <a:lnTo>
                    <a:pt x="4516" y="174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6463"/>
            <p:cNvSpPr/>
            <p:nvPr>
              <p:custDataLst>
                <p:tags r:id="rId130"/>
              </p:custDataLst>
            </p:nvPr>
          </p:nvSpPr>
          <p:spPr>
            <a:xfrm>
              <a:off x="9258300" y="4267278"/>
              <a:ext cx="107951" cy="126923"/>
            </a:xfrm>
            <a:custGeom>
              <a:avLst/>
              <a:gdLst/>
              <a:ahLst/>
              <a:cxnLst/>
              <a:rect l="0" t="0" r="0" b="0"/>
              <a:pathLst>
                <a:path w="107951" h="126923">
                  <a:moveTo>
                    <a:pt x="0" y="6272"/>
                  </a:moveTo>
                  <a:lnTo>
                    <a:pt x="0" y="6272"/>
                  </a:lnTo>
                  <a:lnTo>
                    <a:pt x="0" y="184"/>
                  </a:lnTo>
                  <a:lnTo>
                    <a:pt x="3370" y="0"/>
                  </a:lnTo>
                  <a:lnTo>
                    <a:pt x="23764" y="23073"/>
                  </a:lnTo>
                  <a:lnTo>
                    <a:pt x="56604" y="68719"/>
                  </a:lnTo>
                  <a:lnTo>
                    <a:pt x="107950" y="126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6464"/>
            <p:cNvSpPr/>
            <p:nvPr>
              <p:custDataLst>
                <p:tags r:id="rId131"/>
              </p:custDataLst>
            </p:nvPr>
          </p:nvSpPr>
          <p:spPr>
            <a:xfrm>
              <a:off x="8949969" y="4203700"/>
              <a:ext cx="238482" cy="28772"/>
            </a:xfrm>
            <a:custGeom>
              <a:avLst/>
              <a:gdLst/>
              <a:ahLst/>
              <a:cxnLst/>
              <a:rect l="0" t="0" r="0" b="0"/>
              <a:pathLst>
                <a:path w="238482" h="28772">
                  <a:moveTo>
                    <a:pt x="28931" y="25400"/>
                  </a:moveTo>
                  <a:lnTo>
                    <a:pt x="28931" y="25400"/>
                  </a:lnTo>
                  <a:lnTo>
                    <a:pt x="22188" y="28771"/>
                  </a:lnTo>
                  <a:lnTo>
                    <a:pt x="13235" y="28544"/>
                  </a:lnTo>
                  <a:lnTo>
                    <a:pt x="352" y="26021"/>
                  </a:lnTo>
                  <a:lnTo>
                    <a:pt x="0" y="25814"/>
                  </a:lnTo>
                  <a:lnTo>
                    <a:pt x="40300" y="18517"/>
                  </a:lnTo>
                  <a:lnTo>
                    <a:pt x="85686" y="14423"/>
                  </a:lnTo>
                  <a:lnTo>
                    <a:pt x="116949" y="13466"/>
                  </a:lnTo>
                  <a:lnTo>
                    <a:pt x="152012" y="13040"/>
                  </a:lnTo>
                  <a:lnTo>
                    <a:pt x="197257" y="7698"/>
                  </a:lnTo>
                  <a:lnTo>
                    <a:pt x="2384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6465"/>
            <p:cNvSpPr/>
            <p:nvPr>
              <p:custDataLst>
                <p:tags r:id="rId132"/>
              </p:custDataLst>
            </p:nvPr>
          </p:nvSpPr>
          <p:spPr>
            <a:xfrm>
              <a:off x="8967343" y="3924474"/>
              <a:ext cx="233808" cy="37927"/>
            </a:xfrm>
            <a:custGeom>
              <a:avLst/>
              <a:gdLst/>
              <a:ahLst/>
              <a:cxnLst/>
              <a:rect l="0" t="0" r="0" b="0"/>
              <a:pathLst>
                <a:path w="233808" h="37927">
                  <a:moveTo>
                    <a:pt x="11557" y="37926"/>
                  </a:moveTo>
                  <a:lnTo>
                    <a:pt x="11557" y="37926"/>
                  </a:lnTo>
                  <a:lnTo>
                    <a:pt x="8186" y="34555"/>
                  </a:lnTo>
                  <a:lnTo>
                    <a:pt x="4650" y="32900"/>
                  </a:lnTo>
                  <a:lnTo>
                    <a:pt x="2718" y="32459"/>
                  </a:lnTo>
                  <a:lnTo>
                    <a:pt x="1430" y="31459"/>
                  </a:lnTo>
                  <a:lnTo>
                    <a:pt x="0" y="28466"/>
                  </a:lnTo>
                  <a:lnTo>
                    <a:pt x="3127" y="22903"/>
                  </a:lnTo>
                  <a:lnTo>
                    <a:pt x="5936" y="19444"/>
                  </a:lnTo>
                  <a:lnTo>
                    <a:pt x="20005" y="11204"/>
                  </a:lnTo>
                  <a:lnTo>
                    <a:pt x="66893" y="1812"/>
                  </a:lnTo>
                  <a:lnTo>
                    <a:pt x="101093" y="414"/>
                  </a:lnTo>
                  <a:lnTo>
                    <a:pt x="145096" y="0"/>
                  </a:lnTo>
                  <a:lnTo>
                    <a:pt x="183767" y="1759"/>
                  </a:lnTo>
                  <a:lnTo>
                    <a:pt x="233807" y="18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6466"/>
            <p:cNvSpPr/>
            <p:nvPr>
              <p:custDataLst>
                <p:tags r:id="rId133"/>
              </p:custDataLst>
            </p:nvPr>
          </p:nvSpPr>
          <p:spPr>
            <a:xfrm>
              <a:off x="9055100" y="3927754"/>
              <a:ext cx="37911" cy="269597"/>
            </a:xfrm>
            <a:custGeom>
              <a:avLst/>
              <a:gdLst/>
              <a:ahLst/>
              <a:cxnLst/>
              <a:rect l="0" t="0" r="0" b="0"/>
              <a:pathLst>
                <a:path w="37911" h="269597">
                  <a:moveTo>
                    <a:pt x="19050" y="15596"/>
                  </a:moveTo>
                  <a:lnTo>
                    <a:pt x="19050" y="15596"/>
                  </a:lnTo>
                  <a:lnTo>
                    <a:pt x="19050" y="12225"/>
                  </a:lnTo>
                  <a:lnTo>
                    <a:pt x="20931" y="8688"/>
                  </a:lnTo>
                  <a:lnTo>
                    <a:pt x="23413" y="4765"/>
                  </a:lnTo>
                  <a:lnTo>
                    <a:pt x="24812" y="0"/>
                  </a:lnTo>
                  <a:lnTo>
                    <a:pt x="25009" y="260"/>
                  </a:lnTo>
                  <a:lnTo>
                    <a:pt x="30845" y="44837"/>
                  </a:lnTo>
                  <a:lnTo>
                    <a:pt x="35936" y="84532"/>
                  </a:lnTo>
                  <a:lnTo>
                    <a:pt x="37459" y="124373"/>
                  </a:lnTo>
                  <a:lnTo>
                    <a:pt x="37910" y="168084"/>
                  </a:lnTo>
                  <a:lnTo>
                    <a:pt x="36180" y="209249"/>
                  </a:lnTo>
                  <a:lnTo>
                    <a:pt x="29301" y="239486"/>
                  </a:lnTo>
                  <a:lnTo>
                    <a:pt x="22195" y="253392"/>
                  </a:lnTo>
                  <a:lnTo>
                    <a:pt x="0" y="2695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6467"/>
            <p:cNvSpPr/>
            <p:nvPr>
              <p:custDataLst>
                <p:tags r:id="rId134"/>
              </p:custDataLst>
            </p:nvPr>
          </p:nvSpPr>
          <p:spPr>
            <a:xfrm>
              <a:off x="8640033" y="3776407"/>
              <a:ext cx="293535" cy="463549"/>
            </a:xfrm>
            <a:custGeom>
              <a:avLst/>
              <a:gdLst/>
              <a:ahLst/>
              <a:cxnLst/>
              <a:rect l="0" t="0" r="0" b="0"/>
              <a:pathLst>
                <a:path w="293535" h="463549">
                  <a:moveTo>
                    <a:pt x="288067" y="39943"/>
                  </a:moveTo>
                  <a:lnTo>
                    <a:pt x="288067" y="39943"/>
                  </a:lnTo>
                  <a:lnTo>
                    <a:pt x="291437" y="39943"/>
                  </a:lnTo>
                  <a:lnTo>
                    <a:pt x="292430" y="38532"/>
                  </a:lnTo>
                  <a:lnTo>
                    <a:pt x="293534" y="33201"/>
                  </a:lnTo>
                  <a:lnTo>
                    <a:pt x="292417" y="30509"/>
                  </a:lnTo>
                  <a:lnTo>
                    <a:pt x="287414" y="25638"/>
                  </a:lnTo>
                  <a:lnTo>
                    <a:pt x="244785" y="9584"/>
                  </a:lnTo>
                  <a:lnTo>
                    <a:pt x="203239" y="0"/>
                  </a:lnTo>
                  <a:lnTo>
                    <a:pt x="163703" y="1112"/>
                  </a:lnTo>
                  <a:lnTo>
                    <a:pt x="146012" y="2929"/>
                  </a:lnTo>
                  <a:lnTo>
                    <a:pt x="131093" y="8441"/>
                  </a:lnTo>
                  <a:lnTo>
                    <a:pt x="107421" y="26219"/>
                  </a:lnTo>
                  <a:lnTo>
                    <a:pt x="96539" y="41368"/>
                  </a:lnTo>
                  <a:lnTo>
                    <a:pt x="80430" y="87575"/>
                  </a:lnTo>
                  <a:lnTo>
                    <a:pt x="74614" y="131275"/>
                  </a:lnTo>
                  <a:lnTo>
                    <a:pt x="71239" y="177902"/>
                  </a:lnTo>
                  <a:lnTo>
                    <a:pt x="62171" y="222480"/>
                  </a:lnTo>
                  <a:lnTo>
                    <a:pt x="51253" y="269319"/>
                  </a:lnTo>
                  <a:lnTo>
                    <a:pt x="42529" y="307893"/>
                  </a:lnTo>
                  <a:lnTo>
                    <a:pt x="30616" y="349268"/>
                  </a:lnTo>
                  <a:lnTo>
                    <a:pt x="11748" y="395888"/>
                  </a:lnTo>
                  <a:lnTo>
                    <a:pt x="809" y="429478"/>
                  </a:lnTo>
                  <a:lnTo>
                    <a:pt x="0" y="442610"/>
                  </a:lnTo>
                  <a:lnTo>
                    <a:pt x="772" y="448088"/>
                  </a:lnTo>
                  <a:lnTo>
                    <a:pt x="4110" y="452445"/>
                  </a:lnTo>
                  <a:lnTo>
                    <a:pt x="15343" y="459167"/>
                  </a:lnTo>
                  <a:lnTo>
                    <a:pt x="40905" y="463548"/>
                  </a:lnTo>
                  <a:lnTo>
                    <a:pt x="77564" y="461475"/>
                  </a:lnTo>
                  <a:lnTo>
                    <a:pt x="116334" y="459763"/>
                  </a:lnTo>
                  <a:lnTo>
                    <a:pt x="180117" y="446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6468"/>
            <p:cNvSpPr/>
            <p:nvPr>
              <p:custDataLst>
                <p:tags r:id="rId135"/>
              </p:custDataLst>
            </p:nvPr>
          </p:nvSpPr>
          <p:spPr>
            <a:xfrm>
              <a:off x="8335310" y="3773038"/>
              <a:ext cx="208511" cy="410659"/>
            </a:xfrm>
            <a:custGeom>
              <a:avLst/>
              <a:gdLst/>
              <a:ahLst/>
              <a:cxnLst/>
              <a:rect l="0" t="0" r="0" b="0"/>
              <a:pathLst>
                <a:path w="208511" h="410659">
                  <a:moveTo>
                    <a:pt x="199090" y="30612"/>
                  </a:moveTo>
                  <a:lnTo>
                    <a:pt x="199090" y="30612"/>
                  </a:lnTo>
                  <a:lnTo>
                    <a:pt x="202460" y="27241"/>
                  </a:lnTo>
                  <a:lnTo>
                    <a:pt x="207929" y="15032"/>
                  </a:lnTo>
                  <a:lnTo>
                    <a:pt x="208510" y="11758"/>
                  </a:lnTo>
                  <a:lnTo>
                    <a:pt x="208192" y="9576"/>
                  </a:lnTo>
                  <a:lnTo>
                    <a:pt x="207274" y="8122"/>
                  </a:lnTo>
                  <a:lnTo>
                    <a:pt x="192500" y="2703"/>
                  </a:lnTo>
                  <a:lnTo>
                    <a:pt x="170248" y="0"/>
                  </a:lnTo>
                  <a:lnTo>
                    <a:pt x="123648" y="9931"/>
                  </a:lnTo>
                  <a:lnTo>
                    <a:pt x="78348" y="30841"/>
                  </a:lnTo>
                  <a:lnTo>
                    <a:pt x="59362" y="55374"/>
                  </a:lnTo>
                  <a:lnTo>
                    <a:pt x="44123" y="98768"/>
                  </a:lnTo>
                  <a:lnTo>
                    <a:pt x="37306" y="122146"/>
                  </a:lnTo>
                  <a:lnTo>
                    <a:pt x="34973" y="158784"/>
                  </a:lnTo>
                  <a:lnTo>
                    <a:pt x="34281" y="198098"/>
                  </a:lnTo>
                  <a:lnTo>
                    <a:pt x="32165" y="239300"/>
                  </a:lnTo>
                  <a:lnTo>
                    <a:pt x="27100" y="278007"/>
                  </a:lnTo>
                  <a:lnTo>
                    <a:pt x="19067" y="318898"/>
                  </a:lnTo>
                  <a:lnTo>
                    <a:pt x="6322" y="364814"/>
                  </a:lnTo>
                  <a:lnTo>
                    <a:pt x="0" y="389279"/>
                  </a:lnTo>
                  <a:lnTo>
                    <a:pt x="773" y="400746"/>
                  </a:lnTo>
                  <a:lnTo>
                    <a:pt x="2673" y="404367"/>
                  </a:lnTo>
                  <a:lnTo>
                    <a:pt x="5351" y="406782"/>
                  </a:lnTo>
                  <a:lnTo>
                    <a:pt x="8547" y="408392"/>
                  </a:lnTo>
                  <a:lnTo>
                    <a:pt x="29900" y="410658"/>
                  </a:lnTo>
                  <a:lnTo>
                    <a:pt x="71674" y="407060"/>
                  </a:lnTo>
                  <a:lnTo>
                    <a:pt x="108148" y="405617"/>
                  </a:lnTo>
                  <a:lnTo>
                    <a:pt x="152119" y="401961"/>
                  </a:lnTo>
                  <a:lnTo>
                    <a:pt x="160015" y="398828"/>
                  </a:lnTo>
                  <a:lnTo>
                    <a:pt x="180040" y="379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SMARTInkShape-Group1408"/>
          <p:cNvGrpSpPr/>
          <p:nvPr/>
        </p:nvGrpSpPr>
        <p:grpSpPr>
          <a:xfrm>
            <a:off x="7766050" y="3988388"/>
            <a:ext cx="190501" cy="109986"/>
            <a:chOff x="7766050" y="3988388"/>
            <a:chExt cx="190501" cy="109986"/>
          </a:xfrm>
        </p:grpSpPr>
        <p:sp>
          <p:nvSpPr>
            <p:cNvPr id="221" name="SMARTInkShape-6469"/>
            <p:cNvSpPr/>
            <p:nvPr>
              <p:custDataLst>
                <p:tags r:id="rId121"/>
              </p:custDataLst>
            </p:nvPr>
          </p:nvSpPr>
          <p:spPr>
            <a:xfrm>
              <a:off x="7776094" y="4051300"/>
              <a:ext cx="180457" cy="47074"/>
            </a:xfrm>
            <a:custGeom>
              <a:avLst/>
              <a:gdLst/>
              <a:ahLst/>
              <a:cxnLst/>
              <a:rect l="0" t="0" r="0" b="0"/>
              <a:pathLst>
                <a:path w="180457" h="47074">
                  <a:moveTo>
                    <a:pt x="40756" y="0"/>
                  </a:moveTo>
                  <a:lnTo>
                    <a:pt x="40756" y="0"/>
                  </a:lnTo>
                  <a:lnTo>
                    <a:pt x="4618" y="27424"/>
                  </a:lnTo>
                  <a:lnTo>
                    <a:pt x="0" y="35942"/>
                  </a:lnTo>
                  <a:lnTo>
                    <a:pt x="886" y="38778"/>
                  </a:lnTo>
                  <a:lnTo>
                    <a:pt x="3592" y="40668"/>
                  </a:lnTo>
                  <a:lnTo>
                    <a:pt x="40001" y="47073"/>
                  </a:lnTo>
                  <a:lnTo>
                    <a:pt x="85374" y="46325"/>
                  </a:lnTo>
                  <a:lnTo>
                    <a:pt x="132406" y="44114"/>
                  </a:lnTo>
                  <a:lnTo>
                    <a:pt x="180456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6470"/>
            <p:cNvSpPr/>
            <p:nvPr>
              <p:custDataLst>
                <p:tags r:id="rId122"/>
              </p:custDataLst>
            </p:nvPr>
          </p:nvSpPr>
          <p:spPr>
            <a:xfrm>
              <a:off x="7766050" y="3988388"/>
              <a:ext cx="114301" cy="12113"/>
            </a:xfrm>
            <a:custGeom>
              <a:avLst/>
              <a:gdLst/>
              <a:ahLst/>
              <a:cxnLst/>
              <a:rect l="0" t="0" r="0" b="0"/>
              <a:pathLst>
                <a:path w="114301" h="12113">
                  <a:moveTo>
                    <a:pt x="0" y="5762"/>
                  </a:moveTo>
                  <a:lnTo>
                    <a:pt x="0" y="5762"/>
                  </a:lnTo>
                  <a:lnTo>
                    <a:pt x="40371" y="0"/>
                  </a:lnTo>
                  <a:lnTo>
                    <a:pt x="86271" y="2860"/>
                  </a:lnTo>
                  <a:lnTo>
                    <a:pt x="114300" y="12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" name="SMARTInkShape-Group1409"/>
          <p:cNvGrpSpPr/>
          <p:nvPr/>
        </p:nvGrpSpPr>
        <p:grpSpPr>
          <a:xfrm>
            <a:off x="5482491" y="3592235"/>
            <a:ext cx="1811667" cy="575360"/>
            <a:chOff x="5482491" y="3592235"/>
            <a:chExt cx="1811667" cy="575360"/>
          </a:xfrm>
        </p:grpSpPr>
        <p:sp>
          <p:nvSpPr>
            <p:cNvPr id="224" name="SMARTInkShape-6471"/>
            <p:cNvSpPr/>
            <p:nvPr>
              <p:custDataLst>
                <p:tags r:id="rId108"/>
              </p:custDataLst>
            </p:nvPr>
          </p:nvSpPr>
          <p:spPr>
            <a:xfrm>
              <a:off x="6735530" y="4076700"/>
              <a:ext cx="116121" cy="11850"/>
            </a:xfrm>
            <a:custGeom>
              <a:avLst/>
              <a:gdLst/>
              <a:ahLst/>
              <a:cxnLst/>
              <a:rect l="0" t="0" r="0" b="0"/>
              <a:pathLst>
                <a:path w="116121" h="11850">
                  <a:moveTo>
                    <a:pt x="8170" y="0"/>
                  </a:moveTo>
                  <a:lnTo>
                    <a:pt x="8170" y="0"/>
                  </a:lnTo>
                  <a:lnTo>
                    <a:pt x="0" y="8170"/>
                  </a:lnTo>
                  <a:lnTo>
                    <a:pt x="606" y="7563"/>
                  </a:lnTo>
                  <a:lnTo>
                    <a:pt x="11574" y="6710"/>
                  </a:lnTo>
                  <a:lnTo>
                    <a:pt x="57503" y="11849"/>
                  </a:lnTo>
                  <a:lnTo>
                    <a:pt x="11612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6472"/>
            <p:cNvSpPr/>
            <p:nvPr>
              <p:custDataLst>
                <p:tags r:id="rId109"/>
              </p:custDataLst>
            </p:nvPr>
          </p:nvSpPr>
          <p:spPr>
            <a:xfrm>
              <a:off x="6718300" y="3987800"/>
              <a:ext cx="107951" cy="25401"/>
            </a:xfrm>
            <a:custGeom>
              <a:avLst/>
              <a:gdLst/>
              <a:ahLst/>
              <a:cxnLst/>
              <a:rect l="0" t="0" r="0" b="0"/>
              <a:pathLst>
                <a:path w="107951" h="25401">
                  <a:moveTo>
                    <a:pt x="0" y="0"/>
                  </a:moveTo>
                  <a:lnTo>
                    <a:pt x="0" y="0"/>
                  </a:lnTo>
                  <a:lnTo>
                    <a:pt x="44444" y="4364"/>
                  </a:lnTo>
                  <a:lnTo>
                    <a:pt x="86948" y="9460"/>
                  </a:lnTo>
                  <a:lnTo>
                    <a:pt x="1079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6473"/>
            <p:cNvSpPr/>
            <p:nvPr>
              <p:custDataLst>
                <p:tags r:id="rId110"/>
              </p:custDataLst>
            </p:nvPr>
          </p:nvSpPr>
          <p:spPr>
            <a:xfrm>
              <a:off x="6369050" y="3924300"/>
              <a:ext cx="133351" cy="127001"/>
            </a:xfrm>
            <a:custGeom>
              <a:avLst/>
              <a:gdLst/>
              <a:ahLst/>
              <a:cxnLst/>
              <a:rect l="0" t="0" r="0" b="0"/>
              <a:pathLst>
                <a:path w="133351" h="127001">
                  <a:moveTo>
                    <a:pt x="0" y="0"/>
                  </a:moveTo>
                  <a:lnTo>
                    <a:pt x="0" y="0"/>
                  </a:lnTo>
                  <a:lnTo>
                    <a:pt x="13814" y="8789"/>
                  </a:lnTo>
                  <a:lnTo>
                    <a:pt x="56736" y="44676"/>
                  </a:lnTo>
                  <a:lnTo>
                    <a:pt x="101873" y="89198"/>
                  </a:lnTo>
                  <a:lnTo>
                    <a:pt x="128062" y="116069"/>
                  </a:lnTo>
                  <a:lnTo>
                    <a:pt x="1333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6474"/>
            <p:cNvSpPr/>
            <p:nvPr>
              <p:custDataLst>
                <p:tags r:id="rId111"/>
              </p:custDataLst>
            </p:nvPr>
          </p:nvSpPr>
          <p:spPr>
            <a:xfrm>
              <a:off x="6103233" y="3943350"/>
              <a:ext cx="183268" cy="36695"/>
            </a:xfrm>
            <a:custGeom>
              <a:avLst/>
              <a:gdLst/>
              <a:ahLst/>
              <a:cxnLst/>
              <a:rect l="0" t="0" r="0" b="0"/>
              <a:pathLst>
                <a:path w="183268" h="36695">
                  <a:moveTo>
                    <a:pt x="5467" y="19050"/>
                  </a:moveTo>
                  <a:lnTo>
                    <a:pt x="5467" y="19050"/>
                  </a:lnTo>
                  <a:lnTo>
                    <a:pt x="441" y="30983"/>
                  </a:lnTo>
                  <a:lnTo>
                    <a:pt x="0" y="33355"/>
                  </a:lnTo>
                  <a:lnTo>
                    <a:pt x="411" y="34937"/>
                  </a:lnTo>
                  <a:lnTo>
                    <a:pt x="1390" y="35991"/>
                  </a:lnTo>
                  <a:lnTo>
                    <a:pt x="2749" y="36694"/>
                  </a:lnTo>
                  <a:lnTo>
                    <a:pt x="46554" y="25981"/>
                  </a:lnTo>
                  <a:lnTo>
                    <a:pt x="90710" y="15599"/>
                  </a:lnTo>
                  <a:lnTo>
                    <a:pt x="127306" y="12148"/>
                  </a:lnTo>
                  <a:lnTo>
                    <a:pt x="1832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6475"/>
            <p:cNvSpPr/>
            <p:nvPr>
              <p:custDataLst>
                <p:tags r:id="rId112"/>
              </p:custDataLst>
            </p:nvPr>
          </p:nvSpPr>
          <p:spPr>
            <a:xfrm>
              <a:off x="6085065" y="3683907"/>
              <a:ext cx="214136" cy="43544"/>
            </a:xfrm>
            <a:custGeom>
              <a:avLst/>
              <a:gdLst/>
              <a:ahLst/>
              <a:cxnLst/>
              <a:rect l="0" t="0" r="0" b="0"/>
              <a:pathLst>
                <a:path w="214136" h="43544">
                  <a:moveTo>
                    <a:pt x="10935" y="43543"/>
                  </a:moveTo>
                  <a:lnTo>
                    <a:pt x="10935" y="43543"/>
                  </a:lnTo>
                  <a:lnTo>
                    <a:pt x="4194" y="43543"/>
                  </a:lnTo>
                  <a:lnTo>
                    <a:pt x="2206" y="42837"/>
                  </a:lnTo>
                  <a:lnTo>
                    <a:pt x="884" y="41661"/>
                  </a:lnTo>
                  <a:lnTo>
                    <a:pt x="0" y="40172"/>
                  </a:lnTo>
                  <a:lnTo>
                    <a:pt x="823" y="37768"/>
                  </a:lnTo>
                  <a:lnTo>
                    <a:pt x="5500" y="31334"/>
                  </a:lnTo>
                  <a:lnTo>
                    <a:pt x="22808" y="19778"/>
                  </a:lnTo>
                  <a:lnTo>
                    <a:pt x="61964" y="9006"/>
                  </a:lnTo>
                  <a:lnTo>
                    <a:pt x="101684" y="4266"/>
                  </a:lnTo>
                  <a:lnTo>
                    <a:pt x="142612" y="115"/>
                  </a:lnTo>
                  <a:lnTo>
                    <a:pt x="182445" y="0"/>
                  </a:lnTo>
                  <a:lnTo>
                    <a:pt x="214135" y="117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6476"/>
            <p:cNvSpPr/>
            <p:nvPr>
              <p:custDataLst>
                <p:tags r:id="rId113"/>
              </p:custDataLst>
            </p:nvPr>
          </p:nvSpPr>
          <p:spPr>
            <a:xfrm>
              <a:off x="6172200" y="3698391"/>
              <a:ext cx="19000" cy="244960"/>
            </a:xfrm>
            <a:custGeom>
              <a:avLst/>
              <a:gdLst/>
              <a:ahLst/>
              <a:cxnLst/>
              <a:rect l="0" t="0" r="0" b="0"/>
              <a:pathLst>
                <a:path w="19000" h="244960">
                  <a:moveTo>
                    <a:pt x="12700" y="3659"/>
                  </a:moveTo>
                  <a:lnTo>
                    <a:pt x="12700" y="3659"/>
                  </a:lnTo>
                  <a:lnTo>
                    <a:pt x="12698" y="288"/>
                  </a:lnTo>
                  <a:lnTo>
                    <a:pt x="13405" y="0"/>
                  </a:lnTo>
                  <a:lnTo>
                    <a:pt x="16071" y="1563"/>
                  </a:lnTo>
                  <a:lnTo>
                    <a:pt x="17726" y="6490"/>
                  </a:lnTo>
                  <a:lnTo>
                    <a:pt x="18876" y="49841"/>
                  </a:lnTo>
                  <a:lnTo>
                    <a:pt x="18999" y="87428"/>
                  </a:lnTo>
                  <a:lnTo>
                    <a:pt x="18329" y="126708"/>
                  </a:lnTo>
                  <a:lnTo>
                    <a:pt x="12140" y="166018"/>
                  </a:lnTo>
                  <a:lnTo>
                    <a:pt x="2749" y="207517"/>
                  </a:lnTo>
                  <a:lnTo>
                    <a:pt x="0" y="244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6477"/>
            <p:cNvSpPr/>
            <p:nvPr>
              <p:custDataLst>
                <p:tags r:id="rId114"/>
              </p:custDataLst>
            </p:nvPr>
          </p:nvSpPr>
          <p:spPr>
            <a:xfrm>
              <a:off x="5749595" y="3592235"/>
              <a:ext cx="276556" cy="443503"/>
            </a:xfrm>
            <a:custGeom>
              <a:avLst/>
              <a:gdLst/>
              <a:ahLst/>
              <a:cxnLst/>
              <a:rect l="0" t="0" r="0" b="0"/>
              <a:pathLst>
                <a:path w="276556" h="443503">
                  <a:moveTo>
                    <a:pt x="276555" y="33615"/>
                  </a:moveTo>
                  <a:lnTo>
                    <a:pt x="276555" y="33615"/>
                  </a:lnTo>
                  <a:lnTo>
                    <a:pt x="276555" y="30244"/>
                  </a:lnTo>
                  <a:lnTo>
                    <a:pt x="274673" y="26708"/>
                  </a:lnTo>
                  <a:lnTo>
                    <a:pt x="270076" y="22078"/>
                  </a:lnTo>
                  <a:lnTo>
                    <a:pt x="247323" y="6948"/>
                  </a:lnTo>
                  <a:lnTo>
                    <a:pt x="224228" y="0"/>
                  </a:lnTo>
                  <a:lnTo>
                    <a:pt x="191671" y="3586"/>
                  </a:lnTo>
                  <a:lnTo>
                    <a:pt x="161955" y="13584"/>
                  </a:lnTo>
                  <a:lnTo>
                    <a:pt x="135276" y="32227"/>
                  </a:lnTo>
                  <a:lnTo>
                    <a:pt x="116240" y="55625"/>
                  </a:lnTo>
                  <a:lnTo>
                    <a:pt x="98291" y="90544"/>
                  </a:lnTo>
                  <a:lnTo>
                    <a:pt x="86310" y="128800"/>
                  </a:lnTo>
                  <a:lnTo>
                    <a:pt x="78291" y="170316"/>
                  </a:lnTo>
                  <a:lnTo>
                    <a:pt x="68076" y="217269"/>
                  </a:lnTo>
                  <a:lnTo>
                    <a:pt x="56111" y="263558"/>
                  </a:lnTo>
                  <a:lnTo>
                    <a:pt x="40259" y="308552"/>
                  </a:lnTo>
                  <a:lnTo>
                    <a:pt x="22156" y="353163"/>
                  </a:lnTo>
                  <a:lnTo>
                    <a:pt x="6758" y="397661"/>
                  </a:lnTo>
                  <a:lnTo>
                    <a:pt x="0" y="425271"/>
                  </a:lnTo>
                  <a:lnTo>
                    <a:pt x="1168" y="430891"/>
                  </a:lnTo>
                  <a:lnTo>
                    <a:pt x="4063" y="435344"/>
                  </a:lnTo>
                  <a:lnTo>
                    <a:pt x="8111" y="439017"/>
                  </a:lnTo>
                  <a:lnTo>
                    <a:pt x="20133" y="443099"/>
                  </a:lnTo>
                  <a:lnTo>
                    <a:pt x="37001" y="443502"/>
                  </a:lnTo>
                  <a:lnTo>
                    <a:pt x="80546" y="434145"/>
                  </a:lnTo>
                  <a:lnTo>
                    <a:pt x="123850" y="421922"/>
                  </a:lnTo>
                  <a:lnTo>
                    <a:pt x="200355" y="395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6478"/>
            <p:cNvSpPr/>
            <p:nvPr>
              <p:custDataLst>
                <p:tags r:id="rId115"/>
              </p:custDataLst>
            </p:nvPr>
          </p:nvSpPr>
          <p:spPr>
            <a:xfrm>
              <a:off x="5508729" y="3797300"/>
              <a:ext cx="193572" cy="57151"/>
            </a:xfrm>
            <a:custGeom>
              <a:avLst/>
              <a:gdLst/>
              <a:ahLst/>
              <a:cxnLst/>
              <a:rect l="0" t="0" r="0" b="0"/>
              <a:pathLst>
                <a:path w="193572" h="57151">
                  <a:moveTo>
                    <a:pt x="9421" y="57150"/>
                  </a:moveTo>
                  <a:lnTo>
                    <a:pt x="9421" y="57150"/>
                  </a:lnTo>
                  <a:lnTo>
                    <a:pt x="582" y="57150"/>
                  </a:lnTo>
                  <a:lnTo>
                    <a:pt x="0" y="56444"/>
                  </a:lnTo>
                  <a:lnTo>
                    <a:pt x="318" y="55268"/>
                  </a:lnTo>
                  <a:lnTo>
                    <a:pt x="1236" y="53779"/>
                  </a:lnTo>
                  <a:lnTo>
                    <a:pt x="9269" y="48312"/>
                  </a:lnTo>
                  <a:lnTo>
                    <a:pt x="49974" y="40143"/>
                  </a:lnTo>
                  <a:lnTo>
                    <a:pt x="88386" y="33845"/>
                  </a:lnTo>
                  <a:lnTo>
                    <a:pt x="129284" y="23514"/>
                  </a:lnTo>
                  <a:lnTo>
                    <a:pt x="193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6479"/>
            <p:cNvSpPr/>
            <p:nvPr>
              <p:custDataLst>
                <p:tags r:id="rId116"/>
              </p:custDataLst>
            </p:nvPr>
          </p:nvSpPr>
          <p:spPr>
            <a:xfrm>
              <a:off x="5482491" y="3619869"/>
              <a:ext cx="188060" cy="355440"/>
            </a:xfrm>
            <a:custGeom>
              <a:avLst/>
              <a:gdLst/>
              <a:ahLst/>
              <a:cxnLst/>
              <a:rect l="0" t="0" r="0" b="0"/>
              <a:pathLst>
                <a:path w="188060" h="355440">
                  <a:moveTo>
                    <a:pt x="156309" y="25031"/>
                  </a:moveTo>
                  <a:lnTo>
                    <a:pt x="156309" y="25031"/>
                  </a:lnTo>
                  <a:lnTo>
                    <a:pt x="170614" y="16193"/>
                  </a:lnTo>
                  <a:lnTo>
                    <a:pt x="173249" y="12166"/>
                  </a:lnTo>
                  <a:lnTo>
                    <a:pt x="173953" y="10104"/>
                  </a:lnTo>
                  <a:lnTo>
                    <a:pt x="173011" y="8024"/>
                  </a:lnTo>
                  <a:lnTo>
                    <a:pt x="168201" y="3832"/>
                  </a:lnTo>
                  <a:lnTo>
                    <a:pt x="154187" y="875"/>
                  </a:lnTo>
                  <a:lnTo>
                    <a:pt x="136630" y="0"/>
                  </a:lnTo>
                  <a:lnTo>
                    <a:pt x="111281" y="9853"/>
                  </a:lnTo>
                  <a:lnTo>
                    <a:pt x="88169" y="29549"/>
                  </a:lnTo>
                  <a:lnTo>
                    <a:pt x="55250" y="76884"/>
                  </a:lnTo>
                  <a:lnTo>
                    <a:pt x="39215" y="122798"/>
                  </a:lnTo>
                  <a:lnTo>
                    <a:pt x="29619" y="161386"/>
                  </a:lnTo>
                  <a:lnTo>
                    <a:pt x="19205" y="206952"/>
                  </a:lnTo>
                  <a:lnTo>
                    <a:pt x="8206" y="250890"/>
                  </a:lnTo>
                  <a:lnTo>
                    <a:pt x="394" y="293725"/>
                  </a:lnTo>
                  <a:lnTo>
                    <a:pt x="0" y="330512"/>
                  </a:lnTo>
                  <a:lnTo>
                    <a:pt x="1303" y="336635"/>
                  </a:lnTo>
                  <a:lnTo>
                    <a:pt x="5700" y="342128"/>
                  </a:lnTo>
                  <a:lnTo>
                    <a:pt x="19992" y="351994"/>
                  </a:lnTo>
                  <a:lnTo>
                    <a:pt x="39985" y="355439"/>
                  </a:lnTo>
                  <a:lnTo>
                    <a:pt x="73159" y="351529"/>
                  </a:lnTo>
                  <a:lnTo>
                    <a:pt x="110976" y="343316"/>
                  </a:lnTo>
                  <a:lnTo>
                    <a:pt x="150404" y="334532"/>
                  </a:lnTo>
                  <a:lnTo>
                    <a:pt x="168501" y="326982"/>
                  </a:lnTo>
                  <a:lnTo>
                    <a:pt x="188059" y="310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6480"/>
            <p:cNvSpPr/>
            <p:nvPr>
              <p:custDataLst>
                <p:tags r:id="rId117"/>
              </p:custDataLst>
            </p:nvPr>
          </p:nvSpPr>
          <p:spPr>
            <a:xfrm>
              <a:off x="6393647" y="3907942"/>
              <a:ext cx="121454" cy="187809"/>
            </a:xfrm>
            <a:custGeom>
              <a:avLst/>
              <a:gdLst/>
              <a:ahLst/>
              <a:cxnLst/>
              <a:rect l="0" t="0" r="0" b="0"/>
              <a:pathLst>
                <a:path w="121454" h="187809">
                  <a:moveTo>
                    <a:pt x="121453" y="3658"/>
                  </a:moveTo>
                  <a:lnTo>
                    <a:pt x="121453" y="3658"/>
                  </a:lnTo>
                  <a:lnTo>
                    <a:pt x="117794" y="0"/>
                  </a:lnTo>
                  <a:lnTo>
                    <a:pt x="119357" y="1562"/>
                  </a:lnTo>
                  <a:lnTo>
                    <a:pt x="114877" y="8371"/>
                  </a:lnTo>
                  <a:lnTo>
                    <a:pt x="82085" y="51755"/>
                  </a:lnTo>
                  <a:lnTo>
                    <a:pt x="50352" y="98058"/>
                  </a:lnTo>
                  <a:lnTo>
                    <a:pt x="22121" y="138975"/>
                  </a:lnTo>
                  <a:lnTo>
                    <a:pt x="657" y="167649"/>
                  </a:lnTo>
                  <a:lnTo>
                    <a:pt x="0" y="171547"/>
                  </a:lnTo>
                  <a:lnTo>
                    <a:pt x="13503" y="187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6481"/>
            <p:cNvSpPr/>
            <p:nvPr>
              <p:custDataLst>
                <p:tags r:id="rId118"/>
              </p:custDataLst>
            </p:nvPr>
          </p:nvSpPr>
          <p:spPr>
            <a:xfrm>
              <a:off x="6565900" y="4076700"/>
              <a:ext cx="11818" cy="88901"/>
            </a:xfrm>
            <a:custGeom>
              <a:avLst/>
              <a:gdLst/>
              <a:ahLst/>
              <a:cxnLst/>
              <a:rect l="0" t="0" r="0" b="0"/>
              <a:pathLst>
                <a:path w="11818" h="8890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7055" y="4364"/>
                  </a:lnTo>
                  <a:lnTo>
                    <a:pt x="8231" y="5026"/>
                  </a:lnTo>
                  <a:lnTo>
                    <a:pt x="9720" y="5467"/>
                  </a:lnTo>
                  <a:lnTo>
                    <a:pt x="10713" y="6467"/>
                  </a:lnTo>
                  <a:lnTo>
                    <a:pt x="11817" y="9460"/>
                  </a:lnTo>
                  <a:lnTo>
                    <a:pt x="6588" y="55300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6482"/>
            <p:cNvSpPr/>
            <p:nvPr>
              <p:custDataLst>
                <p:tags r:id="rId119"/>
              </p:custDataLst>
            </p:nvPr>
          </p:nvSpPr>
          <p:spPr>
            <a:xfrm>
              <a:off x="7131050" y="3641431"/>
              <a:ext cx="163108" cy="526164"/>
            </a:xfrm>
            <a:custGeom>
              <a:avLst/>
              <a:gdLst/>
              <a:ahLst/>
              <a:cxnLst/>
              <a:rect l="0" t="0" r="0" b="0"/>
              <a:pathLst>
                <a:path w="163108" h="526164">
                  <a:moveTo>
                    <a:pt x="0" y="16169"/>
                  </a:moveTo>
                  <a:lnTo>
                    <a:pt x="0" y="16169"/>
                  </a:lnTo>
                  <a:lnTo>
                    <a:pt x="3370" y="16169"/>
                  </a:lnTo>
                  <a:lnTo>
                    <a:pt x="6907" y="14287"/>
                  </a:lnTo>
                  <a:lnTo>
                    <a:pt x="8838" y="12798"/>
                  </a:lnTo>
                  <a:lnTo>
                    <a:pt x="14746" y="11143"/>
                  </a:lnTo>
                  <a:lnTo>
                    <a:pt x="59002" y="4909"/>
                  </a:lnTo>
                  <a:lnTo>
                    <a:pt x="105945" y="0"/>
                  </a:lnTo>
                  <a:lnTo>
                    <a:pt x="140846" y="4456"/>
                  </a:lnTo>
                  <a:lnTo>
                    <a:pt x="151498" y="8846"/>
                  </a:lnTo>
                  <a:lnTo>
                    <a:pt x="158584" y="15502"/>
                  </a:lnTo>
                  <a:lnTo>
                    <a:pt x="162204" y="26926"/>
                  </a:lnTo>
                  <a:lnTo>
                    <a:pt x="163107" y="41411"/>
                  </a:lnTo>
                  <a:lnTo>
                    <a:pt x="156056" y="83113"/>
                  </a:lnTo>
                  <a:lnTo>
                    <a:pt x="145252" y="127727"/>
                  </a:lnTo>
                  <a:lnTo>
                    <a:pt x="132330" y="173985"/>
                  </a:lnTo>
                  <a:lnTo>
                    <a:pt x="125209" y="211645"/>
                  </a:lnTo>
                  <a:lnTo>
                    <a:pt x="118630" y="257454"/>
                  </a:lnTo>
                  <a:lnTo>
                    <a:pt x="112213" y="293291"/>
                  </a:lnTo>
                  <a:lnTo>
                    <a:pt x="109213" y="331896"/>
                  </a:lnTo>
                  <a:lnTo>
                    <a:pt x="108324" y="374615"/>
                  </a:lnTo>
                  <a:lnTo>
                    <a:pt x="107998" y="419172"/>
                  </a:lnTo>
                  <a:lnTo>
                    <a:pt x="111330" y="459135"/>
                  </a:lnTo>
                  <a:lnTo>
                    <a:pt x="114041" y="503152"/>
                  </a:lnTo>
                  <a:lnTo>
                    <a:pt x="110421" y="511535"/>
                  </a:lnTo>
                  <a:lnTo>
                    <a:pt x="107480" y="515747"/>
                  </a:lnTo>
                  <a:lnTo>
                    <a:pt x="92925" y="522307"/>
                  </a:lnTo>
                  <a:lnTo>
                    <a:pt x="73755" y="526163"/>
                  </a:lnTo>
                  <a:lnTo>
                    <a:pt x="55828" y="525526"/>
                  </a:lnTo>
                  <a:lnTo>
                    <a:pt x="12700" y="5051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6483"/>
            <p:cNvSpPr/>
            <p:nvPr>
              <p:custDataLst>
                <p:tags r:id="rId120"/>
              </p:custDataLst>
            </p:nvPr>
          </p:nvSpPr>
          <p:spPr>
            <a:xfrm>
              <a:off x="6956564" y="3956050"/>
              <a:ext cx="123687" cy="152401"/>
            </a:xfrm>
            <a:custGeom>
              <a:avLst/>
              <a:gdLst/>
              <a:ahLst/>
              <a:cxnLst/>
              <a:rect l="0" t="0" r="0" b="0"/>
              <a:pathLst>
                <a:path w="123687" h="152401">
                  <a:moveTo>
                    <a:pt x="117336" y="0"/>
                  </a:moveTo>
                  <a:lnTo>
                    <a:pt x="117336" y="0"/>
                  </a:lnTo>
                  <a:lnTo>
                    <a:pt x="117336" y="3371"/>
                  </a:lnTo>
                  <a:lnTo>
                    <a:pt x="105093" y="33613"/>
                  </a:lnTo>
                  <a:lnTo>
                    <a:pt x="90190" y="54801"/>
                  </a:lnTo>
                  <a:lnTo>
                    <a:pt x="53214" y="83216"/>
                  </a:lnTo>
                  <a:lnTo>
                    <a:pt x="30134" y="91684"/>
                  </a:lnTo>
                  <a:lnTo>
                    <a:pt x="9889" y="94193"/>
                  </a:lnTo>
                  <a:lnTo>
                    <a:pt x="5488" y="93135"/>
                  </a:lnTo>
                  <a:lnTo>
                    <a:pt x="2554" y="91018"/>
                  </a:lnTo>
                  <a:lnTo>
                    <a:pt x="597" y="88195"/>
                  </a:lnTo>
                  <a:lnTo>
                    <a:pt x="0" y="85608"/>
                  </a:lnTo>
                  <a:lnTo>
                    <a:pt x="306" y="83177"/>
                  </a:lnTo>
                  <a:lnTo>
                    <a:pt x="1216" y="80851"/>
                  </a:lnTo>
                  <a:lnTo>
                    <a:pt x="7871" y="76386"/>
                  </a:lnTo>
                  <a:lnTo>
                    <a:pt x="12609" y="74207"/>
                  </a:lnTo>
                  <a:lnTo>
                    <a:pt x="23519" y="73668"/>
                  </a:lnTo>
                  <a:lnTo>
                    <a:pt x="47768" y="79071"/>
                  </a:lnTo>
                  <a:lnTo>
                    <a:pt x="80964" y="101435"/>
                  </a:lnTo>
                  <a:lnTo>
                    <a:pt x="123686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" name="SMARTInkShape-Group1410"/>
          <p:cNvGrpSpPr/>
          <p:nvPr/>
        </p:nvGrpSpPr>
        <p:grpSpPr>
          <a:xfrm>
            <a:off x="4527550" y="3733785"/>
            <a:ext cx="647701" cy="228616"/>
            <a:chOff x="4527550" y="3733785"/>
            <a:chExt cx="647701" cy="228616"/>
          </a:xfrm>
        </p:grpSpPr>
        <p:sp>
          <p:nvSpPr>
            <p:cNvPr id="238" name="SMARTInkShape-6484"/>
            <p:cNvSpPr/>
            <p:nvPr>
              <p:custDataLst>
                <p:tags r:id="rId105"/>
              </p:custDataLst>
            </p:nvPr>
          </p:nvSpPr>
          <p:spPr>
            <a:xfrm>
              <a:off x="4527550" y="39433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11" y="4364"/>
                  </a:lnTo>
                  <a:lnTo>
                    <a:pt x="190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6485"/>
            <p:cNvSpPr/>
            <p:nvPr>
              <p:custDataLst>
                <p:tags r:id="rId106"/>
              </p:custDataLst>
            </p:nvPr>
          </p:nvSpPr>
          <p:spPr>
            <a:xfrm>
              <a:off x="5162550" y="39497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0" y="0"/>
                  </a:lnTo>
                  <a:lnTo>
                    <a:pt x="127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6486"/>
            <p:cNvSpPr/>
            <p:nvPr>
              <p:custDataLst>
                <p:tags r:id="rId107"/>
              </p:custDataLst>
            </p:nvPr>
          </p:nvSpPr>
          <p:spPr>
            <a:xfrm>
              <a:off x="4819650" y="3733785"/>
              <a:ext cx="165101" cy="228616"/>
            </a:xfrm>
            <a:custGeom>
              <a:avLst/>
              <a:gdLst/>
              <a:ahLst/>
              <a:cxnLst/>
              <a:rect l="0" t="0" r="0" b="0"/>
              <a:pathLst>
                <a:path w="165101" h="228616">
                  <a:moveTo>
                    <a:pt x="0" y="38115"/>
                  </a:moveTo>
                  <a:lnTo>
                    <a:pt x="0" y="38115"/>
                  </a:lnTo>
                  <a:lnTo>
                    <a:pt x="0" y="34744"/>
                  </a:lnTo>
                  <a:lnTo>
                    <a:pt x="5026" y="76453"/>
                  </a:lnTo>
                  <a:lnTo>
                    <a:pt x="9460" y="120241"/>
                  </a:lnTo>
                  <a:lnTo>
                    <a:pt x="11740" y="158639"/>
                  </a:lnTo>
                  <a:lnTo>
                    <a:pt x="12616" y="189488"/>
                  </a:lnTo>
                  <a:lnTo>
                    <a:pt x="9025" y="163553"/>
                  </a:lnTo>
                  <a:lnTo>
                    <a:pt x="12004" y="126160"/>
                  </a:lnTo>
                  <a:lnTo>
                    <a:pt x="17354" y="86623"/>
                  </a:lnTo>
                  <a:lnTo>
                    <a:pt x="30943" y="39094"/>
                  </a:lnTo>
                  <a:lnTo>
                    <a:pt x="46092" y="14886"/>
                  </a:lnTo>
                  <a:lnTo>
                    <a:pt x="60615" y="1051"/>
                  </a:lnTo>
                  <a:lnTo>
                    <a:pt x="67221" y="0"/>
                  </a:lnTo>
                  <a:lnTo>
                    <a:pt x="83969" y="2595"/>
                  </a:lnTo>
                  <a:lnTo>
                    <a:pt x="106488" y="11990"/>
                  </a:lnTo>
                  <a:lnTo>
                    <a:pt x="120001" y="29091"/>
                  </a:lnTo>
                  <a:lnTo>
                    <a:pt x="139180" y="73570"/>
                  </a:lnTo>
                  <a:lnTo>
                    <a:pt x="149763" y="118444"/>
                  </a:lnTo>
                  <a:lnTo>
                    <a:pt x="156479" y="161242"/>
                  </a:lnTo>
                  <a:lnTo>
                    <a:pt x="165100" y="228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SMARTInkShape-Group1411"/>
          <p:cNvGrpSpPr/>
          <p:nvPr/>
        </p:nvGrpSpPr>
        <p:grpSpPr>
          <a:xfrm>
            <a:off x="3806298" y="3602215"/>
            <a:ext cx="327553" cy="709882"/>
            <a:chOff x="3806298" y="3602215"/>
            <a:chExt cx="327553" cy="709882"/>
          </a:xfrm>
        </p:grpSpPr>
        <p:sp>
          <p:nvSpPr>
            <p:cNvPr id="242" name="SMARTInkShape-6487"/>
            <p:cNvSpPr/>
            <p:nvPr>
              <p:custDataLst>
                <p:tags r:id="rId102"/>
              </p:custDataLst>
            </p:nvPr>
          </p:nvSpPr>
          <p:spPr>
            <a:xfrm>
              <a:off x="3917950" y="3602215"/>
              <a:ext cx="29955" cy="296686"/>
            </a:xfrm>
            <a:custGeom>
              <a:avLst/>
              <a:gdLst/>
              <a:ahLst/>
              <a:cxnLst/>
              <a:rect l="0" t="0" r="0" b="0"/>
              <a:pathLst>
                <a:path w="29955" h="296686">
                  <a:moveTo>
                    <a:pt x="0" y="10935"/>
                  </a:moveTo>
                  <a:lnTo>
                    <a:pt x="0" y="10935"/>
                  </a:lnTo>
                  <a:lnTo>
                    <a:pt x="3371" y="4193"/>
                  </a:lnTo>
                  <a:lnTo>
                    <a:pt x="5775" y="2207"/>
                  </a:lnTo>
                  <a:lnTo>
                    <a:pt x="12209" y="0"/>
                  </a:lnTo>
                  <a:lnTo>
                    <a:pt x="14489" y="823"/>
                  </a:lnTo>
                  <a:lnTo>
                    <a:pt x="16009" y="2782"/>
                  </a:lnTo>
                  <a:lnTo>
                    <a:pt x="25691" y="46638"/>
                  </a:lnTo>
                  <a:lnTo>
                    <a:pt x="29954" y="83838"/>
                  </a:lnTo>
                  <a:lnTo>
                    <a:pt x="28024" y="130542"/>
                  </a:lnTo>
                  <a:lnTo>
                    <a:pt x="26177" y="168278"/>
                  </a:lnTo>
                  <a:lnTo>
                    <a:pt x="25553" y="212185"/>
                  </a:lnTo>
                  <a:lnTo>
                    <a:pt x="24740" y="250638"/>
                  </a:lnTo>
                  <a:lnTo>
                    <a:pt x="19050" y="296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6488"/>
            <p:cNvSpPr/>
            <p:nvPr>
              <p:custDataLst>
                <p:tags r:id="rId103"/>
              </p:custDataLst>
            </p:nvPr>
          </p:nvSpPr>
          <p:spPr>
            <a:xfrm>
              <a:off x="3806298" y="3945268"/>
              <a:ext cx="327553" cy="38671"/>
            </a:xfrm>
            <a:custGeom>
              <a:avLst/>
              <a:gdLst/>
              <a:ahLst/>
              <a:cxnLst/>
              <a:rect l="0" t="0" r="0" b="0"/>
              <a:pathLst>
                <a:path w="327553" h="38671">
                  <a:moveTo>
                    <a:pt x="16402" y="29832"/>
                  </a:moveTo>
                  <a:lnTo>
                    <a:pt x="16402" y="29832"/>
                  </a:lnTo>
                  <a:lnTo>
                    <a:pt x="3310" y="34901"/>
                  </a:lnTo>
                  <a:lnTo>
                    <a:pt x="0" y="38670"/>
                  </a:lnTo>
                  <a:lnTo>
                    <a:pt x="2645" y="38546"/>
                  </a:lnTo>
                  <a:lnTo>
                    <a:pt x="37882" y="28208"/>
                  </a:lnTo>
                  <a:lnTo>
                    <a:pt x="68282" y="21350"/>
                  </a:lnTo>
                  <a:lnTo>
                    <a:pt x="105312" y="15949"/>
                  </a:lnTo>
                  <a:lnTo>
                    <a:pt x="148971" y="8942"/>
                  </a:lnTo>
                  <a:lnTo>
                    <a:pt x="182331" y="4555"/>
                  </a:lnTo>
                  <a:lnTo>
                    <a:pt x="229490" y="0"/>
                  </a:lnTo>
                  <a:lnTo>
                    <a:pt x="266982" y="532"/>
                  </a:lnTo>
                  <a:lnTo>
                    <a:pt x="327552" y="10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6489"/>
            <p:cNvSpPr/>
            <p:nvPr>
              <p:custDataLst>
                <p:tags r:id="rId104"/>
              </p:custDataLst>
            </p:nvPr>
          </p:nvSpPr>
          <p:spPr>
            <a:xfrm>
              <a:off x="3892781" y="4121150"/>
              <a:ext cx="152170" cy="190947"/>
            </a:xfrm>
            <a:custGeom>
              <a:avLst/>
              <a:gdLst/>
              <a:ahLst/>
              <a:cxnLst/>
              <a:rect l="0" t="0" r="0" b="0"/>
              <a:pathLst>
                <a:path w="152170" h="190947">
                  <a:moveTo>
                    <a:pt x="31519" y="0"/>
                  </a:moveTo>
                  <a:lnTo>
                    <a:pt x="31519" y="0"/>
                  </a:lnTo>
                  <a:lnTo>
                    <a:pt x="22791" y="14503"/>
                  </a:lnTo>
                  <a:lnTo>
                    <a:pt x="14804" y="55398"/>
                  </a:lnTo>
                  <a:lnTo>
                    <a:pt x="11049" y="95740"/>
                  </a:lnTo>
                  <a:lnTo>
                    <a:pt x="5698" y="130908"/>
                  </a:lnTo>
                  <a:lnTo>
                    <a:pt x="940" y="176926"/>
                  </a:lnTo>
                  <a:lnTo>
                    <a:pt x="115" y="190946"/>
                  </a:lnTo>
                  <a:lnTo>
                    <a:pt x="0" y="190797"/>
                  </a:lnTo>
                  <a:lnTo>
                    <a:pt x="4858" y="153167"/>
                  </a:lnTo>
                  <a:lnTo>
                    <a:pt x="12638" y="112491"/>
                  </a:lnTo>
                  <a:lnTo>
                    <a:pt x="18894" y="95857"/>
                  </a:lnTo>
                  <a:lnTo>
                    <a:pt x="50440" y="52831"/>
                  </a:lnTo>
                  <a:lnTo>
                    <a:pt x="66210" y="39093"/>
                  </a:lnTo>
                  <a:lnTo>
                    <a:pt x="81039" y="35014"/>
                  </a:lnTo>
                  <a:lnTo>
                    <a:pt x="105458" y="34599"/>
                  </a:lnTo>
                  <a:lnTo>
                    <a:pt x="112562" y="35766"/>
                  </a:lnTo>
                  <a:lnTo>
                    <a:pt x="124218" y="42707"/>
                  </a:lnTo>
                  <a:lnTo>
                    <a:pt x="129301" y="47521"/>
                  </a:lnTo>
                  <a:lnTo>
                    <a:pt x="143198" y="74523"/>
                  </a:lnTo>
                  <a:lnTo>
                    <a:pt x="150397" y="116503"/>
                  </a:lnTo>
                  <a:lnTo>
                    <a:pt x="152169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SMARTInkShape-Group1412"/>
          <p:cNvGrpSpPr/>
          <p:nvPr/>
        </p:nvGrpSpPr>
        <p:grpSpPr>
          <a:xfrm>
            <a:off x="3099216" y="3836936"/>
            <a:ext cx="190085" cy="142256"/>
            <a:chOff x="3099216" y="3836936"/>
            <a:chExt cx="190085" cy="142256"/>
          </a:xfrm>
        </p:grpSpPr>
        <p:sp>
          <p:nvSpPr>
            <p:cNvPr id="246" name="SMARTInkShape-6490"/>
            <p:cNvSpPr/>
            <p:nvPr>
              <p:custDataLst>
                <p:tags r:id="rId100"/>
              </p:custDataLst>
            </p:nvPr>
          </p:nvSpPr>
          <p:spPr>
            <a:xfrm>
              <a:off x="3103657" y="3943350"/>
              <a:ext cx="185644" cy="35842"/>
            </a:xfrm>
            <a:custGeom>
              <a:avLst/>
              <a:gdLst/>
              <a:ahLst/>
              <a:cxnLst/>
              <a:rect l="0" t="0" r="0" b="0"/>
              <a:pathLst>
                <a:path w="185644" h="35842">
                  <a:moveTo>
                    <a:pt x="39593" y="0"/>
                  </a:moveTo>
                  <a:lnTo>
                    <a:pt x="39593" y="0"/>
                  </a:lnTo>
                  <a:lnTo>
                    <a:pt x="8886" y="19773"/>
                  </a:lnTo>
                  <a:lnTo>
                    <a:pt x="312" y="30474"/>
                  </a:lnTo>
                  <a:lnTo>
                    <a:pt x="0" y="33016"/>
                  </a:lnTo>
                  <a:lnTo>
                    <a:pt x="1204" y="34711"/>
                  </a:lnTo>
                  <a:lnTo>
                    <a:pt x="3417" y="35841"/>
                  </a:lnTo>
                  <a:lnTo>
                    <a:pt x="48705" y="30895"/>
                  </a:lnTo>
                  <a:lnTo>
                    <a:pt x="88624" y="25147"/>
                  </a:lnTo>
                  <a:lnTo>
                    <a:pt x="130556" y="20856"/>
                  </a:lnTo>
                  <a:lnTo>
                    <a:pt x="185643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6491"/>
            <p:cNvSpPr/>
            <p:nvPr>
              <p:custDataLst>
                <p:tags r:id="rId101"/>
              </p:custDataLst>
            </p:nvPr>
          </p:nvSpPr>
          <p:spPr>
            <a:xfrm>
              <a:off x="3099216" y="3836936"/>
              <a:ext cx="171035" cy="39053"/>
            </a:xfrm>
            <a:custGeom>
              <a:avLst/>
              <a:gdLst/>
              <a:ahLst/>
              <a:cxnLst/>
              <a:rect l="0" t="0" r="0" b="0"/>
              <a:pathLst>
                <a:path w="171035" h="39053">
                  <a:moveTo>
                    <a:pt x="18634" y="30214"/>
                  </a:moveTo>
                  <a:lnTo>
                    <a:pt x="18634" y="30214"/>
                  </a:lnTo>
                  <a:lnTo>
                    <a:pt x="4329" y="39052"/>
                  </a:lnTo>
                  <a:lnTo>
                    <a:pt x="2747" y="38928"/>
                  </a:lnTo>
                  <a:lnTo>
                    <a:pt x="1693" y="37434"/>
                  </a:lnTo>
                  <a:lnTo>
                    <a:pt x="0" y="31639"/>
                  </a:lnTo>
                  <a:lnTo>
                    <a:pt x="1650" y="28966"/>
                  </a:lnTo>
                  <a:lnTo>
                    <a:pt x="5088" y="24872"/>
                  </a:lnTo>
                  <a:lnTo>
                    <a:pt x="7440" y="24312"/>
                  </a:lnTo>
                  <a:lnTo>
                    <a:pt x="11542" y="23357"/>
                  </a:lnTo>
                  <a:lnTo>
                    <a:pt x="52322" y="11011"/>
                  </a:lnTo>
                  <a:lnTo>
                    <a:pt x="89058" y="4769"/>
                  </a:lnTo>
                  <a:lnTo>
                    <a:pt x="133192" y="0"/>
                  </a:lnTo>
                  <a:lnTo>
                    <a:pt x="171034" y="4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9" name="SMARTInkShape-6492"/>
          <p:cNvSpPr/>
          <p:nvPr>
            <p:custDataLst>
              <p:tags r:id="rId1"/>
            </p:custDataLst>
          </p:nvPr>
        </p:nvSpPr>
        <p:spPr>
          <a:xfrm>
            <a:off x="9682985" y="2978552"/>
            <a:ext cx="1181227" cy="132949"/>
          </a:xfrm>
          <a:custGeom>
            <a:avLst/>
            <a:gdLst/>
            <a:ahLst/>
            <a:cxnLst/>
            <a:rect l="0" t="0" r="0" b="0"/>
            <a:pathLst>
              <a:path w="1181227" h="132949">
                <a:moveTo>
                  <a:pt x="38865" y="12298"/>
                </a:moveTo>
                <a:lnTo>
                  <a:pt x="38865" y="12298"/>
                </a:lnTo>
                <a:lnTo>
                  <a:pt x="85243" y="12298"/>
                </a:lnTo>
                <a:lnTo>
                  <a:pt x="124513" y="10416"/>
                </a:lnTo>
                <a:lnTo>
                  <a:pt x="162315" y="7272"/>
                </a:lnTo>
                <a:lnTo>
                  <a:pt x="192508" y="6536"/>
                </a:lnTo>
                <a:lnTo>
                  <a:pt x="229448" y="6209"/>
                </a:lnTo>
                <a:lnTo>
                  <a:pt x="267500" y="4183"/>
                </a:lnTo>
                <a:lnTo>
                  <a:pt x="306993" y="1635"/>
                </a:lnTo>
                <a:lnTo>
                  <a:pt x="350414" y="503"/>
                </a:lnTo>
                <a:lnTo>
                  <a:pt x="393702" y="0"/>
                </a:lnTo>
                <a:lnTo>
                  <a:pt x="437164" y="482"/>
                </a:lnTo>
                <a:lnTo>
                  <a:pt x="482352" y="3049"/>
                </a:lnTo>
                <a:lnTo>
                  <a:pt x="528306" y="4660"/>
                </a:lnTo>
                <a:lnTo>
                  <a:pt x="574601" y="5375"/>
                </a:lnTo>
                <a:lnTo>
                  <a:pt x="621046" y="5693"/>
                </a:lnTo>
                <a:lnTo>
                  <a:pt x="665676" y="7716"/>
                </a:lnTo>
                <a:lnTo>
                  <a:pt x="709030" y="10967"/>
                </a:lnTo>
                <a:lnTo>
                  <a:pt x="751818" y="14764"/>
                </a:lnTo>
                <a:lnTo>
                  <a:pt x="792472" y="18803"/>
                </a:lnTo>
                <a:lnTo>
                  <a:pt x="831707" y="22950"/>
                </a:lnTo>
                <a:lnTo>
                  <a:pt x="870311" y="27145"/>
                </a:lnTo>
                <a:lnTo>
                  <a:pt x="908636" y="31361"/>
                </a:lnTo>
                <a:lnTo>
                  <a:pt x="946130" y="35587"/>
                </a:lnTo>
                <a:lnTo>
                  <a:pt x="981608" y="39817"/>
                </a:lnTo>
                <a:lnTo>
                  <a:pt x="1014312" y="44049"/>
                </a:lnTo>
                <a:lnTo>
                  <a:pt x="1058607" y="52280"/>
                </a:lnTo>
                <a:lnTo>
                  <a:pt x="1096659" y="59893"/>
                </a:lnTo>
                <a:lnTo>
                  <a:pt x="1137753" y="65836"/>
                </a:lnTo>
                <a:lnTo>
                  <a:pt x="1177018" y="75704"/>
                </a:lnTo>
                <a:lnTo>
                  <a:pt x="1178632" y="77146"/>
                </a:lnTo>
                <a:lnTo>
                  <a:pt x="1181226" y="81160"/>
                </a:lnTo>
                <a:lnTo>
                  <a:pt x="1180733" y="81489"/>
                </a:lnTo>
                <a:lnTo>
                  <a:pt x="1145872" y="82122"/>
                </a:lnTo>
                <a:lnTo>
                  <a:pt x="1103504" y="77118"/>
                </a:lnTo>
                <a:lnTo>
                  <a:pt x="1059534" y="76059"/>
                </a:lnTo>
                <a:lnTo>
                  <a:pt x="1019247" y="72504"/>
                </a:lnTo>
                <a:lnTo>
                  <a:pt x="972658" y="70353"/>
                </a:lnTo>
                <a:lnTo>
                  <a:pt x="939775" y="67969"/>
                </a:lnTo>
                <a:lnTo>
                  <a:pt x="904936" y="65263"/>
                </a:lnTo>
                <a:lnTo>
                  <a:pt x="865934" y="64060"/>
                </a:lnTo>
                <a:lnTo>
                  <a:pt x="825081" y="63525"/>
                </a:lnTo>
                <a:lnTo>
                  <a:pt x="783405" y="62583"/>
                </a:lnTo>
                <a:lnTo>
                  <a:pt x="741365" y="59811"/>
                </a:lnTo>
                <a:lnTo>
                  <a:pt x="699160" y="58110"/>
                </a:lnTo>
                <a:lnTo>
                  <a:pt x="655475" y="57353"/>
                </a:lnTo>
                <a:lnTo>
                  <a:pt x="631971" y="57151"/>
                </a:lnTo>
                <a:lnTo>
                  <a:pt x="607836" y="57017"/>
                </a:lnTo>
                <a:lnTo>
                  <a:pt x="560320" y="56867"/>
                </a:lnTo>
                <a:lnTo>
                  <a:pt x="513333" y="57507"/>
                </a:lnTo>
                <a:lnTo>
                  <a:pt x="466582" y="60143"/>
                </a:lnTo>
                <a:lnTo>
                  <a:pt x="419931" y="61784"/>
                </a:lnTo>
                <a:lnTo>
                  <a:pt x="374034" y="62514"/>
                </a:lnTo>
                <a:lnTo>
                  <a:pt x="330115" y="62839"/>
                </a:lnTo>
                <a:lnTo>
                  <a:pt x="287079" y="62983"/>
                </a:lnTo>
                <a:lnTo>
                  <a:pt x="245137" y="63753"/>
                </a:lnTo>
                <a:lnTo>
                  <a:pt x="205332" y="66446"/>
                </a:lnTo>
                <a:lnTo>
                  <a:pt x="168354" y="68114"/>
                </a:lnTo>
                <a:lnTo>
                  <a:pt x="133810" y="68855"/>
                </a:lnTo>
                <a:lnTo>
                  <a:pt x="87300" y="69272"/>
                </a:lnTo>
                <a:lnTo>
                  <a:pt x="45690" y="69396"/>
                </a:lnTo>
                <a:lnTo>
                  <a:pt x="0" y="69441"/>
                </a:lnTo>
                <a:lnTo>
                  <a:pt x="41621" y="64421"/>
                </a:lnTo>
                <a:lnTo>
                  <a:pt x="77781" y="63490"/>
                </a:lnTo>
                <a:lnTo>
                  <a:pt x="119071" y="63214"/>
                </a:lnTo>
                <a:lnTo>
                  <a:pt x="151419" y="63150"/>
                </a:lnTo>
                <a:lnTo>
                  <a:pt x="186959" y="63121"/>
                </a:lnTo>
                <a:lnTo>
                  <a:pt x="225807" y="63108"/>
                </a:lnTo>
                <a:lnTo>
                  <a:pt x="267294" y="63102"/>
                </a:lnTo>
                <a:lnTo>
                  <a:pt x="311603" y="63100"/>
                </a:lnTo>
                <a:lnTo>
                  <a:pt x="359049" y="63099"/>
                </a:lnTo>
                <a:lnTo>
                  <a:pt x="383554" y="63099"/>
                </a:lnTo>
                <a:lnTo>
                  <a:pt x="407651" y="63804"/>
                </a:lnTo>
                <a:lnTo>
                  <a:pt x="455123" y="66469"/>
                </a:lnTo>
                <a:lnTo>
                  <a:pt x="479354" y="67462"/>
                </a:lnTo>
                <a:lnTo>
                  <a:pt x="503975" y="68124"/>
                </a:lnTo>
                <a:lnTo>
                  <a:pt x="528854" y="68565"/>
                </a:lnTo>
                <a:lnTo>
                  <a:pt x="553201" y="69565"/>
                </a:lnTo>
                <a:lnTo>
                  <a:pt x="577194" y="70937"/>
                </a:lnTo>
                <a:lnTo>
                  <a:pt x="623844" y="73638"/>
                </a:lnTo>
                <a:lnTo>
                  <a:pt x="668096" y="74838"/>
                </a:lnTo>
                <a:lnTo>
                  <a:pt x="711283" y="75371"/>
                </a:lnTo>
                <a:lnTo>
                  <a:pt x="751878" y="76314"/>
                </a:lnTo>
                <a:lnTo>
                  <a:pt x="786383" y="79085"/>
                </a:lnTo>
                <a:lnTo>
                  <a:pt x="833576" y="81240"/>
                </a:lnTo>
                <a:lnTo>
                  <a:pt x="865733" y="83626"/>
                </a:lnTo>
                <a:lnTo>
                  <a:pt x="912143" y="87535"/>
                </a:lnTo>
                <a:lnTo>
                  <a:pt x="911739" y="86445"/>
                </a:lnTo>
                <a:lnTo>
                  <a:pt x="874299" y="76438"/>
                </a:lnTo>
                <a:lnTo>
                  <a:pt x="832501" y="71519"/>
                </a:lnTo>
                <a:lnTo>
                  <a:pt x="797992" y="69663"/>
                </a:lnTo>
                <a:lnTo>
                  <a:pt x="761489" y="66486"/>
                </a:lnTo>
                <a:lnTo>
                  <a:pt x="720333" y="62722"/>
                </a:lnTo>
                <a:lnTo>
                  <a:pt x="676172" y="59403"/>
                </a:lnTo>
                <a:lnTo>
                  <a:pt x="630676" y="57928"/>
                </a:lnTo>
                <a:lnTo>
                  <a:pt x="606971" y="56829"/>
                </a:lnTo>
                <a:lnTo>
                  <a:pt x="582704" y="55391"/>
                </a:lnTo>
                <a:lnTo>
                  <a:pt x="535276" y="51911"/>
                </a:lnTo>
                <a:lnTo>
                  <a:pt x="493030" y="48013"/>
                </a:lnTo>
                <a:lnTo>
                  <a:pt x="453089" y="45810"/>
                </a:lnTo>
                <a:lnTo>
                  <a:pt x="415581" y="44831"/>
                </a:lnTo>
                <a:lnTo>
                  <a:pt x="382449" y="44396"/>
                </a:lnTo>
                <a:lnTo>
                  <a:pt x="336027" y="44151"/>
                </a:lnTo>
                <a:lnTo>
                  <a:pt x="332928" y="44117"/>
                </a:lnTo>
                <a:lnTo>
                  <a:pt x="378650" y="45943"/>
                </a:lnTo>
                <a:lnTo>
                  <a:pt x="416364" y="49124"/>
                </a:lnTo>
                <a:lnTo>
                  <a:pt x="458997" y="52889"/>
                </a:lnTo>
                <a:lnTo>
                  <a:pt x="482642" y="54881"/>
                </a:lnTo>
                <a:lnTo>
                  <a:pt x="507577" y="56915"/>
                </a:lnTo>
                <a:lnTo>
                  <a:pt x="533374" y="58976"/>
                </a:lnTo>
                <a:lnTo>
                  <a:pt x="561154" y="61761"/>
                </a:lnTo>
                <a:lnTo>
                  <a:pt x="590258" y="65029"/>
                </a:lnTo>
                <a:lnTo>
                  <a:pt x="620243" y="68618"/>
                </a:lnTo>
                <a:lnTo>
                  <a:pt x="652933" y="72423"/>
                </a:lnTo>
                <a:lnTo>
                  <a:pt x="687427" y="76370"/>
                </a:lnTo>
                <a:lnTo>
                  <a:pt x="723122" y="80413"/>
                </a:lnTo>
                <a:lnTo>
                  <a:pt x="758915" y="84519"/>
                </a:lnTo>
                <a:lnTo>
                  <a:pt x="794772" y="88668"/>
                </a:lnTo>
                <a:lnTo>
                  <a:pt x="830670" y="92844"/>
                </a:lnTo>
                <a:lnTo>
                  <a:pt x="868007" y="97746"/>
                </a:lnTo>
                <a:lnTo>
                  <a:pt x="906304" y="103130"/>
                </a:lnTo>
                <a:lnTo>
                  <a:pt x="945241" y="108836"/>
                </a:lnTo>
                <a:lnTo>
                  <a:pt x="983899" y="114051"/>
                </a:lnTo>
                <a:lnTo>
                  <a:pt x="1022369" y="118939"/>
                </a:lnTo>
                <a:lnTo>
                  <a:pt x="1060717" y="123608"/>
                </a:lnTo>
                <a:lnTo>
                  <a:pt x="1137415" y="13294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4" name="SMARTInkShape-Group1414"/>
          <p:cNvGrpSpPr/>
          <p:nvPr/>
        </p:nvGrpSpPr>
        <p:grpSpPr>
          <a:xfrm>
            <a:off x="9449009" y="2255790"/>
            <a:ext cx="1794595" cy="612269"/>
            <a:chOff x="9449009" y="2255790"/>
            <a:chExt cx="1794595" cy="612269"/>
          </a:xfrm>
        </p:grpSpPr>
        <p:sp>
          <p:nvSpPr>
            <p:cNvPr id="250" name="SMARTInkShape-6493"/>
            <p:cNvSpPr/>
            <p:nvPr>
              <p:custDataLst>
                <p:tags r:id="rId86"/>
              </p:custDataLst>
            </p:nvPr>
          </p:nvSpPr>
          <p:spPr>
            <a:xfrm>
              <a:off x="11049883" y="2305638"/>
              <a:ext cx="193721" cy="562421"/>
            </a:xfrm>
            <a:custGeom>
              <a:avLst/>
              <a:gdLst/>
              <a:ahLst/>
              <a:cxnLst/>
              <a:rect l="0" t="0" r="0" b="0"/>
              <a:pathLst>
                <a:path w="193721" h="562421">
                  <a:moveTo>
                    <a:pt x="5467" y="5762"/>
                  </a:moveTo>
                  <a:lnTo>
                    <a:pt x="5467" y="5762"/>
                  </a:lnTo>
                  <a:lnTo>
                    <a:pt x="2096" y="5762"/>
                  </a:lnTo>
                  <a:lnTo>
                    <a:pt x="1104" y="5056"/>
                  </a:lnTo>
                  <a:lnTo>
                    <a:pt x="441" y="3880"/>
                  </a:lnTo>
                  <a:lnTo>
                    <a:pt x="0" y="2391"/>
                  </a:lnTo>
                  <a:lnTo>
                    <a:pt x="410" y="1398"/>
                  </a:lnTo>
                  <a:lnTo>
                    <a:pt x="1391" y="736"/>
                  </a:lnTo>
                  <a:lnTo>
                    <a:pt x="5066" y="0"/>
                  </a:lnTo>
                  <a:lnTo>
                    <a:pt x="16480" y="292"/>
                  </a:lnTo>
                  <a:lnTo>
                    <a:pt x="56297" y="8273"/>
                  </a:lnTo>
                  <a:lnTo>
                    <a:pt x="99156" y="11354"/>
                  </a:lnTo>
                  <a:lnTo>
                    <a:pt x="145884" y="18754"/>
                  </a:lnTo>
                  <a:lnTo>
                    <a:pt x="179490" y="29390"/>
                  </a:lnTo>
                  <a:lnTo>
                    <a:pt x="188174" y="36489"/>
                  </a:lnTo>
                  <a:lnTo>
                    <a:pt x="192503" y="48111"/>
                  </a:lnTo>
                  <a:lnTo>
                    <a:pt x="193720" y="62684"/>
                  </a:lnTo>
                  <a:lnTo>
                    <a:pt x="186924" y="110119"/>
                  </a:lnTo>
                  <a:lnTo>
                    <a:pt x="178214" y="146320"/>
                  </a:lnTo>
                  <a:lnTo>
                    <a:pt x="167580" y="185619"/>
                  </a:lnTo>
                  <a:lnTo>
                    <a:pt x="159596" y="219049"/>
                  </a:lnTo>
                  <a:lnTo>
                    <a:pt x="153911" y="256714"/>
                  </a:lnTo>
                  <a:lnTo>
                    <a:pt x="145486" y="299232"/>
                  </a:lnTo>
                  <a:lnTo>
                    <a:pt x="139429" y="346712"/>
                  </a:lnTo>
                  <a:lnTo>
                    <a:pt x="134842" y="390731"/>
                  </a:lnTo>
                  <a:lnTo>
                    <a:pt x="133170" y="432544"/>
                  </a:lnTo>
                  <a:lnTo>
                    <a:pt x="132607" y="472711"/>
                  </a:lnTo>
                  <a:lnTo>
                    <a:pt x="134391" y="508419"/>
                  </a:lnTo>
                  <a:lnTo>
                    <a:pt x="135623" y="540166"/>
                  </a:lnTo>
                  <a:lnTo>
                    <a:pt x="133165" y="553719"/>
                  </a:lnTo>
                  <a:lnTo>
                    <a:pt x="129719" y="559743"/>
                  </a:lnTo>
                  <a:lnTo>
                    <a:pt x="118310" y="562420"/>
                  </a:lnTo>
                  <a:lnTo>
                    <a:pt x="101482" y="562199"/>
                  </a:lnTo>
                  <a:lnTo>
                    <a:pt x="54947" y="546760"/>
                  </a:lnTo>
                  <a:lnTo>
                    <a:pt x="18167" y="513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6494"/>
            <p:cNvSpPr/>
            <p:nvPr>
              <p:custDataLst>
                <p:tags r:id="rId87"/>
              </p:custDataLst>
            </p:nvPr>
          </p:nvSpPr>
          <p:spPr>
            <a:xfrm>
              <a:off x="9449009" y="2457450"/>
              <a:ext cx="158542" cy="50801"/>
            </a:xfrm>
            <a:custGeom>
              <a:avLst/>
              <a:gdLst/>
              <a:ahLst/>
              <a:cxnLst/>
              <a:rect l="0" t="0" r="0" b="0"/>
              <a:pathLst>
                <a:path w="158542" h="50801">
                  <a:moveTo>
                    <a:pt x="18841" y="50800"/>
                  </a:moveTo>
                  <a:lnTo>
                    <a:pt x="18841" y="50800"/>
                  </a:lnTo>
                  <a:lnTo>
                    <a:pt x="8702" y="50094"/>
                  </a:lnTo>
                  <a:lnTo>
                    <a:pt x="1164" y="47429"/>
                  </a:lnTo>
                  <a:lnTo>
                    <a:pt x="0" y="45730"/>
                  </a:lnTo>
                  <a:lnTo>
                    <a:pt x="637" y="43892"/>
                  </a:lnTo>
                  <a:lnTo>
                    <a:pt x="2471" y="41962"/>
                  </a:lnTo>
                  <a:lnTo>
                    <a:pt x="27106" y="33793"/>
                  </a:lnTo>
                  <a:lnTo>
                    <a:pt x="73316" y="23274"/>
                  </a:lnTo>
                  <a:lnTo>
                    <a:pt x="119024" y="10451"/>
                  </a:lnTo>
                  <a:lnTo>
                    <a:pt x="1585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6495"/>
            <p:cNvSpPr/>
            <p:nvPr>
              <p:custDataLst>
                <p:tags r:id="rId88"/>
              </p:custDataLst>
            </p:nvPr>
          </p:nvSpPr>
          <p:spPr>
            <a:xfrm>
              <a:off x="9474240" y="2273304"/>
              <a:ext cx="158449" cy="360472"/>
            </a:xfrm>
            <a:custGeom>
              <a:avLst/>
              <a:gdLst/>
              <a:ahLst/>
              <a:cxnLst/>
              <a:rect l="0" t="0" r="0" b="0"/>
              <a:pathLst>
                <a:path w="158449" h="360472">
                  <a:moveTo>
                    <a:pt x="152360" y="6346"/>
                  </a:moveTo>
                  <a:lnTo>
                    <a:pt x="152360" y="6346"/>
                  </a:lnTo>
                  <a:lnTo>
                    <a:pt x="158448" y="257"/>
                  </a:lnTo>
                  <a:lnTo>
                    <a:pt x="112720" y="0"/>
                  </a:lnTo>
                  <a:lnTo>
                    <a:pt x="80801" y="3367"/>
                  </a:lnTo>
                  <a:lnTo>
                    <a:pt x="55113" y="15576"/>
                  </a:lnTo>
                  <a:lnTo>
                    <a:pt x="36371" y="29229"/>
                  </a:lnTo>
                  <a:lnTo>
                    <a:pt x="21880" y="55694"/>
                  </a:lnTo>
                  <a:lnTo>
                    <a:pt x="10116" y="98200"/>
                  </a:lnTo>
                  <a:lnTo>
                    <a:pt x="5179" y="140985"/>
                  </a:lnTo>
                  <a:lnTo>
                    <a:pt x="992" y="180559"/>
                  </a:lnTo>
                  <a:lnTo>
                    <a:pt x="95" y="224701"/>
                  </a:lnTo>
                  <a:lnTo>
                    <a:pt x="0" y="260368"/>
                  </a:lnTo>
                  <a:lnTo>
                    <a:pt x="3339" y="306133"/>
                  </a:lnTo>
                  <a:lnTo>
                    <a:pt x="8801" y="328711"/>
                  </a:lnTo>
                  <a:lnTo>
                    <a:pt x="18471" y="342236"/>
                  </a:lnTo>
                  <a:lnTo>
                    <a:pt x="31470" y="353186"/>
                  </a:lnTo>
                  <a:lnTo>
                    <a:pt x="44304" y="358052"/>
                  </a:lnTo>
                  <a:lnTo>
                    <a:pt x="83586" y="360471"/>
                  </a:lnTo>
                  <a:lnTo>
                    <a:pt x="110502" y="355943"/>
                  </a:lnTo>
                  <a:lnTo>
                    <a:pt x="130785" y="345978"/>
                  </a:lnTo>
                  <a:lnTo>
                    <a:pt x="146010" y="330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6496"/>
            <p:cNvSpPr/>
            <p:nvPr>
              <p:custDataLst>
                <p:tags r:id="rId89"/>
              </p:custDataLst>
            </p:nvPr>
          </p:nvSpPr>
          <p:spPr>
            <a:xfrm>
              <a:off x="10888333" y="2610733"/>
              <a:ext cx="135268" cy="151518"/>
            </a:xfrm>
            <a:custGeom>
              <a:avLst/>
              <a:gdLst/>
              <a:ahLst/>
              <a:cxnLst/>
              <a:rect l="0" t="0" r="0" b="0"/>
              <a:pathLst>
                <a:path w="135268" h="151518">
                  <a:moveTo>
                    <a:pt x="78117" y="5467"/>
                  </a:moveTo>
                  <a:lnTo>
                    <a:pt x="78117" y="5467"/>
                  </a:lnTo>
                  <a:lnTo>
                    <a:pt x="90050" y="441"/>
                  </a:lnTo>
                  <a:lnTo>
                    <a:pt x="92422" y="0"/>
                  </a:lnTo>
                  <a:lnTo>
                    <a:pt x="94003" y="411"/>
                  </a:lnTo>
                  <a:lnTo>
                    <a:pt x="95056" y="1391"/>
                  </a:lnTo>
                  <a:lnTo>
                    <a:pt x="95760" y="2750"/>
                  </a:lnTo>
                  <a:lnTo>
                    <a:pt x="96751" y="11404"/>
                  </a:lnTo>
                  <a:lnTo>
                    <a:pt x="88291" y="44088"/>
                  </a:lnTo>
                  <a:lnTo>
                    <a:pt x="70014" y="83573"/>
                  </a:lnTo>
                  <a:lnTo>
                    <a:pt x="46022" y="120431"/>
                  </a:lnTo>
                  <a:lnTo>
                    <a:pt x="34217" y="130645"/>
                  </a:lnTo>
                  <a:lnTo>
                    <a:pt x="24269" y="135185"/>
                  </a:lnTo>
                  <a:lnTo>
                    <a:pt x="15144" y="135321"/>
                  </a:lnTo>
                  <a:lnTo>
                    <a:pt x="10735" y="134370"/>
                  </a:lnTo>
                  <a:lnTo>
                    <a:pt x="7091" y="131619"/>
                  </a:lnTo>
                  <a:lnTo>
                    <a:pt x="1158" y="122918"/>
                  </a:lnTo>
                  <a:lnTo>
                    <a:pt x="0" y="118340"/>
                  </a:lnTo>
                  <a:lnTo>
                    <a:pt x="594" y="109490"/>
                  </a:lnTo>
                  <a:lnTo>
                    <a:pt x="4896" y="96574"/>
                  </a:lnTo>
                  <a:lnTo>
                    <a:pt x="8137" y="93722"/>
                  </a:lnTo>
                  <a:lnTo>
                    <a:pt x="17380" y="90553"/>
                  </a:lnTo>
                  <a:lnTo>
                    <a:pt x="26664" y="91025"/>
                  </a:lnTo>
                  <a:lnTo>
                    <a:pt x="36199" y="94293"/>
                  </a:lnTo>
                  <a:lnTo>
                    <a:pt x="77059" y="116604"/>
                  </a:lnTo>
                  <a:lnTo>
                    <a:pt x="135267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6497"/>
            <p:cNvSpPr/>
            <p:nvPr>
              <p:custDataLst>
                <p:tags r:id="rId90"/>
              </p:custDataLst>
            </p:nvPr>
          </p:nvSpPr>
          <p:spPr>
            <a:xfrm>
              <a:off x="10701515" y="2736850"/>
              <a:ext cx="118886" cy="23995"/>
            </a:xfrm>
            <a:custGeom>
              <a:avLst/>
              <a:gdLst/>
              <a:ahLst/>
              <a:cxnLst/>
              <a:rect l="0" t="0" r="0" b="0"/>
              <a:pathLst>
                <a:path w="118886" h="23995">
                  <a:moveTo>
                    <a:pt x="10935" y="6350"/>
                  </a:moveTo>
                  <a:lnTo>
                    <a:pt x="10935" y="6350"/>
                  </a:lnTo>
                  <a:lnTo>
                    <a:pt x="2207" y="15784"/>
                  </a:lnTo>
                  <a:lnTo>
                    <a:pt x="0" y="20656"/>
                  </a:lnTo>
                  <a:lnTo>
                    <a:pt x="118" y="22237"/>
                  </a:lnTo>
                  <a:lnTo>
                    <a:pt x="899" y="23291"/>
                  </a:lnTo>
                  <a:lnTo>
                    <a:pt x="2127" y="23994"/>
                  </a:lnTo>
                  <a:lnTo>
                    <a:pt x="45190" y="19809"/>
                  </a:lnTo>
                  <a:lnTo>
                    <a:pt x="88450" y="9098"/>
                  </a:lnTo>
                  <a:lnTo>
                    <a:pt x="1188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6498"/>
            <p:cNvSpPr/>
            <p:nvPr>
              <p:custDataLst>
                <p:tags r:id="rId91"/>
              </p:custDataLst>
            </p:nvPr>
          </p:nvSpPr>
          <p:spPr>
            <a:xfrm>
              <a:off x="10086491" y="2609850"/>
              <a:ext cx="219560" cy="31751"/>
            </a:xfrm>
            <a:custGeom>
              <a:avLst/>
              <a:gdLst/>
              <a:ahLst/>
              <a:cxnLst/>
              <a:rect l="0" t="0" r="0" b="0"/>
              <a:pathLst>
                <a:path w="219560" h="31751">
                  <a:moveTo>
                    <a:pt x="3659" y="31750"/>
                  </a:moveTo>
                  <a:lnTo>
                    <a:pt x="3659" y="31750"/>
                  </a:lnTo>
                  <a:lnTo>
                    <a:pt x="0" y="31750"/>
                  </a:lnTo>
                  <a:lnTo>
                    <a:pt x="36731" y="28379"/>
                  </a:lnTo>
                  <a:lnTo>
                    <a:pt x="76173" y="26283"/>
                  </a:lnTo>
                  <a:lnTo>
                    <a:pt x="120238" y="22290"/>
                  </a:lnTo>
                  <a:lnTo>
                    <a:pt x="164574" y="16639"/>
                  </a:lnTo>
                  <a:lnTo>
                    <a:pt x="2195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6499"/>
            <p:cNvSpPr/>
            <p:nvPr>
              <p:custDataLst>
                <p:tags r:id="rId92"/>
              </p:custDataLst>
            </p:nvPr>
          </p:nvSpPr>
          <p:spPr>
            <a:xfrm>
              <a:off x="10050431" y="2338797"/>
              <a:ext cx="236570" cy="55154"/>
            </a:xfrm>
            <a:custGeom>
              <a:avLst/>
              <a:gdLst/>
              <a:ahLst/>
              <a:cxnLst/>
              <a:rect l="0" t="0" r="0" b="0"/>
              <a:pathLst>
                <a:path w="236570" h="55154">
                  <a:moveTo>
                    <a:pt x="39719" y="55153"/>
                  </a:moveTo>
                  <a:lnTo>
                    <a:pt x="39719" y="55153"/>
                  </a:lnTo>
                  <a:lnTo>
                    <a:pt x="4885" y="42288"/>
                  </a:lnTo>
                  <a:lnTo>
                    <a:pt x="1679" y="40226"/>
                  </a:lnTo>
                  <a:lnTo>
                    <a:pt x="249" y="38146"/>
                  </a:lnTo>
                  <a:lnTo>
                    <a:pt x="0" y="36054"/>
                  </a:lnTo>
                  <a:lnTo>
                    <a:pt x="538" y="33954"/>
                  </a:lnTo>
                  <a:lnTo>
                    <a:pt x="8665" y="29738"/>
                  </a:lnTo>
                  <a:lnTo>
                    <a:pt x="49244" y="14804"/>
                  </a:lnTo>
                  <a:lnTo>
                    <a:pt x="91484" y="4745"/>
                  </a:lnTo>
                  <a:lnTo>
                    <a:pt x="129611" y="0"/>
                  </a:lnTo>
                  <a:lnTo>
                    <a:pt x="167777" y="1769"/>
                  </a:lnTo>
                  <a:lnTo>
                    <a:pt x="213467" y="13276"/>
                  </a:lnTo>
                  <a:lnTo>
                    <a:pt x="236569" y="234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6500"/>
            <p:cNvSpPr/>
            <p:nvPr>
              <p:custDataLst>
                <p:tags r:id="rId93"/>
              </p:custDataLst>
            </p:nvPr>
          </p:nvSpPr>
          <p:spPr>
            <a:xfrm>
              <a:off x="9719857" y="2255790"/>
              <a:ext cx="261461" cy="440409"/>
            </a:xfrm>
            <a:custGeom>
              <a:avLst/>
              <a:gdLst/>
              <a:ahLst/>
              <a:cxnLst/>
              <a:rect l="0" t="0" r="0" b="0"/>
              <a:pathLst>
                <a:path w="261461" h="440409">
                  <a:moveTo>
                    <a:pt x="255993" y="30210"/>
                  </a:moveTo>
                  <a:lnTo>
                    <a:pt x="255993" y="30210"/>
                  </a:lnTo>
                  <a:lnTo>
                    <a:pt x="259364" y="26839"/>
                  </a:lnTo>
                  <a:lnTo>
                    <a:pt x="261018" y="23302"/>
                  </a:lnTo>
                  <a:lnTo>
                    <a:pt x="261460" y="21372"/>
                  </a:lnTo>
                  <a:lnTo>
                    <a:pt x="261050" y="19379"/>
                  </a:lnTo>
                  <a:lnTo>
                    <a:pt x="258711" y="15283"/>
                  </a:lnTo>
                  <a:lnTo>
                    <a:pt x="250056" y="9011"/>
                  </a:lnTo>
                  <a:lnTo>
                    <a:pt x="229420" y="1276"/>
                  </a:lnTo>
                  <a:lnTo>
                    <a:pt x="209079" y="0"/>
                  </a:lnTo>
                  <a:lnTo>
                    <a:pt x="169117" y="5532"/>
                  </a:lnTo>
                  <a:lnTo>
                    <a:pt x="126883" y="20161"/>
                  </a:lnTo>
                  <a:lnTo>
                    <a:pt x="103752" y="33974"/>
                  </a:lnTo>
                  <a:lnTo>
                    <a:pt x="87961" y="57117"/>
                  </a:lnTo>
                  <a:lnTo>
                    <a:pt x="72572" y="103743"/>
                  </a:lnTo>
                  <a:lnTo>
                    <a:pt x="66891" y="141474"/>
                  </a:lnTo>
                  <a:lnTo>
                    <a:pt x="60699" y="187472"/>
                  </a:lnTo>
                  <a:lnTo>
                    <a:pt x="50800" y="231574"/>
                  </a:lnTo>
                  <a:lnTo>
                    <a:pt x="39503" y="272848"/>
                  </a:lnTo>
                  <a:lnTo>
                    <a:pt x="23043" y="317557"/>
                  </a:lnTo>
                  <a:lnTo>
                    <a:pt x="6908" y="356205"/>
                  </a:lnTo>
                  <a:lnTo>
                    <a:pt x="0" y="383780"/>
                  </a:lnTo>
                  <a:lnTo>
                    <a:pt x="636" y="403723"/>
                  </a:lnTo>
                  <a:lnTo>
                    <a:pt x="5153" y="416819"/>
                  </a:lnTo>
                  <a:lnTo>
                    <a:pt x="8333" y="421300"/>
                  </a:lnTo>
                  <a:lnTo>
                    <a:pt x="33035" y="434347"/>
                  </a:lnTo>
                  <a:lnTo>
                    <a:pt x="73906" y="440408"/>
                  </a:lnTo>
                  <a:lnTo>
                    <a:pt x="111652" y="438833"/>
                  </a:lnTo>
                  <a:lnTo>
                    <a:pt x="167093" y="423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6501"/>
            <p:cNvSpPr/>
            <p:nvPr>
              <p:custDataLst>
                <p:tags r:id="rId94"/>
              </p:custDataLst>
            </p:nvPr>
          </p:nvSpPr>
          <p:spPr>
            <a:xfrm>
              <a:off x="10147300" y="2352780"/>
              <a:ext cx="39888" cy="263421"/>
            </a:xfrm>
            <a:custGeom>
              <a:avLst/>
              <a:gdLst/>
              <a:ahLst/>
              <a:cxnLst/>
              <a:rect l="0" t="0" r="0" b="0"/>
              <a:pathLst>
                <a:path w="39888" h="263421">
                  <a:moveTo>
                    <a:pt x="0" y="9420"/>
                  </a:moveTo>
                  <a:lnTo>
                    <a:pt x="0" y="9420"/>
                  </a:lnTo>
                  <a:lnTo>
                    <a:pt x="5774" y="4350"/>
                  </a:lnTo>
                  <a:lnTo>
                    <a:pt x="12209" y="582"/>
                  </a:lnTo>
                  <a:lnTo>
                    <a:pt x="15902" y="0"/>
                  </a:lnTo>
                  <a:lnTo>
                    <a:pt x="23765" y="1235"/>
                  </a:lnTo>
                  <a:lnTo>
                    <a:pt x="30083" y="6017"/>
                  </a:lnTo>
                  <a:lnTo>
                    <a:pt x="32756" y="9268"/>
                  </a:lnTo>
                  <a:lnTo>
                    <a:pt x="39887" y="37440"/>
                  </a:lnTo>
                  <a:lnTo>
                    <a:pt x="39727" y="77067"/>
                  </a:lnTo>
                  <a:lnTo>
                    <a:pt x="38581" y="116717"/>
                  </a:lnTo>
                  <a:lnTo>
                    <a:pt x="38242" y="158648"/>
                  </a:lnTo>
                  <a:lnTo>
                    <a:pt x="33763" y="205513"/>
                  </a:lnTo>
                  <a:lnTo>
                    <a:pt x="25400" y="263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6502"/>
            <p:cNvSpPr/>
            <p:nvPr>
              <p:custDataLst>
                <p:tags r:id="rId95"/>
              </p:custDataLst>
            </p:nvPr>
          </p:nvSpPr>
          <p:spPr>
            <a:xfrm>
              <a:off x="10394950" y="2578100"/>
              <a:ext cx="101601" cy="152401"/>
            </a:xfrm>
            <a:custGeom>
              <a:avLst/>
              <a:gdLst/>
              <a:ahLst/>
              <a:cxnLst/>
              <a:rect l="0" t="0" r="0" b="0"/>
              <a:pathLst>
                <a:path w="101601" h="152401">
                  <a:moveTo>
                    <a:pt x="0" y="0"/>
                  </a:moveTo>
                  <a:lnTo>
                    <a:pt x="0" y="0"/>
                  </a:lnTo>
                  <a:lnTo>
                    <a:pt x="26026" y="31801"/>
                  </a:lnTo>
                  <a:lnTo>
                    <a:pt x="57150" y="79212"/>
                  </a:lnTo>
                  <a:lnTo>
                    <a:pt x="75782" y="106167"/>
                  </a:lnTo>
                  <a:lnTo>
                    <a:pt x="1016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6503"/>
            <p:cNvSpPr/>
            <p:nvPr>
              <p:custDataLst>
                <p:tags r:id="rId96"/>
              </p:custDataLst>
            </p:nvPr>
          </p:nvSpPr>
          <p:spPr>
            <a:xfrm>
              <a:off x="10394950" y="2584450"/>
              <a:ext cx="120651" cy="184151"/>
            </a:xfrm>
            <a:custGeom>
              <a:avLst/>
              <a:gdLst/>
              <a:ahLst/>
              <a:cxnLst/>
              <a:rect l="0" t="0" r="0" b="0"/>
              <a:pathLst>
                <a:path w="120651" h="184151">
                  <a:moveTo>
                    <a:pt x="120650" y="0"/>
                  </a:moveTo>
                  <a:lnTo>
                    <a:pt x="120650" y="0"/>
                  </a:lnTo>
                  <a:lnTo>
                    <a:pt x="117279" y="0"/>
                  </a:lnTo>
                  <a:lnTo>
                    <a:pt x="93512" y="26515"/>
                  </a:lnTo>
                  <a:lnTo>
                    <a:pt x="65836" y="71161"/>
                  </a:lnTo>
                  <a:lnTo>
                    <a:pt x="33893" y="116480"/>
                  </a:lnTo>
                  <a:lnTo>
                    <a:pt x="6111" y="161949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6504"/>
            <p:cNvSpPr/>
            <p:nvPr>
              <p:custDataLst>
                <p:tags r:id="rId97"/>
              </p:custDataLst>
            </p:nvPr>
          </p:nvSpPr>
          <p:spPr>
            <a:xfrm>
              <a:off x="10547350" y="2762250"/>
              <a:ext cx="5468" cy="63501"/>
            </a:xfrm>
            <a:custGeom>
              <a:avLst/>
              <a:gdLst/>
              <a:ahLst/>
              <a:cxnLst/>
              <a:rect l="0" t="0" r="0" b="0"/>
              <a:pathLst>
                <a:path w="5468" h="63501">
                  <a:moveTo>
                    <a:pt x="0" y="0"/>
                  </a:moveTo>
                  <a:lnTo>
                    <a:pt x="0" y="0"/>
                  </a:lnTo>
                  <a:lnTo>
                    <a:pt x="705" y="12242"/>
                  </a:lnTo>
                  <a:lnTo>
                    <a:pt x="5467" y="38876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6505"/>
            <p:cNvSpPr/>
            <p:nvPr>
              <p:custDataLst>
                <p:tags r:id="rId98"/>
              </p:custDataLst>
            </p:nvPr>
          </p:nvSpPr>
          <p:spPr>
            <a:xfrm>
              <a:off x="10560933" y="2698750"/>
              <a:ext cx="5468" cy="19051"/>
            </a:xfrm>
            <a:custGeom>
              <a:avLst/>
              <a:gdLst/>
              <a:ahLst/>
              <a:cxnLst/>
              <a:rect l="0" t="0" r="0" b="0"/>
              <a:pathLst>
                <a:path w="5468" h="19051">
                  <a:moveTo>
                    <a:pt x="5467" y="19050"/>
                  </a:moveTo>
                  <a:lnTo>
                    <a:pt x="5467" y="19050"/>
                  </a:lnTo>
                  <a:lnTo>
                    <a:pt x="2097" y="15679"/>
                  </a:lnTo>
                  <a:lnTo>
                    <a:pt x="441" y="12143"/>
                  </a:lnTo>
                  <a:lnTo>
                    <a:pt x="0" y="10212"/>
                  </a:lnTo>
                  <a:lnTo>
                    <a:pt x="411" y="8219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6506"/>
            <p:cNvSpPr/>
            <p:nvPr>
              <p:custDataLst>
                <p:tags r:id="rId99"/>
              </p:custDataLst>
            </p:nvPr>
          </p:nvSpPr>
          <p:spPr>
            <a:xfrm>
              <a:off x="10674348" y="2686050"/>
              <a:ext cx="101603" cy="19051"/>
            </a:xfrm>
            <a:custGeom>
              <a:avLst/>
              <a:gdLst/>
              <a:ahLst/>
              <a:cxnLst/>
              <a:rect l="0" t="0" r="0" b="0"/>
              <a:pathLst>
                <a:path w="101603" h="19051">
                  <a:moveTo>
                    <a:pt x="2" y="19050"/>
                  </a:moveTo>
                  <a:lnTo>
                    <a:pt x="2" y="19050"/>
                  </a:lnTo>
                  <a:lnTo>
                    <a:pt x="0" y="15679"/>
                  </a:lnTo>
                  <a:lnTo>
                    <a:pt x="2119" y="14686"/>
                  </a:lnTo>
                  <a:lnTo>
                    <a:pt x="43624" y="7790"/>
                  </a:lnTo>
                  <a:lnTo>
                    <a:pt x="1016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2" name="SMARTInkShape-Group1415"/>
          <p:cNvGrpSpPr/>
          <p:nvPr/>
        </p:nvGrpSpPr>
        <p:grpSpPr>
          <a:xfrm>
            <a:off x="8905791" y="2175951"/>
            <a:ext cx="320760" cy="719650"/>
            <a:chOff x="8905791" y="2175951"/>
            <a:chExt cx="320760" cy="719650"/>
          </a:xfrm>
        </p:grpSpPr>
        <p:sp>
          <p:nvSpPr>
            <p:cNvPr id="265" name="SMARTInkShape-6507"/>
            <p:cNvSpPr/>
            <p:nvPr>
              <p:custDataLst>
                <p:tags r:id="rId79"/>
              </p:custDataLst>
            </p:nvPr>
          </p:nvSpPr>
          <p:spPr>
            <a:xfrm>
              <a:off x="9036572" y="2813050"/>
              <a:ext cx="62979" cy="12362"/>
            </a:xfrm>
            <a:custGeom>
              <a:avLst/>
              <a:gdLst/>
              <a:ahLst/>
              <a:cxnLst/>
              <a:rect l="0" t="0" r="0" b="0"/>
              <a:pathLst>
                <a:path w="62979" h="12362">
                  <a:moveTo>
                    <a:pt x="12178" y="0"/>
                  </a:moveTo>
                  <a:lnTo>
                    <a:pt x="12178" y="0"/>
                  </a:lnTo>
                  <a:lnTo>
                    <a:pt x="5435" y="3371"/>
                  </a:lnTo>
                  <a:lnTo>
                    <a:pt x="3451" y="5069"/>
                  </a:lnTo>
                  <a:lnTo>
                    <a:pt x="0" y="11556"/>
                  </a:lnTo>
                  <a:lnTo>
                    <a:pt x="3474" y="12191"/>
                  </a:lnTo>
                  <a:lnTo>
                    <a:pt x="6374" y="12361"/>
                  </a:lnTo>
                  <a:lnTo>
                    <a:pt x="629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6508"/>
            <p:cNvSpPr/>
            <p:nvPr>
              <p:custDataLst>
                <p:tags r:id="rId80"/>
              </p:custDataLst>
            </p:nvPr>
          </p:nvSpPr>
          <p:spPr>
            <a:xfrm>
              <a:off x="9067800" y="2882900"/>
              <a:ext cx="50801" cy="11818"/>
            </a:xfrm>
            <a:custGeom>
              <a:avLst/>
              <a:gdLst/>
              <a:ahLst/>
              <a:cxnLst/>
              <a:rect l="0" t="0" r="0" b="0"/>
              <a:pathLst>
                <a:path w="50801" h="11818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705" y="10714"/>
                  </a:lnTo>
                  <a:lnTo>
                    <a:pt x="1881" y="11376"/>
                  </a:lnTo>
                  <a:lnTo>
                    <a:pt x="3370" y="11817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6509"/>
            <p:cNvSpPr/>
            <p:nvPr>
              <p:custDataLst>
                <p:tags r:id="rId81"/>
              </p:custDataLst>
            </p:nvPr>
          </p:nvSpPr>
          <p:spPr>
            <a:xfrm>
              <a:off x="9213850" y="2774950"/>
              <a:ext cx="12701" cy="114301"/>
            </a:xfrm>
            <a:custGeom>
              <a:avLst/>
              <a:gdLst/>
              <a:ahLst/>
              <a:cxnLst/>
              <a:rect l="0" t="0" r="0" b="0"/>
              <a:pathLst>
                <a:path w="12701" h="114301">
                  <a:moveTo>
                    <a:pt x="0" y="0"/>
                  </a:moveTo>
                  <a:lnTo>
                    <a:pt x="0" y="0"/>
                  </a:lnTo>
                  <a:lnTo>
                    <a:pt x="4363" y="10139"/>
                  </a:lnTo>
                  <a:lnTo>
                    <a:pt x="8115" y="57039"/>
                  </a:lnTo>
                  <a:lnTo>
                    <a:pt x="127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6510"/>
            <p:cNvSpPr/>
            <p:nvPr>
              <p:custDataLst>
                <p:tags r:id="rId82"/>
              </p:custDataLst>
            </p:nvPr>
          </p:nvSpPr>
          <p:spPr>
            <a:xfrm>
              <a:off x="8953500" y="2175951"/>
              <a:ext cx="120651" cy="122750"/>
            </a:xfrm>
            <a:custGeom>
              <a:avLst/>
              <a:gdLst/>
              <a:ahLst/>
              <a:cxnLst/>
              <a:rect l="0" t="0" r="0" b="0"/>
              <a:pathLst>
                <a:path w="120651" h="122750">
                  <a:moveTo>
                    <a:pt x="0" y="21149"/>
                  </a:moveTo>
                  <a:lnTo>
                    <a:pt x="0" y="21149"/>
                  </a:lnTo>
                  <a:lnTo>
                    <a:pt x="3370" y="17778"/>
                  </a:lnTo>
                  <a:lnTo>
                    <a:pt x="3657" y="16079"/>
                  </a:lnTo>
                  <a:lnTo>
                    <a:pt x="3144" y="14241"/>
                  </a:lnTo>
                  <a:lnTo>
                    <a:pt x="622" y="9593"/>
                  </a:lnTo>
                  <a:lnTo>
                    <a:pt x="184" y="18901"/>
                  </a:lnTo>
                  <a:lnTo>
                    <a:pt x="5773" y="59502"/>
                  </a:lnTo>
                  <a:lnTo>
                    <a:pt x="6316" y="106758"/>
                  </a:lnTo>
                  <a:lnTo>
                    <a:pt x="6328" y="109971"/>
                  </a:lnTo>
                  <a:lnTo>
                    <a:pt x="7041" y="110703"/>
                  </a:lnTo>
                  <a:lnTo>
                    <a:pt x="8220" y="109779"/>
                  </a:lnTo>
                  <a:lnTo>
                    <a:pt x="9714" y="107752"/>
                  </a:lnTo>
                  <a:lnTo>
                    <a:pt x="15809" y="61959"/>
                  </a:lnTo>
                  <a:lnTo>
                    <a:pt x="24186" y="24925"/>
                  </a:lnTo>
                  <a:lnTo>
                    <a:pt x="30975" y="10127"/>
                  </a:lnTo>
                  <a:lnTo>
                    <a:pt x="38697" y="2139"/>
                  </a:lnTo>
                  <a:lnTo>
                    <a:pt x="42730" y="9"/>
                  </a:lnTo>
                  <a:lnTo>
                    <a:pt x="47536" y="0"/>
                  </a:lnTo>
                  <a:lnTo>
                    <a:pt x="58523" y="3753"/>
                  </a:lnTo>
                  <a:lnTo>
                    <a:pt x="79977" y="20542"/>
                  </a:lnTo>
                  <a:lnTo>
                    <a:pt x="100838" y="46761"/>
                  </a:lnTo>
                  <a:lnTo>
                    <a:pt x="108317" y="64752"/>
                  </a:lnTo>
                  <a:lnTo>
                    <a:pt x="120650" y="1227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6511"/>
            <p:cNvSpPr/>
            <p:nvPr>
              <p:custDataLst>
                <p:tags r:id="rId83"/>
              </p:custDataLst>
            </p:nvPr>
          </p:nvSpPr>
          <p:spPr>
            <a:xfrm>
              <a:off x="8905791" y="2349500"/>
              <a:ext cx="263610" cy="336321"/>
            </a:xfrm>
            <a:custGeom>
              <a:avLst/>
              <a:gdLst/>
              <a:ahLst/>
              <a:cxnLst/>
              <a:rect l="0" t="0" r="0" b="0"/>
              <a:pathLst>
                <a:path w="263610" h="336321">
                  <a:moveTo>
                    <a:pt x="181059" y="0"/>
                  </a:moveTo>
                  <a:lnTo>
                    <a:pt x="181059" y="0"/>
                  </a:lnTo>
                  <a:lnTo>
                    <a:pt x="177688" y="6742"/>
                  </a:lnTo>
                  <a:lnTo>
                    <a:pt x="170389" y="11933"/>
                  </a:lnTo>
                  <a:lnTo>
                    <a:pt x="129320" y="39148"/>
                  </a:lnTo>
                  <a:lnTo>
                    <a:pt x="81872" y="71677"/>
                  </a:lnTo>
                  <a:lnTo>
                    <a:pt x="45288" y="104973"/>
                  </a:lnTo>
                  <a:lnTo>
                    <a:pt x="33131" y="125049"/>
                  </a:lnTo>
                  <a:lnTo>
                    <a:pt x="33052" y="129227"/>
                  </a:lnTo>
                  <a:lnTo>
                    <a:pt x="36726" y="137632"/>
                  </a:lnTo>
                  <a:lnTo>
                    <a:pt x="40386" y="140438"/>
                  </a:lnTo>
                  <a:lnTo>
                    <a:pt x="77579" y="148682"/>
                  </a:lnTo>
                  <a:lnTo>
                    <a:pt x="122675" y="152371"/>
                  </a:lnTo>
                  <a:lnTo>
                    <a:pt x="139588" y="155444"/>
                  </a:lnTo>
                  <a:lnTo>
                    <a:pt x="150398" y="161044"/>
                  </a:lnTo>
                  <a:lnTo>
                    <a:pt x="154268" y="164512"/>
                  </a:lnTo>
                  <a:lnTo>
                    <a:pt x="155438" y="168942"/>
                  </a:lnTo>
                  <a:lnTo>
                    <a:pt x="152974" y="179507"/>
                  </a:lnTo>
                  <a:lnTo>
                    <a:pt x="125390" y="207901"/>
                  </a:lnTo>
                  <a:lnTo>
                    <a:pt x="80238" y="241083"/>
                  </a:lnTo>
                  <a:lnTo>
                    <a:pt x="40389" y="271021"/>
                  </a:lnTo>
                  <a:lnTo>
                    <a:pt x="7339" y="304533"/>
                  </a:lnTo>
                  <a:lnTo>
                    <a:pt x="1544" y="315500"/>
                  </a:lnTo>
                  <a:lnTo>
                    <a:pt x="0" y="320400"/>
                  </a:lnTo>
                  <a:lnTo>
                    <a:pt x="1792" y="324372"/>
                  </a:lnTo>
                  <a:lnTo>
                    <a:pt x="11308" y="330667"/>
                  </a:lnTo>
                  <a:lnTo>
                    <a:pt x="46189" y="335388"/>
                  </a:lnTo>
                  <a:lnTo>
                    <a:pt x="89350" y="336320"/>
                  </a:lnTo>
                  <a:lnTo>
                    <a:pt x="135583" y="333134"/>
                  </a:lnTo>
                  <a:lnTo>
                    <a:pt x="177776" y="331069"/>
                  </a:lnTo>
                  <a:lnTo>
                    <a:pt x="217413" y="325302"/>
                  </a:lnTo>
                  <a:lnTo>
                    <a:pt x="263609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6512"/>
            <p:cNvSpPr/>
            <p:nvPr>
              <p:custDataLst>
                <p:tags r:id="rId84"/>
              </p:custDataLst>
            </p:nvPr>
          </p:nvSpPr>
          <p:spPr>
            <a:xfrm>
              <a:off x="8956733" y="2750849"/>
              <a:ext cx="28518" cy="24102"/>
            </a:xfrm>
            <a:custGeom>
              <a:avLst/>
              <a:gdLst/>
              <a:ahLst/>
              <a:cxnLst/>
              <a:rect l="0" t="0" r="0" b="0"/>
              <a:pathLst>
                <a:path w="28518" h="24102">
                  <a:moveTo>
                    <a:pt x="28517" y="24101"/>
                  </a:moveTo>
                  <a:lnTo>
                    <a:pt x="28517" y="24101"/>
                  </a:lnTo>
                  <a:lnTo>
                    <a:pt x="28515" y="17359"/>
                  </a:lnTo>
                  <a:lnTo>
                    <a:pt x="26636" y="12167"/>
                  </a:lnTo>
                  <a:lnTo>
                    <a:pt x="25146" y="9795"/>
                  </a:lnTo>
                  <a:lnTo>
                    <a:pt x="559" y="0"/>
                  </a:lnTo>
                  <a:lnTo>
                    <a:pt x="0" y="273"/>
                  </a:lnTo>
                  <a:lnTo>
                    <a:pt x="333" y="1160"/>
                  </a:lnTo>
                  <a:lnTo>
                    <a:pt x="1261" y="2457"/>
                  </a:lnTo>
                  <a:lnTo>
                    <a:pt x="22167" y="11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6513"/>
            <p:cNvSpPr/>
            <p:nvPr>
              <p:custDataLst>
                <p:tags r:id="rId85"/>
              </p:custDataLst>
            </p:nvPr>
          </p:nvSpPr>
          <p:spPr>
            <a:xfrm>
              <a:off x="8959850" y="282575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0" y="0"/>
                  </a:moveTo>
                  <a:lnTo>
                    <a:pt x="0" y="0"/>
                  </a:lnTo>
                  <a:lnTo>
                    <a:pt x="1881" y="27612"/>
                  </a:lnTo>
                  <a:lnTo>
                    <a:pt x="8789" y="45105"/>
                  </a:lnTo>
                  <a:lnTo>
                    <a:pt x="190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7" name="SMARTInkShape-Group1416"/>
          <p:cNvGrpSpPr/>
          <p:nvPr/>
        </p:nvGrpSpPr>
        <p:grpSpPr>
          <a:xfrm>
            <a:off x="7782106" y="2185040"/>
            <a:ext cx="314145" cy="160727"/>
            <a:chOff x="7782106" y="2185040"/>
            <a:chExt cx="314145" cy="160727"/>
          </a:xfrm>
        </p:grpSpPr>
        <p:sp>
          <p:nvSpPr>
            <p:cNvPr id="273" name="SMARTInkShape-6514"/>
            <p:cNvSpPr/>
            <p:nvPr>
              <p:custDataLst>
                <p:tags r:id="rId75"/>
              </p:custDataLst>
            </p:nvPr>
          </p:nvSpPr>
          <p:spPr>
            <a:xfrm>
              <a:off x="7782106" y="2191633"/>
              <a:ext cx="91895" cy="154134"/>
            </a:xfrm>
            <a:custGeom>
              <a:avLst/>
              <a:gdLst/>
              <a:ahLst/>
              <a:cxnLst/>
              <a:rect l="0" t="0" r="0" b="0"/>
              <a:pathLst>
                <a:path w="91895" h="154134">
                  <a:moveTo>
                    <a:pt x="9344" y="5467"/>
                  </a:moveTo>
                  <a:lnTo>
                    <a:pt x="9344" y="5467"/>
                  </a:lnTo>
                  <a:lnTo>
                    <a:pt x="14811" y="0"/>
                  </a:lnTo>
                  <a:lnTo>
                    <a:pt x="15106" y="411"/>
                  </a:lnTo>
                  <a:lnTo>
                    <a:pt x="15616" y="8033"/>
                  </a:lnTo>
                  <a:lnTo>
                    <a:pt x="6848" y="52305"/>
                  </a:lnTo>
                  <a:lnTo>
                    <a:pt x="1620" y="96284"/>
                  </a:lnTo>
                  <a:lnTo>
                    <a:pt x="0" y="124804"/>
                  </a:lnTo>
                  <a:lnTo>
                    <a:pt x="2369" y="139644"/>
                  </a:lnTo>
                  <a:lnTo>
                    <a:pt x="5774" y="146240"/>
                  </a:lnTo>
                  <a:lnTo>
                    <a:pt x="18399" y="153324"/>
                  </a:lnTo>
                  <a:lnTo>
                    <a:pt x="22436" y="154133"/>
                  </a:lnTo>
                  <a:lnTo>
                    <a:pt x="66182" y="150201"/>
                  </a:lnTo>
                  <a:lnTo>
                    <a:pt x="91894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6515"/>
            <p:cNvSpPr/>
            <p:nvPr>
              <p:custDataLst>
                <p:tags r:id="rId76"/>
              </p:custDataLst>
            </p:nvPr>
          </p:nvSpPr>
          <p:spPr>
            <a:xfrm>
              <a:off x="7906753" y="2228850"/>
              <a:ext cx="53836" cy="81505"/>
            </a:xfrm>
            <a:custGeom>
              <a:avLst/>
              <a:gdLst/>
              <a:ahLst/>
              <a:cxnLst/>
              <a:rect l="0" t="0" r="0" b="0"/>
              <a:pathLst>
                <a:path w="53836" h="81505">
                  <a:moveTo>
                    <a:pt x="30747" y="12700"/>
                  </a:moveTo>
                  <a:lnTo>
                    <a:pt x="30747" y="12700"/>
                  </a:lnTo>
                  <a:lnTo>
                    <a:pt x="21908" y="12700"/>
                  </a:lnTo>
                  <a:lnTo>
                    <a:pt x="9376" y="9042"/>
                  </a:lnTo>
                  <a:lnTo>
                    <a:pt x="4080" y="10604"/>
                  </a:lnTo>
                  <a:lnTo>
                    <a:pt x="2386" y="12714"/>
                  </a:lnTo>
                  <a:lnTo>
                    <a:pt x="503" y="18821"/>
                  </a:lnTo>
                  <a:lnTo>
                    <a:pt x="0" y="42967"/>
                  </a:lnTo>
                  <a:lnTo>
                    <a:pt x="4859" y="58906"/>
                  </a:lnTo>
                  <a:lnTo>
                    <a:pt x="11245" y="70630"/>
                  </a:lnTo>
                  <a:lnTo>
                    <a:pt x="15630" y="74604"/>
                  </a:lnTo>
                  <a:lnTo>
                    <a:pt x="30501" y="80195"/>
                  </a:lnTo>
                  <a:lnTo>
                    <a:pt x="37223" y="81504"/>
                  </a:lnTo>
                  <a:lnTo>
                    <a:pt x="40708" y="79735"/>
                  </a:lnTo>
                  <a:lnTo>
                    <a:pt x="48344" y="72127"/>
                  </a:lnTo>
                  <a:lnTo>
                    <a:pt x="52679" y="63571"/>
                  </a:lnTo>
                  <a:lnTo>
                    <a:pt x="53835" y="59314"/>
                  </a:lnTo>
                  <a:lnTo>
                    <a:pt x="48720" y="36468"/>
                  </a:lnTo>
                  <a:lnTo>
                    <a:pt x="28574" y="524"/>
                  </a:lnTo>
                  <a:lnTo>
                    <a:pt x="307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6516"/>
            <p:cNvSpPr/>
            <p:nvPr>
              <p:custDataLst>
                <p:tags r:id="rId77"/>
              </p:custDataLst>
            </p:nvPr>
          </p:nvSpPr>
          <p:spPr>
            <a:xfrm>
              <a:off x="8017601" y="2185040"/>
              <a:ext cx="65950" cy="157312"/>
            </a:xfrm>
            <a:custGeom>
              <a:avLst/>
              <a:gdLst/>
              <a:ahLst/>
              <a:cxnLst/>
              <a:rect l="0" t="0" r="0" b="0"/>
              <a:pathLst>
                <a:path w="65950" h="157312">
                  <a:moveTo>
                    <a:pt x="53249" y="12060"/>
                  </a:moveTo>
                  <a:lnTo>
                    <a:pt x="53249" y="12060"/>
                  </a:lnTo>
                  <a:lnTo>
                    <a:pt x="56619" y="12060"/>
                  </a:lnTo>
                  <a:lnTo>
                    <a:pt x="57613" y="11354"/>
                  </a:lnTo>
                  <a:lnTo>
                    <a:pt x="58275" y="10178"/>
                  </a:lnTo>
                  <a:lnTo>
                    <a:pt x="58716" y="8689"/>
                  </a:lnTo>
                  <a:lnTo>
                    <a:pt x="59716" y="7696"/>
                  </a:lnTo>
                  <a:lnTo>
                    <a:pt x="62708" y="6593"/>
                  </a:lnTo>
                  <a:lnTo>
                    <a:pt x="63788" y="5593"/>
                  </a:lnTo>
                  <a:lnTo>
                    <a:pt x="64989" y="2600"/>
                  </a:lnTo>
                  <a:lnTo>
                    <a:pt x="64603" y="1520"/>
                  </a:lnTo>
                  <a:lnTo>
                    <a:pt x="63641" y="800"/>
                  </a:lnTo>
                  <a:lnTo>
                    <a:pt x="59982" y="0"/>
                  </a:lnTo>
                  <a:lnTo>
                    <a:pt x="49286" y="255"/>
                  </a:lnTo>
                  <a:lnTo>
                    <a:pt x="27720" y="4852"/>
                  </a:lnTo>
                  <a:lnTo>
                    <a:pt x="16599" y="12198"/>
                  </a:lnTo>
                  <a:lnTo>
                    <a:pt x="7739" y="23311"/>
                  </a:lnTo>
                  <a:lnTo>
                    <a:pt x="644" y="38912"/>
                  </a:lnTo>
                  <a:lnTo>
                    <a:pt x="0" y="50806"/>
                  </a:lnTo>
                  <a:lnTo>
                    <a:pt x="2305" y="94648"/>
                  </a:lnTo>
                  <a:lnTo>
                    <a:pt x="3146" y="139754"/>
                  </a:lnTo>
                  <a:lnTo>
                    <a:pt x="5816" y="149011"/>
                  </a:lnTo>
                  <a:lnTo>
                    <a:pt x="7516" y="152044"/>
                  </a:lnTo>
                  <a:lnTo>
                    <a:pt x="11286" y="155414"/>
                  </a:lnTo>
                  <a:lnTo>
                    <a:pt x="20746" y="157311"/>
                  </a:lnTo>
                  <a:lnTo>
                    <a:pt x="44608" y="157247"/>
                  </a:lnTo>
                  <a:lnTo>
                    <a:pt x="52466" y="154669"/>
                  </a:lnTo>
                  <a:lnTo>
                    <a:pt x="65949" y="139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6517"/>
            <p:cNvSpPr/>
            <p:nvPr>
              <p:custDataLst>
                <p:tags r:id="rId78"/>
              </p:custDataLst>
            </p:nvPr>
          </p:nvSpPr>
          <p:spPr>
            <a:xfrm>
              <a:off x="8039362" y="2260600"/>
              <a:ext cx="56889" cy="25401"/>
            </a:xfrm>
            <a:custGeom>
              <a:avLst/>
              <a:gdLst/>
              <a:ahLst/>
              <a:cxnLst/>
              <a:rect l="0" t="0" r="0" b="0"/>
              <a:pathLst>
                <a:path w="56889" h="25401">
                  <a:moveTo>
                    <a:pt x="6088" y="25400"/>
                  </a:moveTo>
                  <a:lnTo>
                    <a:pt x="6088" y="25400"/>
                  </a:lnTo>
                  <a:lnTo>
                    <a:pt x="620" y="25400"/>
                  </a:lnTo>
                  <a:lnTo>
                    <a:pt x="326" y="24694"/>
                  </a:lnTo>
                  <a:lnTo>
                    <a:pt x="0" y="22029"/>
                  </a:lnTo>
                  <a:lnTo>
                    <a:pt x="1324" y="20330"/>
                  </a:lnTo>
                  <a:lnTo>
                    <a:pt x="6558" y="16562"/>
                  </a:lnTo>
                  <a:lnTo>
                    <a:pt x="568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1" name="SMARTInkShape-Group1417"/>
          <p:cNvGrpSpPr/>
          <p:nvPr/>
        </p:nvGrpSpPr>
        <p:grpSpPr>
          <a:xfrm>
            <a:off x="8348282" y="2338129"/>
            <a:ext cx="236919" cy="532622"/>
            <a:chOff x="8348282" y="2338129"/>
            <a:chExt cx="236919" cy="532622"/>
          </a:xfrm>
        </p:grpSpPr>
        <p:sp>
          <p:nvSpPr>
            <p:cNvPr id="278" name="SMARTInkShape-6518"/>
            <p:cNvSpPr/>
            <p:nvPr>
              <p:custDataLst>
                <p:tags r:id="rId72"/>
              </p:custDataLst>
            </p:nvPr>
          </p:nvSpPr>
          <p:spPr>
            <a:xfrm>
              <a:off x="8426450" y="2338129"/>
              <a:ext cx="38101" cy="220922"/>
            </a:xfrm>
            <a:custGeom>
              <a:avLst/>
              <a:gdLst/>
              <a:ahLst/>
              <a:cxnLst/>
              <a:rect l="0" t="0" r="0" b="0"/>
              <a:pathLst>
                <a:path w="38101" h="220922">
                  <a:moveTo>
                    <a:pt x="0" y="36771"/>
                  </a:moveTo>
                  <a:lnTo>
                    <a:pt x="0" y="36771"/>
                  </a:lnTo>
                  <a:lnTo>
                    <a:pt x="0" y="27932"/>
                  </a:lnTo>
                  <a:lnTo>
                    <a:pt x="3370" y="18473"/>
                  </a:lnTo>
                  <a:lnTo>
                    <a:pt x="10984" y="5399"/>
                  </a:lnTo>
                  <a:lnTo>
                    <a:pt x="11556" y="3156"/>
                  </a:lnTo>
                  <a:lnTo>
                    <a:pt x="12643" y="1661"/>
                  </a:lnTo>
                  <a:lnTo>
                    <a:pt x="14073" y="665"/>
                  </a:lnTo>
                  <a:lnTo>
                    <a:pt x="15732" y="0"/>
                  </a:lnTo>
                  <a:lnTo>
                    <a:pt x="16837" y="263"/>
                  </a:lnTo>
                  <a:lnTo>
                    <a:pt x="17576" y="1143"/>
                  </a:lnTo>
                  <a:lnTo>
                    <a:pt x="22130" y="21110"/>
                  </a:lnTo>
                  <a:lnTo>
                    <a:pt x="24969" y="67983"/>
                  </a:lnTo>
                  <a:lnTo>
                    <a:pt x="27153" y="104580"/>
                  </a:lnTo>
                  <a:lnTo>
                    <a:pt x="30842" y="151922"/>
                  </a:lnTo>
                  <a:lnTo>
                    <a:pt x="31631" y="193961"/>
                  </a:lnTo>
                  <a:lnTo>
                    <a:pt x="32402" y="206116"/>
                  </a:lnTo>
                  <a:lnTo>
                    <a:pt x="38100" y="220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6519"/>
            <p:cNvSpPr/>
            <p:nvPr>
              <p:custDataLst>
                <p:tags r:id="rId73"/>
              </p:custDataLst>
            </p:nvPr>
          </p:nvSpPr>
          <p:spPr>
            <a:xfrm>
              <a:off x="8348282" y="2594321"/>
              <a:ext cx="236919" cy="27707"/>
            </a:xfrm>
            <a:custGeom>
              <a:avLst/>
              <a:gdLst/>
              <a:ahLst/>
              <a:cxnLst/>
              <a:rect l="0" t="0" r="0" b="0"/>
              <a:pathLst>
                <a:path w="236919" h="27707">
                  <a:moveTo>
                    <a:pt x="21018" y="15529"/>
                  </a:moveTo>
                  <a:lnTo>
                    <a:pt x="21018" y="15529"/>
                  </a:lnTo>
                  <a:lnTo>
                    <a:pt x="4058" y="25581"/>
                  </a:lnTo>
                  <a:lnTo>
                    <a:pt x="74" y="27052"/>
                  </a:lnTo>
                  <a:lnTo>
                    <a:pt x="0" y="27445"/>
                  </a:lnTo>
                  <a:lnTo>
                    <a:pt x="656" y="27706"/>
                  </a:lnTo>
                  <a:lnTo>
                    <a:pt x="43948" y="24812"/>
                  </a:lnTo>
                  <a:lnTo>
                    <a:pt x="84317" y="17389"/>
                  </a:lnTo>
                  <a:lnTo>
                    <a:pt x="127105" y="11219"/>
                  </a:lnTo>
                  <a:lnTo>
                    <a:pt x="168554" y="4923"/>
                  </a:lnTo>
                  <a:lnTo>
                    <a:pt x="196201" y="0"/>
                  </a:lnTo>
                  <a:lnTo>
                    <a:pt x="236918" y="28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6520"/>
            <p:cNvSpPr/>
            <p:nvPr>
              <p:custDataLst>
                <p:tags r:id="rId74"/>
              </p:custDataLst>
            </p:nvPr>
          </p:nvSpPr>
          <p:spPr>
            <a:xfrm>
              <a:off x="8393790" y="2756161"/>
              <a:ext cx="159661" cy="114590"/>
            </a:xfrm>
            <a:custGeom>
              <a:avLst/>
              <a:gdLst/>
              <a:ahLst/>
              <a:cxnLst/>
              <a:rect l="0" t="0" r="0" b="0"/>
              <a:pathLst>
                <a:path w="159661" h="114590">
                  <a:moveTo>
                    <a:pt x="19960" y="6089"/>
                  </a:moveTo>
                  <a:lnTo>
                    <a:pt x="19960" y="6089"/>
                  </a:lnTo>
                  <a:lnTo>
                    <a:pt x="16589" y="2718"/>
                  </a:lnTo>
                  <a:lnTo>
                    <a:pt x="13053" y="1063"/>
                  </a:lnTo>
                  <a:lnTo>
                    <a:pt x="1663" y="0"/>
                  </a:lnTo>
                  <a:lnTo>
                    <a:pt x="0" y="2030"/>
                  </a:lnTo>
                  <a:lnTo>
                    <a:pt x="35" y="9929"/>
                  </a:lnTo>
                  <a:lnTo>
                    <a:pt x="9671" y="49172"/>
                  </a:lnTo>
                  <a:lnTo>
                    <a:pt x="13091" y="95793"/>
                  </a:lnTo>
                  <a:lnTo>
                    <a:pt x="13542" y="114589"/>
                  </a:lnTo>
                  <a:lnTo>
                    <a:pt x="16973" y="92021"/>
                  </a:lnTo>
                  <a:lnTo>
                    <a:pt x="34578" y="50815"/>
                  </a:lnTo>
                  <a:lnTo>
                    <a:pt x="52984" y="27808"/>
                  </a:lnTo>
                  <a:lnTo>
                    <a:pt x="68034" y="16683"/>
                  </a:lnTo>
                  <a:lnTo>
                    <a:pt x="84130" y="12679"/>
                  </a:lnTo>
                  <a:lnTo>
                    <a:pt x="114088" y="15857"/>
                  </a:lnTo>
                  <a:lnTo>
                    <a:pt x="127411" y="25012"/>
                  </a:lnTo>
                  <a:lnTo>
                    <a:pt x="138978" y="37782"/>
                  </a:lnTo>
                  <a:lnTo>
                    <a:pt x="149455" y="58283"/>
                  </a:lnTo>
                  <a:lnTo>
                    <a:pt x="159660" y="101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2" name="SMARTInkShape-6521"/>
          <p:cNvSpPr/>
          <p:nvPr>
            <p:custDataLst>
              <p:tags r:id="rId2"/>
            </p:custDataLst>
          </p:nvPr>
        </p:nvSpPr>
        <p:spPr>
          <a:xfrm>
            <a:off x="6248400" y="2191273"/>
            <a:ext cx="6351" cy="310628"/>
          </a:xfrm>
          <a:custGeom>
            <a:avLst/>
            <a:gdLst/>
            <a:ahLst/>
            <a:cxnLst/>
            <a:rect l="0" t="0" r="0" b="0"/>
            <a:pathLst>
              <a:path w="6351" h="310628">
                <a:moveTo>
                  <a:pt x="0" y="12177"/>
                </a:moveTo>
                <a:lnTo>
                  <a:pt x="0" y="12177"/>
                </a:lnTo>
                <a:lnTo>
                  <a:pt x="0" y="0"/>
                </a:lnTo>
                <a:lnTo>
                  <a:pt x="3371" y="47085"/>
                </a:lnTo>
                <a:lnTo>
                  <a:pt x="2094" y="86334"/>
                </a:lnTo>
                <a:lnTo>
                  <a:pt x="414" y="131457"/>
                </a:lnTo>
                <a:lnTo>
                  <a:pt x="122" y="175068"/>
                </a:lnTo>
                <a:lnTo>
                  <a:pt x="742" y="216761"/>
                </a:lnTo>
                <a:lnTo>
                  <a:pt x="5033" y="258768"/>
                </a:lnTo>
                <a:lnTo>
                  <a:pt x="6176" y="305157"/>
                </a:lnTo>
                <a:lnTo>
                  <a:pt x="6350" y="31062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2" name="SMARTInkShape-Group1419"/>
          <p:cNvGrpSpPr/>
          <p:nvPr/>
        </p:nvGrpSpPr>
        <p:grpSpPr>
          <a:xfrm>
            <a:off x="5555657" y="1987558"/>
            <a:ext cx="2451694" cy="1046328"/>
            <a:chOff x="5555657" y="1987558"/>
            <a:chExt cx="2451694" cy="1046328"/>
          </a:xfrm>
        </p:grpSpPr>
        <p:sp>
          <p:nvSpPr>
            <p:cNvPr id="283" name="SMARTInkShape-6522"/>
            <p:cNvSpPr/>
            <p:nvPr>
              <p:custDataLst>
                <p:tags r:id="rId53"/>
              </p:custDataLst>
            </p:nvPr>
          </p:nvSpPr>
          <p:spPr>
            <a:xfrm>
              <a:off x="6967627" y="2470673"/>
              <a:ext cx="125324" cy="158228"/>
            </a:xfrm>
            <a:custGeom>
              <a:avLst/>
              <a:gdLst/>
              <a:ahLst/>
              <a:cxnLst/>
              <a:rect l="0" t="0" r="0" b="0"/>
              <a:pathLst>
                <a:path w="125324" h="158228">
                  <a:moveTo>
                    <a:pt x="87223" y="12177"/>
                  </a:moveTo>
                  <a:lnTo>
                    <a:pt x="87223" y="12177"/>
                  </a:lnTo>
                  <a:lnTo>
                    <a:pt x="93311" y="0"/>
                  </a:lnTo>
                  <a:lnTo>
                    <a:pt x="93495" y="6374"/>
                  </a:lnTo>
                  <a:lnTo>
                    <a:pt x="81357" y="39457"/>
                  </a:lnTo>
                  <a:lnTo>
                    <a:pt x="52819" y="78852"/>
                  </a:lnTo>
                  <a:lnTo>
                    <a:pt x="27824" y="105153"/>
                  </a:lnTo>
                  <a:lnTo>
                    <a:pt x="18255" y="109944"/>
                  </a:lnTo>
                  <a:lnTo>
                    <a:pt x="13728" y="111222"/>
                  </a:lnTo>
                  <a:lnTo>
                    <a:pt x="10004" y="111368"/>
                  </a:lnTo>
                  <a:lnTo>
                    <a:pt x="3985" y="109649"/>
                  </a:lnTo>
                  <a:lnTo>
                    <a:pt x="2098" y="108203"/>
                  </a:lnTo>
                  <a:lnTo>
                    <a:pt x="0" y="104714"/>
                  </a:lnTo>
                  <a:lnTo>
                    <a:pt x="148" y="102796"/>
                  </a:lnTo>
                  <a:lnTo>
                    <a:pt x="2191" y="98784"/>
                  </a:lnTo>
                  <a:lnTo>
                    <a:pt x="9215" y="96530"/>
                  </a:lnTo>
                  <a:lnTo>
                    <a:pt x="38431" y="95670"/>
                  </a:lnTo>
                  <a:lnTo>
                    <a:pt x="65083" y="101278"/>
                  </a:lnTo>
                  <a:lnTo>
                    <a:pt x="95967" y="119540"/>
                  </a:lnTo>
                  <a:lnTo>
                    <a:pt x="116075" y="140315"/>
                  </a:lnTo>
                  <a:lnTo>
                    <a:pt x="125323" y="158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6523"/>
            <p:cNvSpPr/>
            <p:nvPr>
              <p:custDataLst>
                <p:tags r:id="rId54"/>
              </p:custDataLst>
            </p:nvPr>
          </p:nvSpPr>
          <p:spPr>
            <a:xfrm>
              <a:off x="7181850" y="1995928"/>
              <a:ext cx="367182" cy="1037958"/>
            </a:xfrm>
            <a:custGeom>
              <a:avLst/>
              <a:gdLst/>
              <a:ahLst/>
              <a:cxnLst/>
              <a:rect l="0" t="0" r="0" b="0"/>
              <a:pathLst>
                <a:path w="367182" h="1037958">
                  <a:moveTo>
                    <a:pt x="114300" y="42422"/>
                  </a:moveTo>
                  <a:lnTo>
                    <a:pt x="114300" y="42422"/>
                  </a:lnTo>
                  <a:lnTo>
                    <a:pt x="141436" y="18657"/>
                  </a:lnTo>
                  <a:lnTo>
                    <a:pt x="171924" y="7180"/>
                  </a:lnTo>
                  <a:lnTo>
                    <a:pt x="213485" y="0"/>
                  </a:lnTo>
                  <a:lnTo>
                    <a:pt x="252662" y="1743"/>
                  </a:lnTo>
                  <a:lnTo>
                    <a:pt x="290712" y="10293"/>
                  </a:lnTo>
                  <a:lnTo>
                    <a:pt x="330004" y="29020"/>
                  </a:lnTo>
                  <a:lnTo>
                    <a:pt x="336419" y="33487"/>
                  </a:lnTo>
                  <a:lnTo>
                    <a:pt x="355561" y="60001"/>
                  </a:lnTo>
                  <a:lnTo>
                    <a:pt x="364525" y="101410"/>
                  </a:lnTo>
                  <a:lnTo>
                    <a:pt x="367181" y="142685"/>
                  </a:lnTo>
                  <a:lnTo>
                    <a:pt x="364596" y="188468"/>
                  </a:lnTo>
                  <a:lnTo>
                    <a:pt x="359363" y="224297"/>
                  </a:lnTo>
                  <a:lnTo>
                    <a:pt x="353344" y="266272"/>
                  </a:lnTo>
                  <a:lnTo>
                    <a:pt x="349188" y="299955"/>
                  </a:lnTo>
                  <a:lnTo>
                    <a:pt x="344988" y="336092"/>
                  </a:lnTo>
                  <a:lnTo>
                    <a:pt x="340771" y="373320"/>
                  </a:lnTo>
                  <a:lnTo>
                    <a:pt x="334428" y="413124"/>
                  </a:lnTo>
                  <a:lnTo>
                    <a:pt x="330198" y="444715"/>
                  </a:lnTo>
                  <a:lnTo>
                    <a:pt x="325260" y="480863"/>
                  </a:lnTo>
                  <a:lnTo>
                    <a:pt x="318362" y="515744"/>
                  </a:lnTo>
                  <a:lnTo>
                    <a:pt x="309916" y="557002"/>
                  </a:lnTo>
                  <a:lnTo>
                    <a:pt x="303310" y="587919"/>
                  </a:lnTo>
                  <a:lnTo>
                    <a:pt x="295422" y="631617"/>
                  </a:lnTo>
                  <a:lnTo>
                    <a:pt x="291203" y="671846"/>
                  </a:lnTo>
                  <a:lnTo>
                    <a:pt x="288173" y="705988"/>
                  </a:lnTo>
                  <a:lnTo>
                    <a:pt x="286827" y="742329"/>
                  </a:lnTo>
                  <a:lnTo>
                    <a:pt x="286069" y="781634"/>
                  </a:lnTo>
                  <a:lnTo>
                    <a:pt x="285845" y="828009"/>
                  </a:lnTo>
                  <a:lnTo>
                    <a:pt x="285778" y="875224"/>
                  </a:lnTo>
                  <a:lnTo>
                    <a:pt x="284344" y="916558"/>
                  </a:lnTo>
                  <a:lnTo>
                    <a:pt x="271444" y="960936"/>
                  </a:lnTo>
                  <a:lnTo>
                    <a:pt x="264735" y="978189"/>
                  </a:lnTo>
                  <a:lnTo>
                    <a:pt x="248165" y="998979"/>
                  </a:lnTo>
                  <a:lnTo>
                    <a:pt x="209259" y="1020444"/>
                  </a:lnTo>
                  <a:lnTo>
                    <a:pt x="165505" y="1034597"/>
                  </a:lnTo>
                  <a:lnTo>
                    <a:pt x="134959" y="1037957"/>
                  </a:lnTo>
                  <a:lnTo>
                    <a:pt x="93452" y="1032211"/>
                  </a:lnTo>
                  <a:lnTo>
                    <a:pt x="52149" y="1021571"/>
                  </a:lnTo>
                  <a:lnTo>
                    <a:pt x="26584" y="1012852"/>
                  </a:lnTo>
                  <a:lnTo>
                    <a:pt x="0" y="975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6524"/>
            <p:cNvSpPr/>
            <p:nvPr>
              <p:custDataLst>
                <p:tags r:id="rId55"/>
              </p:custDataLst>
            </p:nvPr>
          </p:nvSpPr>
          <p:spPr>
            <a:xfrm>
              <a:off x="7766048" y="2514600"/>
              <a:ext cx="196853" cy="25401"/>
            </a:xfrm>
            <a:custGeom>
              <a:avLst/>
              <a:gdLst/>
              <a:ahLst/>
              <a:cxnLst/>
              <a:rect l="0" t="0" r="0" b="0"/>
              <a:pathLst>
                <a:path w="196853" h="25401">
                  <a:moveTo>
                    <a:pt x="2" y="0"/>
                  </a:moveTo>
                  <a:lnTo>
                    <a:pt x="2" y="0"/>
                  </a:lnTo>
                  <a:lnTo>
                    <a:pt x="0" y="3371"/>
                  </a:lnTo>
                  <a:lnTo>
                    <a:pt x="3765" y="6908"/>
                  </a:lnTo>
                  <a:lnTo>
                    <a:pt x="6743" y="8838"/>
                  </a:lnTo>
                  <a:lnTo>
                    <a:pt x="33920" y="11937"/>
                  </a:lnTo>
                  <a:lnTo>
                    <a:pt x="70886" y="12474"/>
                  </a:lnTo>
                  <a:lnTo>
                    <a:pt x="112413" y="13338"/>
                  </a:lnTo>
                  <a:lnTo>
                    <a:pt x="159085" y="19594"/>
                  </a:lnTo>
                  <a:lnTo>
                    <a:pt x="196852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6525"/>
            <p:cNvSpPr/>
            <p:nvPr>
              <p:custDataLst>
                <p:tags r:id="rId56"/>
              </p:custDataLst>
            </p:nvPr>
          </p:nvSpPr>
          <p:spPr>
            <a:xfrm>
              <a:off x="7797469" y="2698750"/>
              <a:ext cx="209882" cy="31751"/>
            </a:xfrm>
            <a:custGeom>
              <a:avLst/>
              <a:gdLst/>
              <a:ahLst/>
              <a:cxnLst/>
              <a:rect l="0" t="0" r="0" b="0"/>
              <a:pathLst>
                <a:path w="209882" h="31751">
                  <a:moveTo>
                    <a:pt x="13031" y="0"/>
                  </a:moveTo>
                  <a:lnTo>
                    <a:pt x="13031" y="0"/>
                  </a:lnTo>
                  <a:lnTo>
                    <a:pt x="2918" y="10113"/>
                  </a:lnTo>
                  <a:lnTo>
                    <a:pt x="644" y="14503"/>
                  </a:lnTo>
                  <a:lnTo>
                    <a:pt x="0" y="23144"/>
                  </a:lnTo>
                  <a:lnTo>
                    <a:pt x="2932" y="26013"/>
                  </a:lnTo>
                  <a:lnTo>
                    <a:pt x="13717" y="29200"/>
                  </a:lnTo>
                  <a:lnTo>
                    <a:pt x="52510" y="30994"/>
                  </a:lnTo>
                  <a:lnTo>
                    <a:pt x="90737" y="31526"/>
                  </a:lnTo>
                  <a:lnTo>
                    <a:pt x="122827" y="31650"/>
                  </a:lnTo>
                  <a:lnTo>
                    <a:pt x="157079" y="31706"/>
                  </a:lnTo>
                  <a:lnTo>
                    <a:pt x="209881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6526"/>
            <p:cNvSpPr/>
            <p:nvPr>
              <p:custDataLst>
                <p:tags r:id="rId57"/>
              </p:custDataLst>
            </p:nvPr>
          </p:nvSpPr>
          <p:spPr>
            <a:xfrm>
              <a:off x="5648430" y="2650816"/>
              <a:ext cx="34821" cy="9835"/>
            </a:xfrm>
            <a:custGeom>
              <a:avLst/>
              <a:gdLst/>
              <a:ahLst/>
              <a:cxnLst/>
              <a:rect l="0" t="0" r="0" b="0"/>
              <a:pathLst>
                <a:path w="34821" h="9835">
                  <a:moveTo>
                    <a:pt x="9420" y="9834"/>
                  </a:moveTo>
                  <a:lnTo>
                    <a:pt x="9420" y="9834"/>
                  </a:lnTo>
                  <a:lnTo>
                    <a:pt x="6049" y="6463"/>
                  </a:lnTo>
                  <a:lnTo>
                    <a:pt x="2512" y="4808"/>
                  </a:lnTo>
                  <a:lnTo>
                    <a:pt x="581" y="4367"/>
                  </a:lnTo>
                  <a:lnTo>
                    <a:pt x="0" y="3367"/>
                  </a:lnTo>
                  <a:lnTo>
                    <a:pt x="317" y="1995"/>
                  </a:lnTo>
                  <a:lnTo>
                    <a:pt x="1235" y="374"/>
                  </a:lnTo>
                  <a:lnTo>
                    <a:pt x="3258" y="0"/>
                  </a:lnTo>
                  <a:lnTo>
                    <a:pt x="34820" y="3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6527"/>
            <p:cNvSpPr/>
            <p:nvPr>
              <p:custDataLst>
                <p:tags r:id="rId58"/>
              </p:custDataLst>
            </p:nvPr>
          </p:nvSpPr>
          <p:spPr>
            <a:xfrm>
              <a:off x="5727961" y="2743200"/>
              <a:ext cx="75940" cy="12701"/>
            </a:xfrm>
            <a:custGeom>
              <a:avLst/>
              <a:gdLst/>
              <a:ahLst/>
              <a:cxnLst/>
              <a:rect l="0" t="0" r="0" b="0"/>
              <a:pathLst>
                <a:path w="75940" h="12701">
                  <a:moveTo>
                    <a:pt x="6089" y="0"/>
                  </a:moveTo>
                  <a:lnTo>
                    <a:pt x="6089" y="0"/>
                  </a:lnTo>
                  <a:lnTo>
                    <a:pt x="622" y="5467"/>
                  </a:lnTo>
                  <a:lnTo>
                    <a:pt x="0" y="9460"/>
                  </a:lnTo>
                  <a:lnTo>
                    <a:pt x="619" y="10540"/>
                  </a:lnTo>
                  <a:lnTo>
                    <a:pt x="1737" y="11260"/>
                  </a:lnTo>
                  <a:lnTo>
                    <a:pt x="5566" y="12060"/>
                  </a:lnTo>
                  <a:lnTo>
                    <a:pt x="11971" y="12416"/>
                  </a:lnTo>
                  <a:lnTo>
                    <a:pt x="53143" y="7627"/>
                  </a:lnTo>
                  <a:lnTo>
                    <a:pt x="7593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6528"/>
            <p:cNvSpPr/>
            <p:nvPr>
              <p:custDataLst>
                <p:tags r:id="rId59"/>
              </p:custDataLst>
            </p:nvPr>
          </p:nvSpPr>
          <p:spPr>
            <a:xfrm>
              <a:off x="5759711" y="2819400"/>
              <a:ext cx="50540" cy="12623"/>
            </a:xfrm>
            <a:custGeom>
              <a:avLst/>
              <a:gdLst/>
              <a:ahLst/>
              <a:cxnLst/>
              <a:rect l="0" t="0" r="0" b="0"/>
              <a:pathLst>
                <a:path w="50540" h="12623">
                  <a:moveTo>
                    <a:pt x="6089" y="6350"/>
                  </a:moveTo>
                  <a:lnTo>
                    <a:pt x="6089" y="6350"/>
                  </a:lnTo>
                  <a:lnTo>
                    <a:pt x="0" y="12438"/>
                  </a:lnTo>
                  <a:lnTo>
                    <a:pt x="6558" y="12622"/>
                  </a:lnTo>
                  <a:lnTo>
                    <a:pt x="505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6529"/>
            <p:cNvSpPr/>
            <p:nvPr>
              <p:custDataLst>
                <p:tags r:id="rId60"/>
              </p:custDataLst>
            </p:nvPr>
          </p:nvSpPr>
          <p:spPr>
            <a:xfrm>
              <a:off x="5555657" y="2178050"/>
              <a:ext cx="375244" cy="388182"/>
            </a:xfrm>
            <a:custGeom>
              <a:avLst/>
              <a:gdLst/>
              <a:ahLst/>
              <a:cxnLst/>
              <a:rect l="0" t="0" r="0" b="0"/>
              <a:pathLst>
                <a:path w="375244" h="388182">
                  <a:moveTo>
                    <a:pt x="279993" y="0"/>
                  </a:moveTo>
                  <a:lnTo>
                    <a:pt x="279993" y="0"/>
                  </a:lnTo>
                  <a:lnTo>
                    <a:pt x="298736" y="0"/>
                  </a:lnTo>
                  <a:lnTo>
                    <a:pt x="295581" y="3371"/>
                  </a:lnTo>
                  <a:lnTo>
                    <a:pt x="248566" y="20980"/>
                  </a:lnTo>
                  <a:lnTo>
                    <a:pt x="205973" y="36365"/>
                  </a:lnTo>
                  <a:lnTo>
                    <a:pt x="163053" y="52174"/>
                  </a:lnTo>
                  <a:lnTo>
                    <a:pt x="122838" y="68005"/>
                  </a:lnTo>
                  <a:lnTo>
                    <a:pt x="76216" y="93157"/>
                  </a:lnTo>
                  <a:lnTo>
                    <a:pt x="39591" y="120632"/>
                  </a:lnTo>
                  <a:lnTo>
                    <a:pt x="35565" y="127933"/>
                  </a:lnTo>
                  <a:lnTo>
                    <a:pt x="34491" y="131855"/>
                  </a:lnTo>
                  <a:lnTo>
                    <a:pt x="34480" y="135176"/>
                  </a:lnTo>
                  <a:lnTo>
                    <a:pt x="36350" y="140747"/>
                  </a:lnTo>
                  <a:lnTo>
                    <a:pt x="47060" y="145574"/>
                  </a:lnTo>
                  <a:lnTo>
                    <a:pt x="74804" y="150378"/>
                  </a:lnTo>
                  <a:lnTo>
                    <a:pt x="121426" y="156498"/>
                  </a:lnTo>
                  <a:lnTo>
                    <a:pt x="166983" y="160187"/>
                  </a:lnTo>
                  <a:lnTo>
                    <a:pt x="210496" y="165159"/>
                  </a:lnTo>
                  <a:lnTo>
                    <a:pt x="232747" y="170683"/>
                  </a:lnTo>
                  <a:lnTo>
                    <a:pt x="243943" y="177224"/>
                  </a:lnTo>
                  <a:lnTo>
                    <a:pt x="246082" y="181649"/>
                  </a:lnTo>
                  <a:lnTo>
                    <a:pt x="246097" y="186716"/>
                  </a:lnTo>
                  <a:lnTo>
                    <a:pt x="244696" y="192211"/>
                  </a:lnTo>
                  <a:lnTo>
                    <a:pt x="232611" y="210057"/>
                  </a:lnTo>
                  <a:lnTo>
                    <a:pt x="186251" y="244324"/>
                  </a:lnTo>
                  <a:lnTo>
                    <a:pt x="143727" y="268003"/>
                  </a:lnTo>
                  <a:lnTo>
                    <a:pt x="103524" y="290997"/>
                  </a:lnTo>
                  <a:lnTo>
                    <a:pt x="57300" y="320287"/>
                  </a:lnTo>
                  <a:lnTo>
                    <a:pt x="16057" y="349617"/>
                  </a:lnTo>
                  <a:lnTo>
                    <a:pt x="1821" y="362113"/>
                  </a:lnTo>
                  <a:lnTo>
                    <a:pt x="0" y="367703"/>
                  </a:lnTo>
                  <a:lnTo>
                    <a:pt x="1609" y="372841"/>
                  </a:lnTo>
                  <a:lnTo>
                    <a:pt x="5504" y="377677"/>
                  </a:lnTo>
                  <a:lnTo>
                    <a:pt x="17357" y="384933"/>
                  </a:lnTo>
                  <a:lnTo>
                    <a:pt x="24469" y="387855"/>
                  </a:lnTo>
                  <a:lnTo>
                    <a:pt x="69254" y="388181"/>
                  </a:lnTo>
                  <a:lnTo>
                    <a:pt x="111235" y="385632"/>
                  </a:lnTo>
                  <a:lnTo>
                    <a:pt x="153132" y="381915"/>
                  </a:lnTo>
                  <a:lnTo>
                    <a:pt x="186667" y="381271"/>
                  </a:lnTo>
                  <a:lnTo>
                    <a:pt x="233526" y="377709"/>
                  </a:lnTo>
                  <a:lnTo>
                    <a:pt x="267337" y="376009"/>
                  </a:lnTo>
                  <a:lnTo>
                    <a:pt x="310579" y="375053"/>
                  </a:lnTo>
                  <a:lnTo>
                    <a:pt x="375243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6530"/>
            <p:cNvSpPr/>
            <p:nvPr>
              <p:custDataLst>
                <p:tags r:id="rId61"/>
              </p:custDataLst>
            </p:nvPr>
          </p:nvSpPr>
          <p:spPr>
            <a:xfrm>
              <a:off x="5657850" y="27241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467" y="27136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6531"/>
            <p:cNvSpPr/>
            <p:nvPr>
              <p:custDataLst>
                <p:tags r:id="rId62"/>
              </p:custDataLst>
            </p:nvPr>
          </p:nvSpPr>
          <p:spPr>
            <a:xfrm>
              <a:off x="5918200" y="272415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19050" y="0"/>
                  </a:moveTo>
                  <a:lnTo>
                    <a:pt x="19050" y="0"/>
                  </a:lnTo>
                  <a:lnTo>
                    <a:pt x="4122" y="44159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6532"/>
            <p:cNvSpPr/>
            <p:nvPr>
              <p:custDataLst>
                <p:tags r:id="rId63"/>
              </p:custDataLst>
            </p:nvPr>
          </p:nvSpPr>
          <p:spPr>
            <a:xfrm>
              <a:off x="5664461" y="1987558"/>
              <a:ext cx="126740" cy="120643"/>
            </a:xfrm>
            <a:custGeom>
              <a:avLst/>
              <a:gdLst/>
              <a:ahLst/>
              <a:cxnLst/>
              <a:rect l="0" t="0" r="0" b="0"/>
              <a:pathLst>
                <a:path w="126740" h="120643">
                  <a:moveTo>
                    <a:pt x="6089" y="25392"/>
                  </a:moveTo>
                  <a:lnTo>
                    <a:pt x="6089" y="25392"/>
                  </a:lnTo>
                  <a:lnTo>
                    <a:pt x="622" y="19925"/>
                  </a:lnTo>
                  <a:lnTo>
                    <a:pt x="0" y="26045"/>
                  </a:lnTo>
                  <a:lnTo>
                    <a:pt x="5706" y="71997"/>
                  </a:lnTo>
                  <a:lnTo>
                    <a:pt x="6067" y="110284"/>
                  </a:lnTo>
                  <a:lnTo>
                    <a:pt x="6780" y="110209"/>
                  </a:lnTo>
                  <a:lnTo>
                    <a:pt x="9454" y="106362"/>
                  </a:lnTo>
                  <a:lnTo>
                    <a:pt x="18918" y="59916"/>
                  </a:lnTo>
                  <a:lnTo>
                    <a:pt x="33109" y="17099"/>
                  </a:lnTo>
                  <a:lnTo>
                    <a:pt x="41381" y="6889"/>
                  </a:lnTo>
                  <a:lnTo>
                    <a:pt x="52113" y="0"/>
                  </a:lnTo>
                  <a:lnTo>
                    <a:pt x="67701" y="231"/>
                  </a:lnTo>
                  <a:lnTo>
                    <a:pt x="84978" y="5742"/>
                  </a:lnTo>
                  <a:lnTo>
                    <a:pt x="99712" y="15248"/>
                  </a:lnTo>
                  <a:lnTo>
                    <a:pt x="111434" y="34054"/>
                  </a:lnTo>
                  <a:lnTo>
                    <a:pt x="122204" y="66764"/>
                  </a:lnTo>
                  <a:lnTo>
                    <a:pt x="126739" y="1206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6533"/>
            <p:cNvSpPr/>
            <p:nvPr>
              <p:custDataLst>
                <p:tags r:id="rId64"/>
              </p:custDataLst>
            </p:nvPr>
          </p:nvSpPr>
          <p:spPr>
            <a:xfrm>
              <a:off x="6150428" y="2185313"/>
              <a:ext cx="224973" cy="87988"/>
            </a:xfrm>
            <a:custGeom>
              <a:avLst/>
              <a:gdLst/>
              <a:ahLst/>
              <a:cxnLst/>
              <a:rect l="0" t="0" r="0" b="0"/>
              <a:pathLst>
                <a:path w="224973" h="87988">
                  <a:moveTo>
                    <a:pt x="21772" y="87987"/>
                  </a:moveTo>
                  <a:lnTo>
                    <a:pt x="21772" y="87987"/>
                  </a:lnTo>
                  <a:lnTo>
                    <a:pt x="12338" y="79259"/>
                  </a:lnTo>
                  <a:lnTo>
                    <a:pt x="7467" y="77052"/>
                  </a:lnTo>
                  <a:lnTo>
                    <a:pt x="2950" y="72308"/>
                  </a:lnTo>
                  <a:lnTo>
                    <a:pt x="757" y="69068"/>
                  </a:lnTo>
                  <a:lnTo>
                    <a:pt x="0" y="66202"/>
                  </a:lnTo>
                  <a:lnTo>
                    <a:pt x="202" y="63586"/>
                  </a:lnTo>
                  <a:lnTo>
                    <a:pt x="1042" y="61136"/>
                  </a:lnTo>
                  <a:lnTo>
                    <a:pt x="12337" y="47576"/>
                  </a:lnTo>
                  <a:lnTo>
                    <a:pt x="45961" y="29100"/>
                  </a:lnTo>
                  <a:lnTo>
                    <a:pt x="88874" y="13743"/>
                  </a:lnTo>
                  <a:lnTo>
                    <a:pt x="131689" y="3707"/>
                  </a:lnTo>
                  <a:lnTo>
                    <a:pt x="178088" y="0"/>
                  </a:lnTo>
                  <a:lnTo>
                    <a:pt x="198459" y="63"/>
                  </a:lnTo>
                  <a:lnTo>
                    <a:pt x="208720" y="2578"/>
                  </a:lnTo>
                  <a:lnTo>
                    <a:pt x="212725" y="5648"/>
                  </a:lnTo>
                  <a:lnTo>
                    <a:pt x="224972" y="244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6534"/>
            <p:cNvSpPr/>
            <p:nvPr>
              <p:custDataLst>
                <p:tags r:id="rId65"/>
              </p:custDataLst>
            </p:nvPr>
          </p:nvSpPr>
          <p:spPr>
            <a:xfrm>
              <a:off x="6154033" y="2495550"/>
              <a:ext cx="176918" cy="55386"/>
            </a:xfrm>
            <a:custGeom>
              <a:avLst/>
              <a:gdLst/>
              <a:ahLst/>
              <a:cxnLst/>
              <a:rect l="0" t="0" r="0" b="0"/>
              <a:pathLst>
                <a:path w="176918" h="55386">
                  <a:moveTo>
                    <a:pt x="5467" y="44450"/>
                  </a:moveTo>
                  <a:lnTo>
                    <a:pt x="5467" y="44450"/>
                  </a:lnTo>
                  <a:lnTo>
                    <a:pt x="0" y="55385"/>
                  </a:lnTo>
                  <a:lnTo>
                    <a:pt x="45273" y="34495"/>
                  </a:lnTo>
                  <a:lnTo>
                    <a:pt x="91333" y="18730"/>
                  </a:lnTo>
                  <a:lnTo>
                    <a:pt x="134403" y="8822"/>
                  </a:lnTo>
                  <a:lnTo>
                    <a:pt x="1769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6535"/>
            <p:cNvSpPr/>
            <p:nvPr>
              <p:custDataLst>
                <p:tags r:id="rId66"/>
              </p:custDataLst>
            </p:nvPr>
          </p:nvSpPr>
          <p:spPr>
            <a:xfrm>
              <a:off x="6432550" y="2495550"/>
              <a:ext cx="120651" cy="114301"/>
            </a:xfrm>
            <a:custGeom>
              <a:avLst/>
              <a:gdLst/>
              <a:ahLst/>
              <a:cxnLst/>
              <a:rect l="0" t="0" r="0" b="0"/>
              <a:pathLst>
                <a:path w="120651" h="1143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5901" y="10139"/>
                  </a:lnTo>
                  <a:lnTo>
                    <a:pt x="58327" y="50131"/>
                  </a:lnTo>
                  <a:lnTo>
                    <a:pt x="102180" y="95211"/>
                  </a:lnTo>
                  <a:lnTo>
                    <a:pt x="1206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6536"/>
            <p:cNvSpPr/>
            <p:nvPr>
              <p:custDataLst>
                <p:tags r:id="rId67"/>
              </p:custDataLst>
            </p:nvPr>
          </p:nvSpPr>
          <p:spPr>
            <a:xfrm>
              <a:off x="6466563" y="2463800"/>
              <a:ext cx="112038" cy="177801"/>
            </a:xfrm>
            <a:custGeom>
              <a:avLst/>
              <a:gdLst/>
              <a:ahLst/>
              <a:cxnLst/>
              <a:rect l="0" t="0" r="0" b="0"/>
              <a:pathLst>
                <a:path w="112038" h="177801">
                  <a:moveTo>
                    <a:pt x="112037" y="0"/>
                  </a:moveTo>
                  <a:lnTo>
                    <a:pt x="112037" y="0"/>
                  </a:lnTo>
                  <a:lnTo>
                    <a:pt x="108666" y="0"/>
                  </a:lnTo>
                  <a:lnTo>
                    <a:pt x="91773" y="10139"/>
                  </a:lnTo>
                  <a:lnTo>
                    <a:pt x="66451" y="36596"/>
                  </a:lnTo>
                  <a:lnTo>
                    <a:pt x="60027" y="48250"/>
                  </a:lnTo>
                  <a:lnTo>
                    <a:pt x="40355" y="87545"/>
                  </a:lnTo>
                  <a:lnTo>
                    <a:pt x="20187" y="128692"/>
                  </a:lnTo>
                  <a:lnTo>
                    <a:pt x="73" y="172882"/>
                  </a:lnTo>
                  <a:lnTo>
                    <a:pt x="0" y="174521"/>
                  </a:lnTo>
                  <a:lnTo>
                    <a:pt x="656" y="175614"/>
                  </a:lnTo>
                  <a:lnTo>
                    <a:pt x="4087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6537"/>
            <p:cNvSpPr/>
            <p:nvPr>
              <p:custDataLst>
                <p:tags r:id="rId68"/>
              </p:custDataLst>
            </p:nvPr>
          </p:nvSpPr>
          <p:spPr>
            <a:xfrm>
              <a:off x="6756196" y="2590800"/>
              <a:ext cx="133555" cy="21947"/>
            </a:xfrm>
            <a:custGeom>
              <a:avLst/>
              <a:gdLst/>
              <a:ahLst/>
              <a:cxnLst/>
              <a:rect l="0" t="0" r="0" b="0"/>
              <a:pathLst>
                <a:path w="133555" h="21947">
                  <a:moveTo>
                    <a:pt x="19254" y="6350"/>
                  </a:moveTo>
                  <a:lnTo>
                    <a:pt x="19254" y="6350"/>
                  </a:lnTo>
                  <a:lnTo>
                    <a:pt x="4506" y="19215"/>
                  </a:lnTo>
                  <a:lnTo>
                    <a:pt x="0" y="21946"/>
                  </a:lnTo>
                  <a:lnTo>
                    <a:pt x="6101" y="20221"/>
                  </a:lnTo>
                  <a:lnTo>
                    <a:pt x="46214" y="15833"/>
                  </a:lnTo>
                  <a:lnTo>
                    <a:pt x="90693" y="11908"/>
                  </a:lnTo>
                  <a:lnTo>
                    <a:pt x="13355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6538"/>
            <p:cNvSpPr/>
            <p:nvPr>
              <p:custDataLst>
                <p:tags r:id="rId69"/>
              </p:custDataLst>
            </p:nvPr>
          </p:nvSpPr>
          <p:spPr>
            <a:xfrm>
              <a:off x="6763012" y="2527509"/>
              <a:ext cx="69589" cy="15863"/>
            </a:xfrm>
            <a:custGeom>
              <a:avLst/>
              <a:gdLst/>
              <a:ahLst/>
              <a:cxnLst/>
              <a:rect l="0" t="0" r="0" b="0"/>
              <a:pathLst>
                <a:path w="69589" h="15863">
                  <a:moveTo>
                    <a:pt x="6088" y="12491"/>
                  </a:moveTo>
                  <a:lnTo>
                    <a:pt x="6088" y="12491"/>
                  </a:lnTo>
                  <a:lnTo>
                    <a:pt x="2717" y="12491"/>
                  </a:lnTo>
                  <a:lnTo>
                    <a:pt x="1724" y="13197"/>
                  </a:lnTo>
                  <a:lnTo>
                    <a:pt x="1061" y="14372"/>
                  </a:lnTo>
                  <a:lnTo>
                    <a:pt x="620" y="15862"/>
                  </a:lnTo>
                  <a:lnTo>
                    <a:pt x="0" y="7846"/>
                  </a:lnTo>
                  <a:lnTo>
                    <a:pt x="2029" y="5161"/>
                  </a:lnTo>
                  <a:lnTo>
                    <a:pt x="9928" y="2177"/>
                  </a:lnTo>
                  <a:lnTo>
                    <a:pt x="47896" y="0"/>
                  </a:lnTo>
                  <a:lnTo>
                    <a:pt x="69588" y="61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6539"/>
            <p:cNvSpPr/>
            <p:nvPr>
              <p:custDataLst>
                <p:tags r:id="rId70"/>
              </p:custDataLst>
            </p:nvPr>
          </p:nvSpPr>
          <p:spPr>
            <a:xfrm>
              <a:off x="6623933" y="2540000"/>
              <a:ext cx="11818" cy="19051"/>
            </a:xfrm>
            <a:custGeom>
              <a:avLst/>
              <a:gdLst/>
              <a:ahLst/>
              <a:cxnLst/>
              <a:rect l="0" t="0" r="0" b="0"/>
              <a:pathLst>
                <a:path w="11818" h="19051">
                  <a:moveTo>
                    <a:pt x="5467" y="19050"/>
                  </a:moveTo>
                  <a:lnTo>
                    <a:pt x="5467" y="19050"/>
                  </a:lnTo>
                  <a:lnTo>
                    <a:pt x="2096" y="15679"/>
                  </a:lnTo>
                  <a:lnTo>
                    <a:pt x="441" y="12142"/>
                  </a:lnTo>
                  <a:lnTo>
                    <a:pt x="0" y="10211"/>
                  </a:lnTo>
                  <a:lnTo>
                    <a:pt x="411" y="8219"/>
                  </a:lnTo>
                  <a:lnTo>
                    <a:pt x="4662" y="1222"/>
                  </a:lnTo>
                  <a:lnTo>
                    <a:pt x="11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6540"/>
            <p:cNvSpPr/>
            <p:nvPr>
              <p:custDataLst>
                <p:tags r:id="rId71"/>
              </p:custDataLst>
            </p:nvPr>
          </p:nvSpPr>
          <p:spPr>
            <a:xfrm>
              <a:off x="6629400" y="262890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0"/>
                  </a:moveTo>
                  <a:lnTo>
                    <a:pt x="6350" y="0"/>
                  </a:lnTo>
                  <a:lnTo>
                    <a:pt x="5645" y="27132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6" name="SMARTInkShape-Group1420"/>
          <p:cNvGrpSpPr/>
          <p:nvPr/>
        </p:nvGrpSpPr>
        <p:grpSpPr>
          <a:xfrm>
            <a:off x="4909956" y="2142642"/>
            <a:ext cx="277995" cy="619609"/>
            <a:chOff x="4909956" y="2142642"/>
            <a:chExt cx="277995" cy="619609"/>
          </a:xfrm>
        </p:grpSpPr>
        <p:sp>
          <p:nvSpPr>
            <p:cNvPr id="303" name="SMARTInkShape-6541"/>
            <p:cNvSpPr/>
            <p:nvPr>
              <p:custDataLst>
                <p:tags r:id="rId50"/>
              </p:custDataLst>
            </p:nvPr>
          </p:nvSpPr>
          <p:spPr>
            <a:xfrm>
              <a:off x="5029200" y="2142642"/>
              <a:ext cx="12701" cy="276709"/>
            </a:xfrm>
            <a:custGeom>
              <a:avLst/>
              <a:gdLst/>
              <a:ahLst/>
              <a:cxnLst/>
              <a:rect l="0" t="0" r="0" b="0"/>
              <a:pathLst>
                <a:path w="12701" h="27670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5069" y="0"/>
                  </a:lnTo>
                  <a:lnTo>
                    <a:pt x="6908" y="513"/>
                  </a:lnTo>
                  <a:lnTo>
                    <a:pt x="8838" y="1562"/>
                  </a:lnTo>
                  <a:lnTo>
                    <a:pt x="10983" y="10252"/>
                  </a:lnTo>
                  <a:lnTo>
                    <a:pt x="12474" y="53340"/>
                  </a:lnTo>
                  <a:lnTo>
                    <a:pt x="12633" y="92619"/>
                  </a:lnTo>
                  <a:lnTo>
                    <a:pt x="12680" y="132714"/>
                  </a:lnTo>
                  <a:lnTo>
                    <a:pt x="12696" y="174181"/>
                  </a:lnTo>
                  <a:lnTo>
                    <a:pt x="9041" y="220324"/>
                  </a:lnTo>
                  <a:lnTo>
                    <a:pt x="12700" y="276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6542"/>
            <p:cNvSpPr/>
            <p:nvPr>
              <p:custDataLst>
                <p:tags r:id="rId51"/>
              </p:custDataLst>
            </p:nvPr>
          </p:nvSpPr>
          <p:spPr>
            <a:xfrm>
              <a:off x="4909956" y="2470150"/>
              <a:ext cx="277995" cy="30607"/>
            </a:xfrm>
            <a:custGeom>
              <a:avLst/>
              <a:gdLst/>
              <a:ahLst/>
              <a:cxnLst/>
              <a:rect l="0" t="0" r="0" b="0"/>
              <a:pathLst>
                <a:path w="277995" h="30607">
                  <a:moveTo>
                    <a:pt x="17644" y="19050"/>
                  </a:moveTo>
                  <a:lnTo>
                    <a:pt x="17644" y="19050"/>
                  </a:lnTo>
                  <a:lnTo>
                    <a:pt x="0" y="30606"/>
                  </a:lnTo>
                  <a:lnTo>
                    <a:pt x="42106" y="24692"/>
                  </a:lnTo>
                  <a:lnTo>
                    <a:pt x="78984" y="18840"/>
                  </a:lnTo>
                  <a:lnTo>
                    <a:pt x="119780" y="12638"/>
                  </a:lnTo>
                  <a:lnTo>
                    <a:pt x="153349" y="8439"/>
                  </a:lnTo>
                  <a:lnTo>
                    <a:pt x="200453" y="2814"/>
                  </a:lnTo>
                  <a:lnTo>
                    <a:pt x="2779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6543"/>
            <p:cNvSpPr/>
            <p:nvPr>
              <p:custDataLst>
                <p:tags r:id="rId52"/>
              </p:custDataLst>
            </p:nvPr>
          </p:nvSpPr>
          <p:spPr>
            <a:xfrm>
              <a:off x="4984758" y="2593257"/>
              <a:ext cx="158852" cy="168994"/>
            </a:xfrm>
            <a:custGeom>
              <a:avLst/>
              <a:gdLst/>
              <a:ahLst/>
              <a:cxnLst/>
              <a:rect l="0" t="0" r="0" b="0"/>
              <a:pathLst>
                <a:path w="158852" h="168994">
                  <a:moveTo>
                    <a:pt x="25392" y="16593"/>
                  </a:moveTo>
                  <a:lnTo>
                    <a:pt x="25392" y="16593"/>
                  </a:lnTo>
                  <a:lnTo>
                    <a:pt x="15958" y="27438"/>
                  </a:lnTo>
                  <a:lnTo>
                    <a:pt x="9505" y="42619"/>
                  </a:lnTo>
                  <a:lnTo>
                    <a:pt x="998" y="90127"/>
                  </a:lnTo>
                  <a:lnTo>
                    <a:pt x="80" y="134030"/>
                  </a:lnTo>
                  <a:lnTo>
                    <a:pt x="0" y="154013"/>
                  </a:lnTo>
                  <a:lnTo>
                    <a:pt x="10824" y="110013"/>
                  </a:lnTo>
                  <a:lnTo>
                    <a:pt x="17704" y="70771"/>
                  </a:lnTo>
                  <a:lnTo>
                    <a:pt x="34195" y="30796"/>
                  </a:lnTo>
                  <a:lnTo>
                    <a:pt x="45533" y="15144"/>
                  </a:lnTo>
                  <a:lnTo>
                    <a:pt x="57626" y="5836"/>
                  </a:lnTo>
                  <a:lnTo>
                    <a:pt x="70057" y="1229"/>
                  </a:lnTo>
                  <a:lnTo>
                    <a:pt x="76335" y="0"/>
                  </a:lnTo>
                  <a:lnTo>
                    <a:pt x="83343" y="2003"/>
                  </a:lnTo>
                  <a:lnTo>
                    <a:pt x="112987" y="23615"/>
                  </a:lnTo>
                  <a:lnTo>
                    <a:pt x="147731" y="65336"/>
                  </a:lnTo>
                  <a:lnTo>
                    <a:pt x="158851" y="95946"/>
                  </a:lnTo>
                  <a:lnTo>
                    <a:pt x="158742" y="168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7" name="SMARTInkShape-6544"/>
          <p:cNvSpPr/>
          <p:nvPr>
            <p:custDataLst>
              <p:tags r:id="rId3"/>
            </p:custDataLst>
          </p:nvPr>
        </p:nvSpPr>
        <p:spPr>
          <a:xfrm>
            <a:off x="4354056" y="2106834"/>
            <a:ext cx="335315" cy="779055"/>
          </a:xfrm>
          <a:custGeom>
            <a:avLst/>
            <a:gdLst/>
            <a:ahLst/>
            <a:cxnLst/>
            <a:rect l="0" t="0" r="0" b="0"/>
            <a:pathLst>
              <a:path w="335315" h="779055">
                <a:moveTo>
                  <a:pt x="325894" y="45816"/>
                </a:moveTo>
                <a:lnTo>
                  <a:pt x="325894" y="45816"/>
                </a:lnTo>
                <a:lnTo>
                  <a:pt x="330963" y="40041"/>
                </a:lnTo>
                <a:lnTo>
                  <a:pt x="334732" y="33606"/>
                </a:lnTo>
                <a:lnTo>
                  <a:pt x="335314" y="29915"/>
                </a:lnTo>
                <a:lnTo>
                  <a:pt x="334079" y="22051"/>
                </a:lnTo>
                <a:lnTo>
                  <a:pt x="326046" y="9690"/>
                </a:lnTo>
                <a:lnTo>
                  <a:pt x="311357" y="461"/>
                </a:lnTo>
                <a:lnTo>
                  <a:pt x="283487" y="0"/>
                </a:lnTo>
                <a:lnTo>
                  <a:pt x="240507" y="6871"/>
                </a:lnTo>
                <a:lnTo>
                  <a:pt x="197628" y="19204"/>
                </a:lnTo>
                <a:lnTo>
                  <a:pt x="158035" y="35385"/>
                </a:lnTo>
                <a:lnTo>
                  <a:pt x="111566" y="63328"/>
                </a:lnTo>
                <a:lnTo>
                  <a:pt x="83572" y="88081"/>
                </a:lnTo>
                <a:lnTo>
                  <a:pt x="79679" y="93043"/>
                </a:lnTo>
                <a:lnTo>
                  <a:pt x="75353" y="107963"/>
                </a:lnTo>
                <a:lnTo>
                  <a:pt x="72577" y="149657"/>
                </a:lnTo>
                <a:lnTo>
                  <a:pt x="72096" y="192922"/>
                </a:lnTo>
                <a:lnTo>
                  <a:pt x="71934" y="237700"/>
                </a:lnTo>
                <a:lnTo>
                  <a:pt x="71911" y="271033"/>
                </a:lnTo>
                <a:lnTo>
                  <a:pt x="71902" y="309366"/>
                </a:lnTo>
                <a:lnTo>
                  <a:pt x="71192" y="346394"/>
                </a:lnTo>
                <a:lnTo>
                  <a:pt x="66120" y="387778"/>
                </a:lnTo>
                <a:lnTo>
                  <a:pt x="56699" y="425833"/>
                </a:lnTo>
                <a:lnTo>
                  <a:pt x="46837" y="472535"/>
                </a:lnTo>
                <a:lnTo>
                  <a:pt x="38363" y="517268"/>
                </a:lnTo>
                <a:lnTo>
                  <a:pt x="30886" y="551684"/>
                </a:lnTo>
                <a:lnTo>
                  <a:pt x="18743" y="593714"/>
                </a:lnTo>
                <a:lnTo>
                  <a:pt x="10407" y="627287"/>
                </a:lnTo>
                <a:lnTo>
                  <a:pt x="3879" y="659612"/>
                </a:lnTo>
                <a:lnTo>
                  <a:pt x="0" y="705578"/>
                </a:lnTo>
                <a:lnTo>
                  <a:pt x="5202" y="742951"/>
                </a:lnTo>
                <a:lnTo>
                  <a:pt x="12619" y="759231"/>
                </a:lnTo>
                <a:lnTo>
                  <a:pt x="22972" y="771171"/>
                </a:lnTo>
                <a:lnTo>
                  <a:pt x="42155" y="777418"/>
                </a:lnTo>
                <a:lnTo>
                  <a:pt x="78840" y="779054"/>
                </a:lnTo>
                <a:lnTo>
                  <a:pt x="118402" y="773188"/>
                </a:lnTo>
                <a:lnTo>
                  <a:pt x="162533" y="761935"/>
                </a:lnTo>
                <a:lnTo>
                  <a:pt x="205054" y="755103"/>
                </a:lnTo>
                <a:lnTo>
                  <a:pt x="248010" y="745767"/>
                </a:lnTo>
                <a:lnTo>
                  <a:pt x="306844" y="72526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0" name="SMARTInkShape-Group1422"/>
          <p:cNvGrpSpPr/>
          <p:nvPr/>
        </p:nvGrpSpPr>
        <p:grpSpPr>
          <a:xfrm>
            <a:off x="3714750" y="2216301"/>
            <a:ext cx="384372" cy="607943"/>
            <a:chOff x="3714750" y="2216301"/>
            <a:chExt cx="384372" cy="607943"/>
          </a:xfrm>
        </p:grpSpPr>
        <p:sp>
          <p:nvSpPr>
            <p:cNvPr id="308" name="SMARTInkShape-6545"/>
            <p:cNvSpPr/>
            <p:nvPr>
              <p:custDataLst>
                <p:tags r:id="rId48"/>
              </p:custDataLst>
            </p:nvPr>
          </p:nvSpPr>
          <p:spPr>
            <a:xfrm>
              <a:off x="3786920" y="2216301"/>
              <a:ext cx="312202" cy="607943"/>
            </a:xfrm>
            <a:custGeom>
              <a:avLst/>
              <a:gdLst/>
              <a:ahLst/>
              <a:cxnLst/>
              <a:rect l="0" t="0" r="0" b="0"/>
              <a:pathLst>
                <a:path w="312202" h="607943">
                  <a:moveTo>
                    <a:pt x="308830" y="12549"/>
                  </a:moveTo>
                  <a:lnTo>
                    <a:pt x="308830" y="12549"/>
                  </a:lnTo>
                  <a:lnTo>
                    <a:pt x="312201" y="12549"/>
                  </a:lnTo>
                  <a:lnTo>
                    <a:pt x="311783" y="11843"/>
                  </a:lnTo>
                  <a:lnTo>
                    <a:pt x="297242" y="3711"/>
                  </a:lnTo>
                  <a:lnTo>
                    <a:pt x="285249" y="993"/>
                  </a:lnTo>
                  <a:lnTo>
                    <a:pt x="246763" y="0"/>
                  </a:lnTo>
                  <a:lnTo>
                    <a:pt x="206650" y="3250"/>
                  </a:lnTo>
                  <a:lnTo>
                    <a:pt x="166684" y="12067"/>
                  </a:lnTo>
                  <a:lnTo>
                    <a:pt x="129208" y="20246"/>
                  </a:lnTo>
                  <a:lnTo>
                    <a:pt x="84868" y="41550"/>
                  </a:lnTo>
                  <a:lnTo>
                    <a:pt x="67023" y="53597"/>
                  </a:lnTo>
                  <a:lnTo>
                    <a:pt x="52093" y="68691"/>
                  </a:lnTo>
                  <a:lnTo>
                    <a:pt x="28939" y="102989"/>
                  </a:lnTo>
                  <a:lnTo>
                    <a:pt x="15800" y="139692"/>
                  </a:lnTo>
                  <a:lnTo>
                    <a:pt x="7831" y="178397"/>
                  </a:lnTo>
                  <a:lnTo>
                    <a:pt x="4451" y="220831"/>
                  </a:lnTo>
                  <a:lnTo>
                    <a:pt x="0" y="261862"/>
                  </a:lnTo>
                  <a:lnTo>
                    <a:pt x="20" y="305526"/>
                  </a:lnTo>
                  <a:lnTo>
                    <a:pt x="2842" y="349359"/>
                  </a:lnTo>
                  <a:lnTo>
                    <a:pt x="3678" y="387982"/>
                  </a:lnTo>
                  <a:lnTo>
                    <a:pt x="3960" y="433058"/>
                  </a:lnTo>
                  <a:lnTo>
                    <a:pt x="4016" y="473294"/>
                  </a:lnTo>
                  <a:lnTo>
                    <a:pt x="4027" y="518244"/>
                  </a:lnTo>
                  <a:lnTo>
                    <a:pt x="4029" y="560781"/>
                  </a:lnTo>
                  <a:lnTo>
                    <a:pt x="9497" y="595987"/>
                  </a:lnTo>
                  <a:lnTo>
                    <a:pt x="11203" y="599063"/>
                  </a:lnTo>
                  <a:lnTo>
                    <a:pt x="16859" y="604362"/>
                  </a:lnTo>
                  <a:lnTo>
                    <a:pt x="41463" y="607942"/>
                  </a:lnTo>
                  <a:lnTo>
                    <a:pt x="78974" y="604082"/>
                  </a:lnTo>
                  <a:lnTo>
                    <a:pt x="125687" y="594644"/>
                  </a:lnTo>
                  <a:lnTo>
                    <a:pt x="165565" y="582771"/>
                  </a:lnTo>
                  <a:lnTo>
                    <a:pt x="219930" y="558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6546"/>
            <p:cNvSpPr/>
            <p:nvPr>
              <p:custDataLst>
                <p:tags r:id="rId49"/>
              </p:custDataLst>
            </p:nvPr>
          </p:nvSpPr>
          <p:spPr>
            <a:xfrm>
              <a:off x="3714750" y="2540000"/>
              <a:ext cx="285751" cy="69851"/>
            </a:xfrm>
            <a:custGeom>
              <a:avLst/>
              <a:gdLst/>
              <a:ahLst/>
              <a:cxnLst/>
              <a:rect l="0" t="0" r="0" b="0"/>
              <a:pathLst>
                <a:path w="285751" h="69851">
                  <a:moveTo>
                    <a:pt x="0" y="69850"/>
                  </a:moveTo>
                  <a:lnTo>
                    <a:pt x="0" y="69850"/>
                  </a:lnTo>
                  <a:lnTo>
                    <a:pt x="7186" y="64075"/>
                  </a:lnTo>
                  <a:lnTo>
                    <a:pt x="28862" y="54655"/>
                  </a:lnTo>
                  <a:lnTo>
                    <a:pt x="70484" y="46376"/>
                  </a:lnTo>
                  <a:lnTo>
                    <a:pt x="104704" y="39191"/>
                  </a:lnTo>
                  <a:lnTo>
                    <a:pt x="142961" y="31294"/>
                  </a:lnTo>
                  <a:lnTo>
                    <a:pt x="179955" y="23786"/>
                  </a:lnTo>
                  <a:lnTo>
                    <a:pt x="222731" y="14887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3" name="SMARTInkShape-Group1423"/>
          <p:cNvGrpSpPr/>
          <p:nvPr/>
        </p:nvGrpSpPr>
        <p:grpSpPr>
          <a:xfrm>
            <a:off x="3060961" y="2510078"/>
            <a:ext cx="336290" cy="168462"/>
            <a:chOff x="3060961" y="2510078"/>
            <a:chExt cx="336290" cy="168462"/>
          </a:xfrm>
        </p:grpSpPr>
        <p:sp>
          <p:nvSpPr>
            <p:cNvPr id="311" name="SMARTInkShape-6547"/>
            <p:cNvSpPr/>
            <p:nvPr>
              <p:custDataLst>
                <p:tags r:id="rId46"/>
              </p:custDataLst>
            </p:nvPr>
          </p:nvSpPr>
          <p:spPr>
            <a:xfrm>
              <a:off x="3060961" y="2510078"/>
              <a:ext cx="291840" cy="17223"/>
            </a:xfrm>
            <a:custGeom>
              <a:avLst/>
              <a:gdLst/>
              <a:ahLst/>
              <a:cxnLst/>
              <a:rect l="0" t="0" r="0" b="0"/>
              <a:pathLst>
                <a:path w="291840" h="17223">
                  <a:moveTo>
                    <a:pt x="6089" y="4522"/>
                  </a:moveTo>
                  <a:lnTo>
                    <a:pt x="6089" y="4522"/>
                  </a:lnTo>
                  <a:lnTo>
                    <a:pt x="2718" y="4522"/>
                  </a:lnTo>
                  <a:lnTo>
                    <a:pt x="1725" y="5227"/>
                  </a:lnTo>
                  <a:lnTo>
                    <a:pt x="1063" y="6403"/>
                  </a:lnTo>
                  <a:lnTo>
                    <a:pt x="0" y="13360"/>
                  </a:lnTo>
                  <a:lnTo>
                    <a:pt x="1324" y="14648"/>
                  </a:lnTo>
                  <a:lnTo>
                    <a:pt x="6558" y="16078"/>
                  </a:lnTo>
                  <a:lnTo>
                    <a:pt x="49965" y="15190"/>
                  </a:lnTo>
                  <a:lnTo>
                    <a:pt x="92232" y="10270"/>
                  </a:lnTo>
                  <a:lnTo>
                    <a:pt x="132978" y="4344"/>
                  </a:lnTo>
                  <a:lnTo>
                    <a:pt x="170450" y="0"/>
                  </a:lnTo>
                  <a:lnTo>
                    <a:pt x="215420" y="595"/>
                  </a:lnTo>
                  <a:lnTo>
                    <a:pt x="258007" y="3746"/>
                  </a:lnTo>
                  <a:lnTo>
                    <a:pt x="275151" y="7663"/>
                  </a:lnTo>
                  <a:lnTo>
                    <a:pt x="291839" y="17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6548"/>
            <p:cNvSpPr/>
            <p:nvPr>
              <p:custDataLst>
                <p:tags r:id="rId47"/>
              </p:custDataLst>
            </p:nvPr>
          </p:nvSpPr>
          <p:spPr>
            <a:xfrm>
              <a:off x="3082794" y="2641600"/>
              <a:ext cx="314457" cy="36940"/>
            </a:xfrm>
            <a:custGeom>
              <a:avLst/>
              <a:gdLst/>
              <a:ahLst/>
              <a:cxnLst/>
              <a:rect l="0" t="0" r="0" b="0"/>
              <a:pathLst>
                <a:path w="314457" h="36940">
                  <a:moveTo>
                    <a:pt x="54106" y="0"/>
                  </a:moveTo>
                  <a:lnTo>
                    <a:pt x="54106" y="0"/>
                  </a:lnTo>
                  <a:lnTo>
                    <a:pt x="12366" y="26994"/>
                  </a:lnTo>
                  <a:lnTo>
                    <a:pt x="3805" y="30342"/>
                  </a:lnTo>
                  <a:lnTo>
                    <a:pt x="0" y="34181"/>
                  </a:lnTo>
                  <a:lnTo>
                    <a:pt x="1807" y="35488"/>
                  </a:lnTo>
                  <a:lnTo>
                    <a:pt x="11342" y="36939"/>
                  </a:lnTo>
                  <a:lnTo>
                    <a:pt x="49892" y="33506"/>
                  </a:lnTo>
                  <a:lnTo>
                    <a:pt x="84451" y="31565"/>
                  </a:lnTo>
                  <a:lnTo>
                    <a:pt x="116275" y="28610"/>
                  </a:lnTo>
                  <a:lnTo>
                    <a:pt x="151587" y="24945"/>
                  </a:lnTo>
                  <a:lnTo>
                    <a:pt x="186331" y="21670"/>
                  </a:lnTo>
                  <a:lnTo>
                    <a:pt x="231102" y="18415"/>
                  </a:lnTo>
                  <a:lnTo>
                    <a:pt x="275961" y="9846"/>
                  </a:lnTo>
                  <a:lnTo>
                    <a:pt x="3144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2" name="SMARTInkShape-Group1424"/>
          <p:cNvGrpSpPr/>
          <p:nvPr/>
        </p:nvGrpSpPr>
        <p:grpSpPr>
          <a:xfrm>
            <a:off x="1527572" y="2076036"/>
            <a:ext cx="1129324" cy="812962"/>
            <a:chOff x="1527572" y="2076036"/>
            <a:chExt cx="1129324" cy="812962"/>
          </a:xfrm>
        </p:grpSpPr>
        <p:sp>
          <p:nvSpPr>
            <p:cNvPr id="314" name="SMARTInkShape-6549"/>
            <p:cNvSpPr/>
            <p:nvPr>
              <p:custDataLst>
                <p:tags r:id="rId38"/>
              </p:custDataLst>
            </p:nvPr>
          </p:nvSpPr>
          <p:spPr>
            <a:xfrm>
              <a:off x="1714500" y="2613130"/>
              <a:ext cx="119768" cy="149121"/>
            </a:xfrm>
            <a:custGeom>
              <a:avLst/>
              <a:gdLst/>
              <a:ahLst/>
              <a:cxnLst/>
              <a:rect l="0" t="0" r="0" b="0"/>
              <a:pathLst>
                <a:path w="119768" h="149121">
                  <a:moveTo>
                    <a:pt x="114300" y="9420"/>
                  </a:moveTo>
                  <a:lnTo>
                    <a:pt x="114300" y="9420"/>
                  </a:lnTo>
                  <a:lnTo>
                    <a:pt x="117671" y="9420"/>
                  </a:lnTo>
                  <a:lnTo>
                    <a:pt x="118664" y="8714"/>
                  </a:lnTo>
                  <a:lnTo>
                    <a:pt x="119326" y="7539"/>
                  </a:lnTo>
                  <a:lnTo>
                    <a:pt x="119767" y="6049"/>
                  </a:lnTo>
                  <a:lnTo>
                    <a:pt x="119356" y="4350"/>
                  </a:lnTo>
                  <a:lnTo>
                    <a:pt x="117017" y="582"/>
                  </a:lnTo>
                  <a:lnTo>
                    <a:pt x="114701" y="0"/>
                  </a:lnTo>
                  <a:lnTo>
                    <a:pt x="108363" y="1235"/>
                  </a:lnTo>
                  <a:lnTo>
                    <a:pt x="100843" y="9780"/>
                  </a:lnTo>
                  <a:lnTo>
                    <a:pt x="63084" y="57262"/>
                  </a:lnTo>
                  <a:lnTo>
                    <a:pt x="38603" y="90318"/>
                  </a:lnTo>
                  <a:lnTo>
                    <a:pt x="0" y="149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6550"/>
            <p:cNvSpPr/>
            <p:nvPr>
              <p:custDataLst>
                <p:tags r:id="rId39"/>
              </p:custDataLst>
            </p:nvPr>
          </p:nvSpPr>
          <p:spPr>
            <a:xfrm>
              <a:off x="1708411" y="2613479"/>
              <a:ext cx="94990" cy="142422"/>
            </a:xfrm>
            <a:custGeom>
              <a:avLst/>
              <a:gdLst/>
              <a:ahLst/>
              <a:cxnLst/>
              <a:rect l="0" t="0" r="0" b="0"/>
              <a:pathLst>
                <a:path w="94990" h="142422">
                  <a:moveTo>
                    <a:pt x="6089" y="21771"/>
                  </a:moveTo>
                  <a:lnTo>
                    <a:pt x="6089" y="21771"/>
                  </a:lnTo>
                  <a:lnTo>
                    <a:pt x="1063" y="9838"/>
                  </a:lnTo>
                  <a:lnTo>
                    <a:pt x="0" y="756"/>
                  </a:lnTo>
                  <a:lnTo>
                    <a:pt x="619" y="0"/>
                  </a:lnTo>
                  <a:lnTo>
                    <a:pt x="1737" y="201"/>
                  </a:lnTo>
                  <a:lnTo>
                    <a:pt x="8562" y="5737"/>
                  </a:lnTo>
                  <a:lnTo>
                    <a:pt x="42861" y="45289"/>
                  </a:lnTo>
                  <a:lnTo>
                    <a:pt x="68883" y="89283"/>
                  </a:lnTo>
                  <a:lnTo>
                    <a:pt x="85062" y="123063"/>
                  </a:lnTo>
                  <a:lnTo>
                    <a:pt x="87755" y="133817"/>
                  </a:lnTo>
                  <a:lnTo>
                    <a:pt x="94989" y="142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6551"/>
            <p:cNvSpPr/>
            <p:nvPr>
              <p:custDataLst>
                <p:tags r:id="rId40"/>
              </p:custDataLst>
            </p:nvPr>
          </p:nvSpPr>
          <p:spPr>
            <a:xfrm>
              <a:off x="1527572" y="2330256"/>
              <a:ext cx="154956" cy="558742"/>
            </a:xfrm>
            <a:custGeom>
              <a:avLst/>
              <a:gdLst/>
              <a:ahLst/>
              <a:cxnLst/>
              <a:rect l="0" t="0" r="0" b="0"/>
              <a:pathLst>
                <a:path w="154956" h="558742">
                  <a:moveTo>
                    <a:pt x="15478" y="171644"/>
                  </a:moveTo>
                  <a:lnTo>
                    <a:pt x="15478" y="171644"/>
                  </a:lnTo>
                  <a:lnTo>
                    <a:pt x="15478" y="168273"/>
                  </a:lnTo>
                  <a:lnTo>
                    <a:pt x="17360" y="164736"/>
                  </a:lnTo>
                  <a:lnTo>
                    <a:pt x="18849" y="162805"/>
                  </a:lnTo>
                  <a:lnTo>
                    <a:pt x="19842" y="163635"/>
                  </a:lnTo>
                  <a:lnTo>
                    <a:pt x="21436" y="185819"/>
                  </a:lnTo>
                  <a:lnTo>
                    <a:pt x="21750" y="230340"/>
                  </a:lnTo>
                  <a:lnTo>
                    <a:pt x="21813" y="273288"/>
                  </a:lnTo>
                  <a:lnTo>
                    <a:pt x="21821" y="304308"/>
                  </a:lnTo>
                  <a:lnTo>
                    <a:pt x="19943" y="341143"/>
                  </a:lnTo>
                  <a:lnTo>
                    <a:pt x="17463" y="376799"/>
                  </a:lnTo>
                  <a:lnTo>
                    <a:pt x="16066" y="415561"/>
                  </a:lnTo>
                  <a:lnTo>
                    <a:pt x="15652" y="460835"/>
                  </a:lnTo>
                  <a:lnTo>
                    <a:pt x="15530" y="505137"/>
                  </a:lnTo>
                  <a:lnTo>
                    <a:pt x="15488" y="548983"/>
                  </a:lnTo>
                  <a:lnTo>
                    <a:pt x="15480" y="558741"/>
                  </a:lnTo>
                  <a:lnTo>
                    <a:pt x="15478" y="512612"/>
                  </a:lnTo>
                  <a:lnTo>
                    <a:pt x="15478" y="476056"/>
                  </a:lnTo>
                  <a:lnTo>
                    <a:pt x="15478" y="429292"/>
                  </a:lnTo>
                  <a:lnTo>
                    <a:pt x="15478" y="385254"/>
                  </a:lnTo>
                  <a:lnTo>
                    <a:pt x="15478" y="344297"/>
                  </a:lnTo>
                  <a:lnTo>
                    <a:pt x="15478" y="305350"/>
                  </a:lnTo>
                  <a:lnTo>
                    <a:pt x="18849" y="267000"/>
                  </a:lnTo>
                  <a:lnTo>
                    <a:pt x="20945" y="228825"/>
                  </a:lnTo>
                  <a:lnTo>
                    <a:pt x="24938" y="190703"/>
                  </a:lnTo>
                  <a:lnTo>
                    <a:pt x="28243" y="147213"/>
                  </a:lnTo>
                  <a:lnTo>
                    <a:pt x="33058" y="106706"/>
                  </a:lnTo>
                  <a:lnTo>
                    <a:pt x="39709" y="65177"/>
                  </a:lnTo>
                  <a:lnTo>
                    <a:pt x="51710" y="18161"/>
                  </a:lnTo>
                  <a:lnTo>
                    <a:pt x="55155" y="12877"/>
                  </a:lnTo>
                  <a:lnTo>
                    <a:pt x="66509" y="3244"/>
                  </a:lnTo>
                  <a:lnTo>
                    <a:pt x="72782" y="816"/>
                  </a:lnTo>
                  <a:lnTo>
                    <a:pt x="85396" y="0"/>
                  </a:lnTo>
                  <a:lnTo>
                    <a:pt x="98058" y="5752"/>
                  </a:lnTo>
                  <a:lnTo>
                    <a:pt x="115205" y="20891"/>
                  </a:lnTo>
                  <a:lnTo>
                    <a:pt x="129223" y="42545"/>
                  </a:lnTo>
                  <a:lnTo>
                    <a:pt x="146602" y="84838"/>
                  </a:lnTo>
                  <a:lnTo>
                    <a:pt x="153484" y="120866"/>
                  </a:lnTo>
                  <a:lnTo>
                    <a:pt x="154955" y="165349"/>
                  </a:lnTo>
                  <a:lnTo>
                    <a:pt x="149434" y="179900"/>
                  </a:lnTo>
                  <a:lnTo>
                    <a:pt x="119013" y="219167"/>
                  </a:lnTo>
                  <a:lnTo>
                    <a:pt x="108295" y="230630"/>
                  </a:lnTo>
                  <a:lnTo>
                    <a:pt x="93184" y="238547"/>
                  </a:lnTo>
                  <a:lnTo>
                    <a:pt x="48132" y="250984"/>
                  </a:lnTo>
                  <a:lnTo>
                    <a:pt x="9228" y="251678"/>
                  </a:lnTo>
                  <a:lnTo>
                    <a:pt x="0" y="250254"/>
                  </a:lnTo>
                  <a:lnTo>
                    <a:pt x="9128" y="254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6552"/>
            <p:cNvSpPr/>
            <p:nvPr>
              <p:custDataLst>
                <p:tags r:id="rId41"/>
              </p:custDataLst>
            </p:nvPr>
          </p:nvSpPr>
          <p:spPr>
            <a:xfrm>
              <a:off x="1982808" y="2375316"/>
              <a:ext cx="93643" cy="285335"/>
            </a:xfrm>
            <a:custGeom>
              <a:avLst/>
              <a:gdLst/>
              <a:ahLst/>
              <a:cxnLst/>
              <a:rect l="0" t="0" r="0" b="0"/>
              <a:pathLst>
                <a:path w="93643" h="285335">
                  <a:moveTo>
                    <a:pt x="93642" y="18634"/>
                  </a:moveTo>
                  <a:lnTo>
                    <a:pt x="93642" y="18634"/>
                  </a:lnTo>
                  <a:lnTo>
                    <a:pt x="93642" y="990"/>
                  </a:lnTo>
                  <a:lnTo>
                    <a:pt x="89879" y="209"/>
                  </a:lnTo>
                  <a:lnTo>
                    <a:pt x="86900" y="0"/>
                  </a:lnTo>
                  <a:lnTo>
                    <a:pt x="77945" y="5414"/>
                  </a:lnTo>
                  <a:lnTo>
                    <a:pt x="64767" y="18480"/>
                  </a:lnTo>
                  <a:lnTo>
                    <a:pt x="39392" y="60980"/>
                  </a:lnTo>
                  <a:lnTo>
                    <a:pt x="25227" y="98181"/>
                  </a:lnTo>
                  <a:lnTo>
                    <a:pt x="13007" y="140668"/>
                  </a:lnTo>
                  <a:lnTo>
                    <a:pt x="3820" y="182262"/>
                  </a:lnTo>
                  <a:lnTo>
                    <a:pt x="0" y="211285"/>
                  </a:lnTo>
                  <a:lnTo>
                    <a:pt x="5610" y="240032"/>
                  </a:lnTo>
                  <a:lnTo>
                    <a:pt x="19581" y="264150"/>
                  </a:lnTo>
                  <a:lnTo>
                    <a:pt x="33755" y="277960"/>
                  </a:lnTo>
                  <a:lnTo>
                    <a:pt x="68242" y="285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6553"/>
            <p:cNvSpPr/>
            <p:nvPr>
              <p:custDataLst>
                <p:tags r:id="rId42"/>
              </p:custDataLst>
            </p:nvPr>
          </p:nvSpPr>
          <p:spPr>
            <a:xfrm>
              <a:off x="2330450" y="2413000"/>
              <a:ext cx="87734" cy="254001"/>
            </a:xfrm>
            <a:custGeom>
              <a:avLst/>
              <a:gdLst/>
              <a:ahLst/>
              <a:cxnLst/>
              <a:rect l="0" t="0" r="0" b="0"/>
              <a:pathLst>
                <a:path w="87734" h="254001">
                  <a:moveTo>
                    <a:pt x="69850" y="0"/>
                  </a:moveTo>
                  <a:lnTo>
                    <a:pt x="69850" y="0"/>
                  </a:lnTo>
                  <a:lnTo>
                    <a:pt x="75317" y="0"/>
                  </a:lnTo>
                  <a:lnTo>
                    <a:pt x="84961" y="33257"/>
                  </a:lnTo>
                  <a:lnTo>
                    <a:pt x="87733" y="75941"/>
                  </a:lnTo>
                  <a:lnTo>
                    <a:pt x="85183" y="118692"/>
                  </a:lnTo>
                  <a:lnTo>
                    <a:pt x="79959" y="151428"/>
                  </a:lnTo>
                  <a:lnTo>
                    <a:pt x="56664" y="192843"/>
                  </a:lnTo>
                  <a:lnTo>
                    <a:pt x="18377" y="240222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6554"/>
            <p:cNvSpPr/>
            <p:nvPr>
              <p:custDataLst>
                <p:tags r:id="rId43"/>
              </p:custDataLst>
            </p:nvPr>
          </p:nvSpPr>
          <p:spPr>
            <a:xfrm>
              <a:off x="2406650" y="2125707"/>
              <a:ext cx="250246" cy="683968"/>
            </a:xfrm>
            <a:custGeom>
              <a:avLst/>
              <a:gdLst/>
              <a:ahLst/>
              <a:cxnLst/>
              <a:rect l="0" t="0" r="0" b="0"/>
              <a:pathLst>
                <a:path w="250246" h="683968">
                  <a:moveTo>
                    <a:pt x="76200" y="52343"/>
                  </a:moveTo>
                  <a:lnTo>
                    <a:pt x="76200" y="52343"/>
                  </a:lnTo>
                  <a:lnTo>
                    <a:pt x="79571" y="45601"/>
                  </a:lnTo>
                  <a:lnTo>
                    <a:pt x="91780" y="34666"/>
                  </a:lnTo>
                  <a:lnTo>
                    <a:pt x="137989" y="11001"/>
                  </a:lnTo>
                  <a:lnTo>
                    <a:pt x="183342" y="40"/>
                  </a:lnTo>
                  <a:lnTo>
                    <a:pt x="218639" y="0"/>
                  </a:lnTo>
                  <a:lnTo>
                    <a:pt x="234992" y="6502"/>
                  </a:lnTo>
                  <a:lnTo>
                    <a:pt x="241328" y="11199"/>
                  </a:lnTo>
                  <a:lnTo>
                    <a:pt x="245552" y="17858"/>
                  </a:lnTo>
                  <a:lnTo>
                    <a:pt x="250245" y="34664"/>
                  </a:lnTo>
                  <a:lnTo>
                    <a:pt x="248189" y="79974"/>
                  </a:lnTo>
                  <a:lnTo>
                    <a:pt x="243655" y="119248"/>
                  </a:lnTo>
                  <a:lnTo>
                    <a:pt x="241765" y="166401"/>
                  </a:lnTo>
                  <a:lnTo>
                    <a:pt x="239557" y="205377"/>
                  </a:lnTo>
                  <a:lnTo>
                    <a:pt x="235860" y="247201"/>
                  </a:lnTo>
                  <a:lnTo>
                    <a:pt x="231848" y="292347"/>
                  </a:lnTo>
                  <a:lnTo>
                    <a:pt x="229563" y="332457"/>
                  </a:lnTo>
                  <a:lnTo>
                    <a:pt x="229028" y="363105"/>
                  </a:lnTo>
                  <a:lnTo>
                    <a:pt x="228727" y="406652"/>
                  </a:lnTo>
                  <a:lnTo>
                    <a:pt x="230519" y="446837"/>
                  </a:lnTo>
                  <a:lnTo>
                    <a:pt x="233686" y="479557"/>
                  </a:lnTo>
                  <a:lnTo>
                    <a:pt x="238730" y="523628"/>
                  </a:lnTo>
                  <a:lnTo>
                    <a:pt x="240792" y="568639"/>
                  </a:lnTo>
                  <a:lnTo>
                    <a:pt x="241150" y="605370"/>
                  </a:lnTo>
                  <a:lnTo>
                    <a:pt x="239116" y="629038"/>
                  </a:lnTo>
                  <a:lnTo>
                    <a:pt x="231157" y="648965"/>
                  </a:lnTo>
                  <a:lnTo>
                    <a:pt x="218683" y="663466"/>
                  </a:lnTo>
                  <a:lnTo>
                    <a:pt x="211405" y="669308"/>
                  </a:lnTo>
                  <a:lnTo>
                    <a:pt x="170824" y="677531"/>
                  </a:lnTo>
                  <a:lnTo>
                    <a:pt x="138481" y="681336"/>
                  </a:lnTo>
                  <a:lnTo>
                    <a:pt x="105291" y="683967"/>
                  </a:lnTo>
                  <a:lnTo>
                    <a:pt x="71726" y="682786"/>
                  </a:lnTo>
                  <a:lnTo>
                    <a:pt x="27837" y="674782"/>
                  </a:lnTo>
                  <a:lnTo>
                    <a:pt x="0" y="668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6555"/>
            <p:cNvSpPr/>
            <p:nvPr>
              <p:custDataLst>
                <p:tags r:id="rId44"/>
              </p:custDataLst>
            </p:nvPr>
          </p:nvSpPr>
          <p:spPr>
            <a:xfrm>
              <a:off x="2129843" y="2438923"/>
              <a:ext cx="162508" cy="191612"/>
            </a:xfrm>
            <a:custGeom>
              <a:avLst/>
              <a:gdLst/>
              <a:ahLst/>
              <a:cxnLst/>
              <a:rect l="0" t="0" r="0" b="0"/>
              <a:pathLst>
                <a:path w="162508" h="191612">
                  <a:moveTo>
                    <a:pt x="156157" y="12177"/>
                  </a:moveTo>
                  <a:lnTo>
                    <a:pt x="156157" y="12177"/>
                  </a:lnTo>
                  <a:lnTo>
                    <a:pt x="156157" y="1242"/>
                  </a:lnTo>
                  <a:lnTo>
                    <a:pt x="155451" y="654"/>
                  </a:lnTo>
                  <a:lnTo>
                    <a:pt x="152786" y="0"/>
                  </a:lnTo>
                  <a:lnTo>
                    <a:pt x="151087" y="1942"/>
                  </a:lnTo>
                  <a:lnTo>
                    <a:pt x="135176" y="46882"/>
                  </a:lnTo>
                  <a:lnTo>
                    <a:pt x="116563" y="92609"/>
                  </a:lnTo>
                  <a:lnTo>
                    <a:pt x="92330" y="139734"/>
                  </a:lnTo>
                  <a:lnTo>
                    <a:pt x="60933" y="176008"/>
                  </a:lnTo>
                  <a:lnTo>
                    <a:pt x="46020" y="186230"/>
                  </a:lnTo>
                  <a:lnTo>
                    <a:pt x="34535" y="191369"/>
                  </a:lnTo>
                  <a:lnTo>
                    <a:pt x="29214" y="191611"/>
                  </a:lnTo>
                  <a:lnTo>
                    <a:pt x="19540" y="188116"/>
                  </a:lnTo>
                  <a:lnTo>
                    <a:pt x="10536" y="178096"/>
                  </a:lnTo>
                  <a:lnTo>
                    <a:pt x="3242" y="164941"/>
                  </a:lnTo>
                  <a:lnTo>
                    <a:pt x="0" y="152039"/>
                  </a:lnTo>
                  <a:lnTo>
                    <a:pt x="1546" y="129504"/>
                  </a:lnTo>
                  <a:lnTo>
                    <a:pt x="6538" y="118885"/>
                  </a:lnTo>
                  <a:lnTo>
                    <a:pt x="9844" y="115066"/>
                  </a:lnTo>
                  <a:lnTo>
                    <a:pt x="22925" y="110822"/>
                  </a:lnTo>
                  <a:lnTo>
                    <a:pt x="41204" y="110347"/>
                  </a:lnTo>
                  <a:lnTo>
                    <a:pt x="83669" y="121540"/>
                  </a:lnTo>
                  <a:lnTo>
                    <a:pt x="127587" y="145844"/>
                  </a:lnTo>
                  <a:lnTo>
                    <a:pt x="162507" y="170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6556"/>
            <p:cNvSpPr/>
            <p:nvPr>
              <p:custDataLst>
                <p:tags r:id="rId45"/>
              </p:custDataLst>
            </p:nvPr>
          </p:nvSpPr>
          <p:spPr>
            <a:xfrm>
              <a:off x="1798152" y="2076036"/>
              <a:ext cx="240199" cy="175837"/>
            </a:xfrm>
            <a:custGeom>
              <a:avLst/>
              <a:gdLst/>
              <a:ahLst/>
              <a:cxnLst/>
              <a:rect l="0" t="0" r="0" b="0"/>
              <a:pathLst>
                <a:path w="240199" h="175837">
                  <a:moveTo>
                    <a:pt x="62398" y="82964"/>
                  </a:moveTo>
                  <a:lnTo>
                    <a:pt x="62398" y="82964"/>
                  </a:lnTo>
                  <a:lnTo>
                    <a:pt x="65769" y="82964"/>
                  </a:lnTo>
                  <a:lnTo>
                    <a:pt x="65351" y="83669"/>
                  </a:lnTo>
                  <a:lnTo>
                    <a:pt x="38817" y="106729"/>
                  </a:lnTo>
                  <a:lnTo>
                    <a:pt x="17909" y="146318"/>
                  </a:lnTo>
                  <a:lnTo>
                    <a:pt x="6210" y="172864"/>
                  </a:lnTo>
                  <a:lnTo>
                    <a:pt x="4478" y="174647"/>
                  </a:lnTo>
                  <a:lnTo>
                    <a:pt x="2618" y="175836"/>
                  </a:lnTo>
                  <a:lnTo>
                    <a:pt x="1378" y="175218"/>
                  </a:lnTo>
                  <a:lnTo>
                    <a:pt x="0" y="170767"/>
                  </a:lnTo>
                  <a:lnTo>
                    <a:pt x="5951" y="132931"/>
                  </a:lnTo>
                  <a:lnTo>
                    <a:pt x="13853" y="86170"/>
                  </a:lnTo>
                  <a:lnTo>
                    <a:pt x="30219" y="50282"/>
                  </a:lnTo>
                  <a:lnTo>
                    <a:pt x="59622" y="12486"/>
                  </a:lnTo>
                  <a:lnTo>
                    <a:pt x="70807" y="2722"/>
                  </a:lnTo>
                  <a:lnTo>
                    <a:pt x="77176" y="541"/>
                  </a:lnTo>
                  <a:lnTo>
                    <a:pt x="91779" y="0"/>
                  </a:lnTo>
                  <a:lnTo>
                    <a:pt x="112496" y="7033"/>
                  </a:lnTo>
                  <a:lnTo>
                    <a:pt x="137048" y="26416"/>
                  </a:lnTo>
                  <a:lnTo>
                    <a:pt x="148173" y="42298"/>
                  </a:lnTo>
                  <a:lnTo>
                    <a:pt x="171748" y="84882"/>
                  </a:lnTo>
                  <a:lnTo>
                    <a:pt x="198519" y="128651"/>
                  </a:lnTo>
                  <a:lnTo>
                    <a:pt x="201829" y="134588"/>
                  </a:lnTo>
                  <a:lnTo>
                    <a:pt x="240198" y="1591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6" name="SMARTInkShape-Group1425"/>
          <p:cNvGrpSpPr/>
          <p:nvPr/>
        </p:nvGrpSpPr>
        <p:grpSpPr>
          <a:xfrm>
            <a:off x="616199" y="2179194"/>
            <a:ext cx="676223" cy="597171"/>
            <a:chOff x="616199" y="2179194"/>
            <a:chExt cx="676223" cy="597171"/>
          </a:xfrm>
        </p:grpSpPr>
        <p:sp>
          <p:nvSpPr>
            <p:cNvPr id="323" name="SMARTInkShape-6557"/>
            <p:cNvSpPr/>
            <p:nvPr>
              <p:custDataLst>
                <p:tags r:id="rId35"/>
              </p:custDataLst>
            </p:nvPr>
          </p:nvSpPr>
          <p:spPr>
            <a:xfrm>
              <a:off x="616199" y="2262231"/>
              <a:ext cx="278269" cy="467623"/>
            </a:xfrm>
            <a:custGeom>
              <a:avLst/>
              <a:gdLst/>
              <a:ahLst/>
              <a:cxnLst/>
              <a:rect l="0" t="0" r="0" b="0"/>
              <a:pathLst>
                <a:path w="278269" h="467623">
                  <a:moveTo>
                    <a:pt x="272801" y="42819"/>
                  </a:moveTo>
                  <a:lnTo>
                    <a:pt x="272801" y="42819"/>
                  </a:lnTo>
                  <a:lnTo>
                    <a:pt x="276172" y="39448"/>
                  </a:lnTo>
                  <a:lnTo>
                    <a:pt x="278268" y="27239"/>
                  </a:lnTo>
                  <a:lnTo>
                    <a:pt x="275518" y="13586"/>
                  </a:lnTo>
                  <a:lnTo>
                    <a:pt x="273202" y="10631"/>
                  </a:lnTo>
                  <a:lnTo>
                    <a:pt x="266864" y="7346"/>
                  </a:lnTo>
                  <a:lnTo>
                    <a:pt x="233362" y="39"/>
                  </a:lnTo>
                  <a:lnTo>
                    <a:pt x="187122" y="0"/>
                  </a:lnTo>
                  <a:lnTo>
                    <a:pt x="145601" y="10346"/>
                  </a:lnTo>
                  <a:lnTo>
                    <a:pt x="125251" y="16392"/>
                  </a:lnTo>
                  <a:lnTo>
                    <a:pt x="80544" y="43520"/>
                  </a:lnTo>
                  <a:lnTo>
                    <a:pt x="58262" y="72189"/>
                  </a:lnTo>
                  <a:lnTo>
                    <a:pt x="37545" y="115439"/>
                  </a:lnTo>
                  <a:lnTo>
                    <a:pt x="25927" y="160253"/>
                  </a:lnTo>
                  <a:lnTo>
                    <a:pt x="16838" y="203442"/>
                  </a:lnTo>
                  <a:lnTo>
                    <a:pt x="8248" y="250623"/>
                  </a:lnTo>
                  <a:lnTo>
                    <a:pt x="1638" y="288164"/>
                  </a:lnTo>
                  <a:lnTo>
                    <a:pt x="0" y="334354"/>
                  </a:lnTo>
                  <a:lnTo>
                    <a:pt x="1682" y="377507"/>
                  </a:lnTo>
                  <a:lnTo>
                    <a:pt x="5228" y="423059"/>
                  </a:lnTo>
                  <a:lnTo>
                    <a:pt x="11357" y="439709"/>
                  </a:lnTo>
                  <a:lnTo>
                    <a:pt x="24827" y="457219"/>
                  </a:lnTo>
                  <a:lnTo>
                    <a:pt x="29168" y="460903"/>
                  </a:lnTo>
                  <a:lnTo>
                    <a:pt x="41518" y="464995"/>
                  </a:lnTo>
                  <a:lnTo>
                    <a:pt x="82555" y="467622"/>
                  </a:lnTo>
                  <a:lnTo>
                    <a:pt x="120476" y="461335"/>
                  </a:lnTo>
                  <a:lnTo>
                    <a:pt x="166951" y="452566"/>
                  </a:lnTo>
                  <a:lnTo>
                    <a:pt x="195342" y="440098"/>
                  </a:lnTo>
                  <a:lnTo>
                    <a:pt x="222001" y="4174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6558"/>
            <p:cNvSpPr/>
            <p:nvPr>
              <p:custDataLst>
                <p:tags r:id="rId36"/>
              </p:custDataLst>
            </p:nvPr>
          </p:nvSpPr>
          <p:spPr>
            <a:xfrm>
              <a:off x="679450" y="2489200"/>
              <a:ext cx="184151" cy="57151"/>
            </a:xfrm>
            <a:custGeom>
              <a:avLst/>
              <a:gdLst/>
              <a:ahLst/>
              <a:cxnLst/>
              <a:rect l="0" t="0" r="0" b="0"/>
              <a:pathLst>
                <a:path w="184151" h="57151">
                  <a:moveTo>
                    <a:pt x="0" y="57150"/>
                  </a:moveTo>
                  <a:lnTo>
                    <a:pt x="0" y="57150"/>
                  </a:lnTo>
                  <a:lnTo>
                    <a:pt x="8838" y="48312"/>
                  </a:lnTo>
                  <a:lnTo>
                    <a:pt x="46718" y="35074"/>
                  </a:lnTo>
                  <a:lnTo>
                    <a:pt x="90054" y="20752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6559"/>
            <p:cNvSpPr/>
            <p:nvPr>
              <p:custDataLst>
                <p:tags r:id="rId37"/>
              </p:custDataLst>
            </p:nvPr>
          </p:nvSpPr>
          <p:spPr>
            <a:xfrm>
              <a:off x="1022942" y="2179194"/>
              <a:ext cx="269480" cy="597171"/>
            </a:xfrm>
            <a:custGeom>
              <a:avLst/>
              <a:gdLst/>
              <a:ahLst/>
              <a:cxnLst/>
              <a:rect l="0" t="0" r="0" b="0"/>
              <a:pathLst>
                <a:path w="269480" h="597171">
                  <a:moveTo>
                    <a:pt x="266108" y="11556"/>
                  </a:moveTo>
                  <a:lnTo>
                    <a:pt x="266108" y="11556"/>
                  </a:lnTo>
                  <a:lnTo>
                    <a:pt x="269479" y="8185"/>
                  </a:lnTo>
                  <a:lnTo>
                    <a:pt x="269061" y="6486"/>
                  </a:lnTo>
                  <a:lnTo>
                    <a:pt x="264833" y="2718"/>
                  </a:lnTo>
                  <a:lnTo>
                    <a:pt x="251149" y="0"/>
                  </a:lnTo>
                  <a:lnTo>
                    <a:pt x="207545" y="888"/>
                  </a:lnTo>
                  <a:lnTo>
                    <a:pt x="169717" y="11095"/>
                  </a:lnTo>
                  <a:lnTo>
                    <a:pt x="126339" y="36133"/>
                  </a:lnTo>
                  <a:lnTo>
                    <a:pt x="99420" y="57173"/>
                  </a:lnTo>
                  <a:lnTo>
                    <a:pt x="75651" y="98658"/>
                  </a:lnTo>
                  <a:lnTo>
                    <a:pt x="65451" y="138593"/>
                  </a:lnTo>
                  <a:lnTo>
                    <a:pt x="54761" y="178466"/>
                  </a:lnTo>
                  <a:lnTo>
                    <a:pt x="45207" y="223524"/>
                  </a:lnTo>
                  <a:lnTo>
                    <a:pt x="37908" y="263215"/>
                  </a:lnTo>
                  <a:lnTo>
                    <a:pt x="31276" y="297789"/>
                  </a:lnTo>
                  <a:lnTo>
                    <a:pt x="22962" y="343780"/>
                  </a:lnTo>
                  <a:lnTo>
                    <a:pt x="13442" y="385630"/>
                  </a:lnTo>
                  <a:lnTo>
                    <a:pt x="6153" y="421548"/>
                  </a:lnTo>
                  <a:lnTo>
                    <a:pt x="1407" y="461589"/>
                  </a:lnTo>
                  <a:lnTo>
                    <a:pt x="0" y="504027"/>
                  </a:lnTo>
                  <a:lnTo>
                    <a:pt x="2493" y="533821"/>
                  </a:lnTo>
                  <a:lnTo>
                    <a:pt x="19059" y="568311"/>
                  </a:lnTo>
                  <a:lnTo>
                    <a:pt x="31425" y="582617"/>
                  </a:lnTo>
                  <a:lnTo>
                    <a:pt x="55266" y="591798"/>
                  </a:lnTo>
                  <a:lnTo>
                    <a:pt x="100625" y="597170"/>
                  </a:lnTo>
                  <a:lnTo>
                    <a:pt x="145345" y="594294"/>
                  </a:lnTo>
                  <a:lnTo>
                    <a:pt x="191218" y="587001"/>
                  </a:lnTo>
                  <a:lnTo>
                    <a:pt x="253408" y="564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7" name="SMARTInkShape-6560"/>
          <p:cNvSpPr/>
          <p:nvPr>
            <p:custDataLst>
              <p:tags r:id="rId4"/>
            </p:custDataLst>
          </p:nvPr>
        </p:nvSpPr>
        <p:spPr>
          <a:xfrm>
            <a:off x="4311650" y="654134"/>
            <a:ext cx="50514" cy="275411"/>
          </a:xfrm>
          <a:custGeom>
            <a:avLst/>
            <a:gdLst/>
            <a:ahLst/>
            <a:cxnLst/>
            <a:rect l="0" t="0" r="0" b="0"/>
            <a:pathLst>
              <a:path w="50514" h="275411">
                <a:moveTo>
                  <a:pt x="0" y="12616"/>
                </a:moveTo>
                <a:lnTo>
                  <a:pt x="0" y="12616"/>
                </a:lnTo>
                <a:lnTo>
                  <a:pt x="3371" y="9245"/>
                </a:lnTo>
                <a:lnTo>
                  <a:pt x="6907" y="7590"/>
                </a:lnTo>
                <a:lnTo>
                  <a:pt x="8838" y="7149"/>
                </a:lnTo>
                <a:lnTo>
                  <a:pt x="10125" y="6149"/>
                </a:lnTo>
                <a:lnTo>
                  <a:pt x="12670" y="0"/>
                </a:lnTo>
                <a:lnTo>
                  <a:pt x="17058" y="17964"/>
                </a:lnTo>
                <a:lnTo>
                  <a:pt x="20538" y="62382"/>
                </a:lnTo>
                <a:lnTo>
                  <a:pt x="27810" y="108916"/>
                </a:lnTo>
                <a:lnTo>
                  <a:pt x="36257" y="156426"/>
                </a:lnTo>
                <a:lnTo>
                  <a:pt x="42221" y="198196"/>
                </a:lnTo>
                <a:lnTo>
                  <a:pt x="47527" y="239453"/>
                </a:lnTo>
                <a:lnTo>
                  <a:pt x="50513" y="274516"/>
                </a:lnTo>
                <a:lnTo>
                  <a:pt x="49903" y="275410"/>
                </a:lnTo>
                <a:lnTo>
                  <a:pt x="48791" y="275301"/>
                </a:lnTo>
                <a:lnTo>
                  <a:pt x="47344" y="274523"/>
                </a:lnTo>
                <a:lnTo>
                  <a:pt x="46379" y="272593"/>
                </a:lnTo>
                <a:lnTo>
                  <a:pt x="44450" y="24756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6" name="SMARTInkShape-Group1427"/>
          <p:cNvGrpSpPr/>
          <p:nvPr/>
        </p:nvGrpSpPr>
        <p:grpSpPr>
          <a:xfrm>
            <a:off x="3405149" y="466463"/>
            <a:ext cx="2231915" cy="873388"/>
            <a:chOff x="3405149" y="466463"/>
            <a:chExt cx="2231915" cy="873388"/>
          </a:xfrm>
        </p:grpSpPr>
        <p:sp>
          <p:nvSpPr>
            <p:cNvPr id="328" name="SMARTInkShape-6561"/>
            <p:cNvSpPr/>
            <p:nvPr>
              <p:custDataLst>
                <p:tags r:id="rId17"/>
              </p:custDataLst>
            </p:nvPr>
          </p:nvSpPr>
          <p:spPr>
            <a:xfrm>
              <a:off x="3850791" y="1175687"/>
              <a:ext cx="67160" cy="9072"/>
            </a:xfrm>
            <a:custGeom>
              <a:avLst/>
              <a:gdLst/>
              <a:ahLst/>
              <a:cxnLst/>
              <a:rect l="0" t="0" r="0" b="0"/>
              <a:pathLst>
                <a:path w="67160" h="9072">
                  <a:moveTo>
                    <a:pt x="3659" y="5413"/>
                  </a:moveTo>
                  <a:lnTo>
                    <a:pt x="3659" y="5413"/>
                  </a:lnTo>
                  <a:lnTo>
                    <a:pt x="0" y="9071"/>
                  </a:lnTo>
                  <a:lnTo>
                    <a:pt x="1563" y="7509"/>
                  </a:lnTo>
                  <a:lnTo>
                    <a:pt x="48385" y="0"/>
                  </a:lnTo>
                  <a:lnTo>
                    <a:pt x="67159" y="5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6562"/>
            <p:cNvSpPr/>
            <p:nvPr>
              <p:custDataLst>
                <p:tags r:id="rId18"/>
              </p:custDataLst>
            </p:nvPr>
          </p:nvSpPr>
          <p:spPr>
            <a:xfrm>
              <a:off x="3753112" y="1098811"/>
              <a:ext cx="12439" cy="6090"/>
            </a:xfrm>
            <a:custGeom>
              <a:avLst/>
              <a:gdLst/>
              <a:ahLst/>
              <a:cxnLst/>
              <a:rect l="0" t="0" r="0" b="0"/>
              <a:pathLst>
                <a:path w="12439" h="6090">
                  <a:moveTo>
                    <a:pt x="6088" y="6089"/>
                  </a:moveTo>
                  <a:lnTo>
                    <a:pt x="6088" y="6089"/>
                  </a:lnTo>
                  <a:lnTo>
                    <a:pt x="0" y="0"/>
                  </a:lnTo>
                  <a:lnTo>
                    <a:pt x="12438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6563"/>
            <p:cNvSpPr/>
            <p:nvPr>
              <p:custDataLst>
                <p:tags r:id="rId19"/>
              </p:custDataLst>
            </p:nvPr>
          </p:nvSpPr>
          <p:spPr>
            <a:xfrm>
              <a:off x="3771900" y="116840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6350" y="0"/>
                  </a:moveTo>
                  <a:lnTo>
                    <a:pt x="6350" y="0"/>
                  </a:lnTo>
                  <a:lnTo>
                    <a:pt x="2979" y="6742"/>
                  </a:lnTo>
                  <a:lnTo>
                    <a:pt x="174" y="53415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6564"/>
            <p:cNvSpPr/>
            <p:nvPr>
              <p:custDataLst>
                <p:tags r:id="rId20"/>
              </p:custDataLst>
            </p:nvPr>
          </p:nvSpPr>
          <p:spPr>
            <a:xfrm>
              <a:off x="3848983" y="1250950"/>
              <a:ext cx="75318" cy="36957"/>
            </a:xfrm>
            <a:custGeom>
              <a:avLst/>
              <a:gdLst/>
              <a:ahLst/>
              <a:cxnLst/>
              <a:rect l="0" t="0" r="0" b="0"/>
              <a:pathLst>
                <a:path w="75318" h="36957">
                  <a:moveTo>
                    <a:pt x="5467" y="25400"/>
                  </a:moveTo>
                  <a:lnTo>
                    <a:pt x="5467" y="25400"/>
                  </a:lnTo>
                  <a:lnTo>
                    <a:pt x="2096" y="28771"/>
                  </a:lnTo>
                  <a:lnTo>
                    <a:pt x="441" y="32307"/>
                  </a:lnTo>
                  <a:lnTo>
                    <a:pt x="0" y="34238"/>
                  </a:lnTo>
                  <a:lnTo>
                    <a:pt x="411" y="35526"/>
                  </a:lnTo>
                  <a:lnTo>
                    <a:pt x="1391" y="36384"/>
                  </a:lnTo>
                  <a:lnTo>
                    <a:pt x="2749" y="36956"/>
                  </a:lnTo>
                  <a:lnTo>
                    <a:pt x="40582" y="20323"/>
                  </a:lnTo>
                  <a:lnTo>
                    <a:pt x="753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6565"/>
            <p:cNvSpPr/>
            <p:nvPr>
              <p:custDataLst>
                <p:tags r:id="rId21"/>
              </p:custDataLst>
            </p:nvPr>
          </p:nvSpPr>
          <p:spPr>
            <a:xfrm>
              <a:off x="3648891" y="644268"/>
              <a:ext cx="370660" cy="360299"/>
            </a:xfrm>
            <a:custGeom>
              <a:avLst/>
              <a:gdLst/>
              <a:ahLst/>
              <a:cxnLst/>
              <a:rect l="0" t="0" r="0" b="0"/>
              <a:pathLst>
                <a:path w="370660" h="360299">
                  <a:moveTo>
                    <a:pt x="345259" y="16132"/>
                  </a:moveTo>
                  <a:lnTo>
                    <a:pt x="345259" y="16132"/>
                  </a:lnTo>
                  <a:lnTo>
                    <a:pt x="345259" y="12761"/>
                  </a:lnTo>
                  <a:lnTo>
                    <a:pt x="347141" y="9224"/>
                  </a:lnTo>
                  <a:lnTo>
                    <a:pt x="348630" y="7294"/>
                  </a:lnTo>
                  <a:lnTo>
                    <a:pt x="347506" y="6006"/>
                  </a:lnTo>
                  <a:lnTo>
                    <a:pt x="337928" y="3489"/>
                  </a:lnTo>
                  <a:lnTo>
                    <a:pt x="336139" y="2059"/>
                  </a:lnTo>
                  <a:lnTo>
                    <a:pt x="334946" y="400"/>
                  </a:lnTo>
                  <a:lnTo>
                    <a:pt x="332739" y="0"/>
                  </a:lnTo>
                  <a:lnTo>
                    <a:pt x="305967" y="4449"/>
                  </a:lnTo>
                  <a:lnTo>
                    <a:pt x="264590" y="28718"/>
                  </a:lnTo>
                  <a:lnTo>
                    <a:pt x="221094" y="49818"/>
                  </a:lnTo>
                  <a:lnTo>
                    <a:pt x="175724" y="74861"/>
                  </a:lnTo>
                  <a:lnTo>
                    <a:pt x="131854" y="95623"/>
                  </a:lnTo>
                  <a:lnTo>
                    <a:pt x="118003" y="104613"/>
                  </a:lnTo>
                  <a:lnTo>
                    <a:pt x="92716" y="126144"/>
                  </a:lnTo>
                  <a:lnTo>
                    <a:pt x="88379" y="134641"/>
                  </a:lnTo>
                  <a:lnTo>
                    <a:pt x="88332" y="143121"/>
                  </a:lnTo>
                  <a:lnTo>
                    <a:pt x="89308" y="147358"/>
                  </a:lnTo>
                  <a:lnTo>
                    <a:pt x="101680" y="155829"/>
                  </a:lnTo>
                  <a:lnTo>
                    <a:pt x="140747" y="172765"/>
                  </a:lnTo>
                  <a:lnTo>
                    <a:pt x="175248" y="185335"/>
                  </a:lnTo>
                  <a:lnTo>
                    <a:pt x="184562" y="192698"/>
                  </a:lnTo>
                  <a:lnTo>
                    <a:pt x="185916" y="197343"/>
                  </a:lnTo>
                  <a:lnTo>
                    <a:pt x="183658" y="208148"/>
                  </a:lnTo>
                  <a:lnTo>
                    <a:pt x="167712" y="229502"/>
                  </a:lnTo>
                  <a:lnTo>
                    <a:pt x="125690" y="261567"/>
                  </a:lnTo>
                  <a:lnTo>
                    <a:pt x="88025" y="283649"/>
                  </a:lnTo>
                  <a:lnTo>
                    <a:pt x="46301" y="307688"/>
                  </a:lnTo>
                  <a:lnTo>
                    <a:pt x="9478" y="334536"/>
                  </a:lnTo>
                  <a:lnTo>
                    <a:pt x="1995" y="344852"/>
                  </a:lnTo>
                  <a:lnTo>
                    <a:pt x="0" y="349579"/>
                  </a:lnTo>
                  <a:lnTo>
                    <a:pt x="1492" y="353435"/>
                  </a:lnTo>
                  <a:lnTo>
                    <a:pt x="10676" y="359602"/>
                  </a:lnTo>
                  <a:lnTo>
                    <a:pt x="38454" y="360298"/>
                  </a:lnTo>
                  <a:lnTo>
                    <a:pt x="80239" y="356036"/>
                  </a:lnTo>
                  <a:lnTo>
                    <a:pt x="121625" y="350305"/>
                  </a:lnTo>
                  <a:lnTo>
                    <a:pt x="155320" y="346216"/>
                  </a:lnTo>
                  <a:lnTo>
                    <a:pt x="190992" y="342047"/>
                  </a:lnTo>
                  <a:lnTo>
                    <a:pt x="234168" y="336439"/>
                  </a:lnTo>
                  <a:lnTo>
                    <a:pt x="271735" y="333052"/>
                  </a:lnTo>
                  <a:lnTo>
                    <a:pt x="314145" y="325150"/>
                  </a:lnTo>
                  <a:lnTo>
                    <a:pt x="370659" y="314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6566"/>
            <p:cNvSpPr/>
            <p:nvPr>
              <p:custDataLst>
                <p:tags r:id="rId22"/>
              </p:custDataLst>
            </p:nvPr>
          </p:nvSpPr>
          <p:spPr>
            <a:xfrm>
              <a:off x="4506713" y="979743"/>
              <a:ext cx="166888" cy="245808"/>
            </a:xfrm>
            <a:custGeom>
              <a:avLst/>
              <a:gdLst/>
              <a:ahLst/>
              <a:cxnLst/>
              <a:rect l="0" t="0" r="0" b="0"/>
              <a:pathLst>
                <a:path w="166888" h="245808">
                  <a:moveTo>
                    <a:pt x="166887" y="17207"/>
                  </a:moveTo>
                  <a:lnTo>
                    <a:pt x="166887" y="17207"/>
                  </a:lnTo>
                  <a:lnTo>
                    <a:pt x="166887" y="11740"/>
                  </a:lnTo>
                  <a:lnTo>
                    <a:pt x="163516" y="4377"/>
                  </a:lnTo>
                  <a:lnTo>
                    <a:pt x="161818" y="2303"/>
                  </a:lnTo>
                  <a:lnTo>
                    <a:pt x="158048" y="0"/>
                  </a:lnTo>
                  <a:lnTo>
                    <a:pt x="155350" y="797"/>
                  </a:lnTo>
                  <a:lnTo>
                    <a:pt x="148589" y="5445"/>
                  </a:lnTo>
                  <a:lnTo>
                    <a:pt x="110114" y="52453"/>
                  </a:lnTo>
                  <a:lnTo>
                    <a:pt x="73006" y="97596"/>
                  </a:lnTo>
                  <a:lnTo>
                    <a:pt x="43438" y="141971"/>
                  </a:lnTo>
                  <a:lnTo>
                    <a:pt x="15999" y="189477"/>
                  </a:lnTo>
                  <a:lnTo>
                    <a:pt x="0" y="226473"/>
                  </a:lnTo>
                  <a:lnTo>
                    <a:pt x="522" y="236273"/>
                  </a:lnTo>
                  <a:lnTo>
                    <a:pt x="2356" y="239451"/>
                  </a:lnTo>
                  <a:lnTo>
                    <a:pt x="14487" y="245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6567"/>
            <p:cNvSpPr/>
            <p:nvPr>
              <p:custDataLst>
                <p:tags r:id="rId23"/>
              </p:custDataLst>
            </p:nvPr>
          </p:nvSpPr>
          <p:spPr>
            <a:xfrm>
              <a:off x="3740150" y="466463"/>
              <a:ext cx="136234" cy="142765"/>
            </a:xfrm>
            <a:custGeom>
              <a:avLst/>
              <a:gdLst/>
              <a:ahLst/>
              <a:cxnLst/>
              <a:rect l="0" t="0" r="0" b="0"/>
              <a:pathLst>
                <a:path w="136234" h="142765">
                  <a:moveTo>
                    <a:pt x="0" y="54237"/>
                  </a:moveTo>
                  <a:lnTo>
                    <a:pt x="0" y="54237"/>
                  </a:lnTo>
                  <a:lnTo>
                    <a:pt x="0" y="43302"/>
                  </a:lnTo>
                  <a:lnTo>
                    <a:pt x="3371" y="48802"/>
                  </a:lnTo>
                  <a:lnTo>
                    <a:pt x="5467" y="59369"/>
                  </a:lnTo>
                  <a:lnTo>
                    <a:pt x="6234" y="98596"/>
                  </a:lnTo>
                  <a:lnTo>
                    <a:pt x="8221" y="132520"/>
                  </a:lnTo>
                  <a:lnTo>
                    <a:pt x="11373" y="142578"/>
                  </a:lnTo>
                  <a:lnTo>
                    <a:pt x="11815" y="142764"/>
                  </a:lnTo>
                  <a:lnTo>
                    <a:pt x="17012" y="101880"/>
                  </a:lnTo>
                  <a:lnTo>
                    <a:pt x="20529" y="58500"/>
                  </a:lnTo>
                  <a:lnTo>
                    <a:pt x="26169" y="17090"/>
                  </a:lnTo>
                  <a:lnTo>
                    <a:pt x="31857" y="6918"/>
                  </a:lnTo>
                  <a:lnTo>
                    <a:pt x="36760" y="3641"/>
                  </a:lnTo>
                  <a:lnTo>
                    <a:pt x="49734" y="0"/>
                  </a:lnTo>
                  <a:lnTo>
                    <a:pt x="76276" y="4692"/>
                  </a:lnTo>
                  <a:lnTo>
                    <a:pt x="99741" y="15019"/>
                  </a:lnTo>
                  <a:lnTo>
                    <a:pt x="120099" y="37129"/>
                  </a:lnTo>
                  <a:lnTo>
                    <a:pt x="129424" y="55910"/>
                  </a:lnTo>
                  <a:lnTo>
                    <a:pt x="136233" y="85037"/>
                  </a:lnTo>
                  <a:lnTo>
                    <a:pt x="133350" y="117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6568"/>
            <p:cNvSpPr/>
            <p:nvPr>
              <p:custDataLst>
                <p:tags r:id="rId24"/>
              </p:custDataLst>
            </p:nvPr>
          </p:nvSpPr>
          <p:spPr>
            <a:xfrm>
              <a:off x="4759390" y="1200150"/>
              <a:ext cx="9461" cy="69851"/>
            </a:xfrm>
            <a:custGeom>
              <a:avLst/>
              <a:gdLst/>
              <a:ahLst/>
              <a:cxnLst/>
              <a:rect l="0" t="0" r="0" b="0"/>
              <a:pathLst>
                <a:path w="9461" h="69851">
                  <a:moveTo>
                    <a:pt x="9460" y="0"/>
                  </a:moveTo>
                  <a:lnTo>
                    <a:pt x="9460" y="0"/>
                  </a:lnTo>
                  <a:lnTo>
                    <a:pt x="9460" y="3371"/>
                  </a:lnTo>
                  <a:lnTo>
                    <a:pt x="3698" y="24179"/>
                  </a:lnTo>
                  <a:lnTo>
                    <a:pt x="0" y="60037"/>
                  </a:lnTo>
                  <a:lnTo>
                    <a:pt x="311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6569"/>
            <p:cNvSpPr/>
            <p:nvPr>
              <p:custDataLst>
                <p:tags r:id="rId25"/>
              </p:custDataLst>
            </p:nvPr>
          </p:nvSpPr>
          <p:spPr>
            <a:xfrm>
              <a:off x="4181566" y="655256"/>
              <a:ext cx="225335" cy="49595"/>
            </a:xfrm>
            <a:custGeom>
              <a:avLst/>
              <a:gdLst/>
              <a:ahLst/>
              <a:cxnLst/>
              <a:rect l="0" t="0" r="0" b="0"/>
              <a:pathLst>
                <a:path w="225335" h="49595">
                  <a:moveTo>
                    <a:pt x="28484" y="49594"/>
                  </a:moveTo>
                  <a:lnTo>
                    <a:pt x="28484" y="49594"/>
                  </a:lnTo>
                  <a:lnTo>
                    <a:pt x="22003" y="48888"/>
                  </a:lnTo>
                  <a:lnTo>
                    <a:pt x="575" y="43505"/>
                  </a:lnTo>
                  <a:lnTo>
                    <a:pt x="0" y="42713"/>
                  </a:lnTo>
                  <a:lnTo>
                    <a:pt x="323" y="41479"/>
                  </a:lnTo>
                  <a:lnTo>
                    <a:pt x="1243" y="39950"/>
                  </a:lnTo>
                  <a:lnTo>
                    <a:pt x="41646" y="19486"/>
                  </a:lnTo>
                  <a:lnTo>
                    <a:pt x="86034" y="10665"/>
                  </a:lnTo>
                  <a:lnTo>
                    <a:pt x="123853" y="4898"/>
                  </a:lnTo>
                  <a:lnTo>
                    <a:pt x="164444" y="0"/>
                  </a:lnTo>
                  <a:lnTo>
                    <a:pt x="204467" y="834"/>
                  </a:lnTo>
                  <a:lnTo>
                    <a:pt x="211423" y="2271"/>
                  </a:lnTo>
                  <a:lnTo>
                    <a:pt x="216060" y="5345"/>
                  </a:lnTo>
                  <a:lnTo>
                    <a:pt x="219151" y="9511"/>
                  </a:lnTo>
                  <a:lnTo>
                    <a:pt x="225334" y="30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6570"/>
            <p:cNvSpPr/>
            <p:nvPr>
              <p:custDataLst>
                <p:tags r:id="rId26"/>
              </p:custDataLst>
            </p:nvPr>
          </p:nvSpPr>
          <p:spPr>
            <a:xfrm>
              <a:off x="5154046" y="1003300"/>
              <a:ext cx="154555" cy="158751"/>
            </a:xfrm>
            <a:custGeom>
              <a:avLst/>
              <a:gdLst/>
              <a:ahLst/>
              <a:cxnLst/>
              <a:rect l="0" t="0" r="0" b="0"/>
              <a:pathLst>
                <a:path w="154555" h="158751">
                  <a:moveTo>
                    <a:pt x="122804" y="0"/>
                  </a:moveTo>
                  <a:lnTo>
                    <a:pt x="122804" y="0"/>
                  </a:lnTo>
                  <a:lnTo>
                    <a:pt x="122804" y="6742"/>
                  </a:lnTo>
                  <a:lnTo>
                    <a:pt x="94674" y="44845"/>
                  </a:lnTo>
                  <a:lnTo>
                    <a:pt x="77546" y="62206"/>
                  </a:lnTo>
                  <a:lnTo>
                    <a:pt x="46497" y="80960"/>
                  </a:lnTo>
                  <a:lnTo>
                    <a:pt x="31975" y="83489"/>
                  </a:lnTo>
                  <a:lnTo>
                    <a:pt x="24151" y="83176"/>
                  </a:lnTo>
                  <a:lnTo>
                    <a:pt x="18230" y="81556"/>
                  </a:lnTo>
                  <a:lnTo>
                    <a:pt x="6525" y="73240"/>
                  </a:lnTo>
                  <a:lnTo>
                    <a:pt x="1039" y="68299"/>
                  </a:lnTo>
                  <a:lnTo>
                    <a:pt x="0" y="65288"/>
                  </a:lnTo>
                  <a:lnTo>
                    <a:pt x="726" y="58180"/>
                  </a:lnTo>
                  <a:lnTo>
                    <a:pt x="3401" y="52199"/>
                  </a:lnTo>
                  <a:lnTo>
                    <a:pt x="5101" y="49616"/>
                  </a:lnTo>
                  <a:lnTo>
                    <a:pt x="8352" y="47894"/>
                  </a:lnTo>
                  <a:lnTo>
                    <a:pt x="17608" y="45981"/>
                  </a:lnTo>
                  <a:lnTo>
                    <a:pt x="25015" y="47012"/>
                  </a:lnTo>
                  <a:lnTo>
                    <a:pt x="27978" y="48274"/>
                  </a:lnTo>
                  <a:lnTo>
                    <a:pt x="58872" y="78097"/>
                  </a:lnTo>
                  <a:lnTo>
                    <a:pt x="97366" y="120259"/>
                  </a:lnTo>
                  <a:lnTo>
                    <a:pt x="119426" y="139231"/>
                  </a:lnTo>
                  <a:lnTo>
                    <a:pt x="154554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6571"/>
            <p:cNvSpPr/>
            <p:nvPr>
              <p:custDataLst>
                <p:tags r:id="rId27"/>
              </p:custDataLst>
            </p:nvPr>
          </p:nvSpPr>
          <p:spPr>
            <a:xfrm>
              <a:off x="4933950" y="1061796"/>
              <a:ext cx="88901" cy="11355"/>
            </a:xfrm>
            <a:custGeom>
              <a:avLst/>
              <a:gdLst/>
              <a:ahLst/>
              <a:cxnLst/>
              <a:rect l="0" t="0" r="0" b="0"/>
              <a:pathLst>
                <a:path w="88901" h="11355">
                  <a:moveTo>
                    <a:pt x="0" y="11354"/>
                  </a:moveTo>
                  <a:lnTo>
                    <a:pt x="0" y="11354"/>
                  </a:lnTo>
                  <a:lnTo>
                    <a:pt x="3371" y="7983"/>
                  </a:lnTo>
                  <a:lnTo>
                    <a:pt x="8788" y="6328"/>
                  </a:lnTo>
                  <a:lnTo>
                    <a:pt x="19773" y="3515"/>
                  </a:lnTo>
                  <a:lnTo>
                    <a:pt x="29955" y="814"/>
                  </a:lnTo>
                  <a:lnTo>
                    <a:pt x="53404" y="0"/>
                  </a:lnTo>
                  <a:lnTo>
                    <a:pt x="88900" y="50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6572"/>
            <p:cNvSpPr/>
            <p:nvPr>
              <p:custDataLst>
                <p:tags r:id="rId28"/>
              </p:custDataLst>
            </p:nvPr>
          </p:nvSpPr>
          <p:spPr>
            <a:xfrm>
              <a:off x="4744956" y="1092200"/>
              <a:ext cx="30245" cy="54023"/>
            </a:xfrm>
            <a:custGeom>
              <a:avLst/>
              <a:gdLst/>
              <a:ahLst/>
              <a:cxnLst/>
              <a:rect l="0" t="0" r="0" b="0"/>
              <a:pathLst>
                <a:path w="30245" h="54023">
                  <a:moveTo>
                    <a:pt x="30244" y="31750"/>
                  </a:moveTo>
                  <a:lnTo>
                    <a:pt x="30244" y="31750"/>
                  </a:lnTo>
                  <a:lnTo>
                    <a:pt x="26873" y="31750"/>
                  </a:lnTo>
                  <a:lnTo>
                    <a:pt x="23336" y="29868"/>
                  </a:lnTo>
                  <a:lnTo>
                    <a:pt x="21405" y="28379"/>
                  </a:lnTo>
                  <a:lnTo>
                    <a:pt x="18707" y="28797"/>
                  </a:lnTo>
                  <a:lnTo>
                    <a:pt x="11946" y="33025"/>
                  </a:lnTo>
                  <a:lnTo>
                    <a:pt x="0" y="48589"/>
                  </a:lnTo>
                  <a:lnTo>
                    <a:pt x="909" y="50032"/>
                  </a:lnTo>
                  <a:lnTo>
                    <a:pt x="5682" y="53516"/>
                  </a:lnTo>
                  <a:lnTo>
                    <a:pt x="8225" y="54022"/>
                  </a:lnTo>
                  <a:lnTo>
                    <a:pt x="10625" y="53653"/>
                  </a:lnTo>
                  <a:lnTo>
                    <a:pt x="12931" y="52702"/>
                  </a:lnTo>
                  <a:lnTo>
                    <a:pt x="17375" y="47882"/>
                  </a:lnTo>
                  <a:lnTo>
                    <a:pt x="20997" y="41037"/>
                  </a:lnTo>
                  <a:lnTo>
                    <a:pt x="23511" y="20996"/>
                  </a:lnTo>
                  <a:lnTo>
                    <a:pt x="21843" y="14506"/>
                  </a:lnTo>
                  <a:lnTo>
                    <a:pt x="18818" y="6885"/>
                  </a:lnTo>
                  <a:lnTo>
                    <a:pt x="175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6573"/>
            <p:cNvSpPr/>
            <p:nvPr>
              <p:custDataLst>
                <p:tags r:id="rId29"/>
              </p:custDataLst>
            </p:nvPr>
          </p:nvSpPr>
          <p:spPr>
            <a:xfrm>
              <a:off x="4476750" y="985133"/>
              <a:ext cx="199217" cy="191545"/>
            </a:xfrm>
            <a:custGeom>
              <a:avLst/>
              <a:gdLst/>
              <a:ahLst/>
              <a:cxnLst/>
              <a:rect l="0" t="0" r="0" b="0"/>
              <a:pathLst>
                <a:path w="199217" h="191545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5069" y="411"/>
                  </a:lnTo>
                  <a:lnTo>
                    <a:pt x="18298" y="8033"/>
                  </a:lnTo>
                  <a:lnTo>
                    <a:pt x="60536" y="55224"/>
                  </a:lnTo>
                  <a:lnTo>
                    <a:pt x="104385" y="100692"/>
                  </a:lnTo>
                  <a:lnTo>
                    <a:pt x="150088" y="142574"/>
                  </a:lnTo>
                  <a:lnTo>
                    <a:pt x="183186" y="170934"/>
                  </a:lnTo>
                  <a:lnTo>
                    <a:pt x="199216" y="191449"/>
                  </a:lnTo>
                  <a:lnTo>
                    <a:pt x="199133" y="191544"/>
                  </a:lnTo>
                  <a:lnTo>
                    <a:pt x="198372" y="190902"/>
                  </a:lnTo>
                  <a:lnTo>
                    <a:pt x="190500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6574"/>
            <p:cNvSpPr/>
            <p:nvPr>
              <p:custDataLst>
                <p:tags r:id="rId30"/>
              </p:custDataLst>
            </p:nvPr>
          </p:nvSpPr>
          <p:spPr>
            <a:xfrm>
              <a:off x="4000500" y="1164742"/>
              <a:ext cx="6341" cy="130659"/>
            </a:xfrm>
            <a:custGeom>
              <a:avLst/>
              <a:gdLst/>
              <a:ahLst/>
              <a:cxnLst/>
              <a:rect l="0" t="0" r="0" b="0"/>
              <a:pathLst>
                <a:path w="6341" h="13065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4364" y="0"/>
                  </a:lnTo>
                  <a:lnTo>
                    <a:pt x="5026" y="513"/>
                  </a:lnTo>
                  <a:lnTo>
                    <a:pt x="5467" y="1562"/>
                  </a:lnTo>
                  <a:lnTo>
                    <a:pt x="6298" y="43907"/>
                  </a:lnTo>
                  <a:lnTo>
                    <a:pt x="6340" y="84124"/>
                  </a:lnTo>
                  <a:lnTo>
                    <a:pt x="0" y="130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6575"/>
            <p:cNvSpPr/>
            <p:nvPr>
              <p:custDataLst>
                <p:tags r:id="rId31"/>
              </p:custDataLst>
            </p:nvPr>
          </p:nvSpPr>
          <p:spPr>
            <a:xfrm>
              <a:off x="4229391" y="965200"/>
              <a:ext cx="171160" cy="12649"/>
            </a:xfrm>
            <a:custGeom>
              <a:avLst/>
              <a:gdLst/>
              <a:ahLst/>
              <a:cxnLst/>
              <a:rect l="0" t="0" r="0" b="0"/>
              <a:pathLst>
                <a:path w="171160" h="12649">
                  <a:moveTo>
                    <a:pt x="18759" y="0"/>
                  </a:moveTo>
                  <a:lnTo>
                    <a:pt x="18759" y="0"/>
                  </a:lnTo>
                  <a:lnTo>
                    <a:pt x="15388" y="0"/>
                  </a:lnTo>
                  <a:lnTo>
                    <a:pt x="11851" y="1881"/>
                  </a:lnTo>
                  <a:lnTo>
                    <a:pt x="7204" y="5467"/>
                  </a:lnTo>
                  <a:lnTo>
                    <a:pt x="692" y="6272"/>
                  </a:lnTo>
                  <a:lnTo>
                    <a:pt x="364" y="7004"/>
                  </a:lnTo>
                  <a:lnTo>
                    <a:pt x="0" y="9698"/>
                  </a:lnTo>
                  <a:lnTo>
                    <a:pt x="609" y="10699"/>
                  </a:lnTo>
                  <a:lnTo>
                    <a:pt x="1720" y="11366"/>
                  </a:lnTo>
                  <a:lnTo>
                    <a:pt x="5542" y="12107"/>
                  </a:lnTo>
                  <a:lnTo>
                    <a:pt x="47830" y="12648"/>
                  </a:lnTo>
                  <a:lnTo>
                    <a:pt x="84758" y="11979"/>
                  </a:lnTo>
                  <a:lnTo>
                    <a:pt x="127292" y="7626"/>
                  </a:lnTo>
                  <a:lnTo>
                    <a:pt x="1711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6576"/>
            <p:cNvSpPr/>
            <p:nvPr>
              <p:custDataLst>
                <p:tags r:id="rId32"/>
              </p:custDataLst>
            </p:nvPr>
          </p:nvSpPr>
          <p:spPr>
            <a:xfrm>
              <a:off x="5454650" y="565150"/>
              <a:ext cx="182414" cy="774701"/>
            </a:xfrm>
            <a:custGeom>
              <a:avLst/>
              <a:gdLst/>
              <a:ahLst/>
              <a:cxnLst/>
              <a:rect l="0" t="0" r="0" b="0"/>
              <a:pathLst>
                <a:path w="182414" h="774701">
                  <a:moveTo>
                    <a:pt x="63500" y="0"/>
                  </a:moveTo>
                  <a:lnTo>
                    <a:pt x="63500" y="0"/>
                  </a:lnTo>
                  <a:lnTo>
                    <a:pt x="64205" y="6481"/>
                  </a:lnTo>
                  <a:lnTo>
                    <a:pt x="75037" y="45150"/>
                  </a:lnTo>
                  <a:lnTo>
                    <a:pt x="86282" y="79700"/>
                  </a:lnTo>
                  <a:lnTo>
                    <a:pt x="101295" y="122941"/>
                  </a:lnTo>
                  <a:lnTo>
                    <a:pt x="110838" y="159743"/>
                  </a:lnTo>
                  <a:lnTo>
                    <a:pt x="118840" y="196439"/>
                  </a:lnTo>
                  <a:lnTo>
                    <a:pt x="129835" y="231379"/>
                  </a:lnTo>
                  <a:lnTo>
                    <a:pt x="142030" y="271678"/>
                  </a:lnTo>
                  <a:lnTo>
                    <a:pt x="153874" y="311449"/>
                  </a:lnTo>
                  <a:lnTo>
                    <a:pt x="162871" y="353494"/>
                  </a:lnTo>
                  <a:lnTo>
                    <a:pt x="173455" y="393781"/>
                  </a:lnTo>
                  <a:lnTo>
                    <a:pt x="180667" y="435979"/>
                  </a:lnTo>
                  <a:lnTo>
                    <a:pt x="182413" y="476312"/>
                  </a:lnTo>
                  <a:lnTo>
                    <a:pt x="178775" y="518523"/>
                  </a:lnTo>
                  <a:lnTo>
                    <a:pt x="171112" y="561683"/>
                  </a:lnTo>
                  <a:lnTo>
                    <a:pt x="159071" y="600768"/>
                  </a:lnTo>
                  <a:lnTo>
                    <a:pt x="136424" y="642810"/>
                  </a:lnTo>
                  <a:lnTo>
                    <a:pt x="107852" y="685958"/>
                  </a:lnTo>
                  <a:lnTo>
                    <a:pt x="67442" y="726456"/>
                  </a:lnTo>
                  <a:lnTo>
                    <a:pt x="25361" y="756474"/>
                  </a:lnTo>
                  <a:lnTo>
                    <a:pt x="0" y="774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6577"/>
            <p:cNvSpPr/>
            <p:nvPr>
              <p:custDataLst>
                <p:tags r:id="rId33"/>
              </p:custDataLst>
            </p:nvPr>
          </p:nvSpPr>
          <p:spPr>
            <a:xfrm>
              <a:off x="3405149" y="582752"/>
              <a:ext cx="150852" cy="565202"/>
            </a:xfrm>
            <a:custGeom>
              <a:avLst/>
              <a:gdLst/>
              <a:ahLst/>
              <a:cxnLst/>
              <a:rect l="0" t="0" r="0" b="0"/>
              <a:pathLst>
                <a:path w="150852" h="565202">
                  <a:moveTo>
                    <a:pt x="150851" y="52248"/>
                  </a:moveTo>
                  <a:lnTo>
                    <a:pt x="150851" y="52248"/>
                  </a:lnTo>
                  <a:lnTo>
                    <a:pt x="150145" y="45767"/>
                  </a:lnTo>
                  <a:lnTo>
                    <a:pt x="142062" y="25568"/>
                  </a:lnTo>
                  <a:lnTo>
                    <a:pt x="123563" y="0"/>
                  </a:lnTo>
                  <a:lnTo>
                    <a:pt x="119253" y="1188"/>
                  </a:lnTo>
                  <a:lnTo>
                    <a:pt x="106939" y="10034"/>
                  </a:lnTo>
                  <a:lnTo>
                    <a:pt x="80402" y="55329"/>
                  </a:lnTo>
                  <a:lnTo>
                    <a:pt x="64977" y="88190"/>
                  </a:lnTo>
                  <a:lnTo>
                    <a:pt x="47169" y="128906"/>
                  </a:lnTo>
                  <a:lnTo>
                    <a:pt x="32955" y="166684"/>
                  </a:lnTo>
                  <a:lnTo>
                    <a:pt x="20579" y="213011"/>
                  </a:lnTo>
                  <a:lnTo>
                    <a:pt x="13553" y="252517"/>
                  </a:lnTo>
                  <a:lnTo>
                    <a:pt x="9161" y="288247"/>
                  </a:lnTo>
                  <a:lnTo>
                    <a:pt x="4857" y="327646"/>
                  </a:lnTo>
                  <a:lnTo>
                    <a:pt x="1298" y="365147"/>
                  </a:lnTo>
                  <a:lnTo>
                    <a:pt x="0" y="408209"/>
                  </a:lnTo>
                  <a:lnTo>
                    <a:pt x="4476" y="455070"/>
                  </a:lnTo>
                  <a:lnTo>
                    <a:pt x="13720" y="497726"/>
                  </a:lnTo>
                  <a:lnTo>
                    <a:pt x="25403" y="536296"/>
                  </a:lnTo>
                  <a:lnTo>
                    <a:pt x="29119" y="546396"/>
                  </a:lnTo>
                  <a:lnTo>
                    <a:pt x="40774" y="559501"/>
                  </a:lnTo>
                  <a:lnTo>
                    <a:pt x="47833" y="563983"/>
                  </a:lnTo>
                  <a:lnTo>
                    <a:pt x="66965" y="565201"/>
                  </a:lnTo>
                  <a:lnTo>
                    <a:pt x="119101" y="547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6578"/>
            <p:cNvSpPr/>
            <p:nvPr>
              <p:custDataLst>
                <p:tags r:id="rId34"/>
              </p:custDataLst>
            </p:nvPr>
          </p:nvSpPr>
          <p:spPr>
            <a:xfrm>
              <a:off x="4936929" y="1130300"/>
              <a:ext cx="111322" cy="25062"/>
            </a:xfrm>
            <a:custGeom>
              <a:avLst/>
              <a:gdLst/>
              <a:ahLst/>
              <a:cxnLst/>
              <a:rect l="0" t="0" r="0" b="0"/>
              <a:pathLst>
                <a:path w="111322" h="25062">
                  <a:moveTo>
                    <a:pt x="3371" y="12700"/>
                  </a:moveTo>
                  <a:lnTo>
                    <a:pt x="3371" y="12700"/>
                  </a:lnTo>
                  <a:lnTo>
                    <a:pt x="3371" y="16071"/>
                  </a:lnTo>
                  <a:lnTo>
                    <a:pt x="1489" y="19607"/>
                  </a:lnTo>
                  <a:lnTo>
                    <a:pt x="0" y="21538"/>
                  </a:lnTo>
                  <a:lnTo>
                    <a:pt x="418" y="22826"/>
                  </a:lnTo>
                  <a:lnTo>
                    <a:pt x="2108" y="23684"/>
                  </a:lnTo>
                  <a:lnTo>
                    <a:pt x="11588" y="25061"/>
                  </a:lnTo>
                  <a:lnTo>
                    <a:pt x="56498" y="16532"/>
                  </a:lnTo>
                  <a:lnTo>
                    <a:pt x="1113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0" name="SMARTInkShape-Group1428"/>
          <p:cNvGrpSpPr/>
          <p:nvPr/>
        </p:nvGrpSpPr>
        <p:grpSpPr>
          <a:xfrm>
            <a:off x="2751315" y="572644"/>
            <a:ext cx="353836" cy="692744"/>
            <a:chOff x="2751315" y="572644"/>
            <a:chExt cx="353836" cy="692744"/>
          </a:xfrm>
        </p:grpSpPr>
        <p:sp>
          <p:nvSpPr>
            <p:cNvPr id="347" name="SMARTInkShape-6579"/>
            <p:cNvSpPr/>
            <p:nvPr>
              <p:custDataLst>
                <p:tags r:id="rId14"/>
              </p:custDataLst>
            </p:nvPr>
          </p:nvSpPr>
          <p:spPr>
            <a:xfrm>
              <a:off x="2751315" y="939800"/>
              <a:ext cx="353836" cy="21016"/>
            </a:xfrm>
            <a:custGeom>
              <a:avLst/>
              <a:gdLst/>
              <a:ahLst/>
              <a:cxnLst/>
              <a:rect l="0" t="0" r="0" b="0"/>
              <a:pathLst>
                <a:path w="353836" h="21016">
                  <a:moveTo>
                    <a:pt x="10935" y="0"/>
                  </a:moveTo>
                  <a:lnTo>
                    <a:pt x="10935" y="0"/>
                  </a:lnTo>
                  <a:lnTo>
                    <a:pt x="2207" y="9434"/>
                  </a:lnTo>
                  <a:lnTo>
                    <a:pt x="0" y="14306"/>
                  </a:lnTo>
                  <a:lnTo>
                    <a:pt x="823" y="16593"/>
                  </a:lnTo>
                  <a:lnTo>
                    <a:pt x="5500" y="21015"/>
                  </a:lnTo>
                  <a:lnTo>
                    <a:pt x="29550" y="20730"/>
                  </a:lnTo>
                  <a:lnTo>
                    <a:pt x="70230" y="16177"/>
                  </a:lnTo>
                  <a:lnTo>
                    <a:pt x="107918" y="13730"/>
                  </a:lnTo>
                  <a:lnTo>
                    <a:pt x="141762" y="11276"/>
                  </a:lnTo>
                  <a:lnTo>
                    <a:pt x="181970" y="7834"/>
                  </a:lnTo>
                  <a:lnTo>
                    <a:pt x="223357" y="3952"/>
                  </a:lnTo>
                  <a:lnTo>
                    <a:pt x="266100" y="4542"/>
                  </a:lnTo>
                  <a:lnTo>
                    <a:pt x="306751" y="5814"/>
                  </a:lnTo>
                  <a:lnTo>
                    <a:pt x="353835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6580"/>
            <p:cNvSpPr/>
            <p:nvPr>
              <p:custDataLst>
                <p:tags r:id="rId15"/>
              </p:custDataLst>
            </p:nvPr>
          </p:nvSpPr>
          <p:spPr>
            <a:xfrm>
              <a:off x="2863898" y="1095782"/>
              <a:ext cx="146003" cy="169606"/>
            </a:xfrm>
            <a:custGeom>
              <a:avLst/>
              <a:gdLst/>
              <a:ahLst/>
              <a:cxnLst/>
              <a:rect l="0" t="0" r="0" b="0"/>
              <a:pathLst>
                <a:path w="146003" h="169606">
                  <a:moveTo>
                    <a:pt x="25352" y="21818"/>
                  </a:moveTo>
                  <a:lnTo>
                    <a:pt x="25352" y="21818"/>
                  </a:lnTo>
                  <a:lnTo>
                    <a:pt x="21981" y="51704"/>
                  </a:lnTo>
                  <a:lnTo>
                    <a:pt x="10425" y="94875"/>
                  </a:lnTo>
                  <a:lnTo>
                    <a:pt x="1196" y="139213"/>
                  </a:lnTo>
                  <a:lnTo>
                    <a:pt x="0" y="169605"/>
                  </a:lnTo>
                  <a:lnTo>
                    <a:pt x="1838" y="126576"/>
                  </a:lnTo>
                  <a:lnTo>
                    <a:pt x="10784" y="79645"/>
                  </a:lnTo>
                  <a:lnTo>
                    <a:pt x="20932" y="40165"/>
                  </a:lnTo>
                  <a:lnTo>
                    <a:pt x="32274" y="14554"/>
                  </a:lnTo>
                  <a:lnTo>
                    <a:pt x="40423" y="4479"/>
                  </a:lnTo>
                  <a:lnTo>
                    <a:pt x="48748" y="0"/>
                  </a:lnTo>
                  <a:lnTo>
                    <a:pt x="60915" y="1773"/>
                  </a:lnTo>
                  <a:lnTo>
                    <a:pt x="88351" y="14409"/>
                  </a:lnTo>
                  <a:lnTo>
                    <a:pt x="112742" y="39222"/>
                  </a:lnTo>
                  <a:lnTo>
                    <a:pt x="123839" y="57392"/>
                  </a:lnTo>
                  <a:lnTo>
                    <a:pt x="137992" y="96265"/>
                  </a:lnTo>
                  <a:lnTo>
                    <a:pt x="144947" y="138709"/>
                  </a:lnTo>
                  <a:lnTo>
                    <a:pt x="146002" y="161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6581"/>
            <p:cNvSpPr/>
            <p:nvPr>
              <p:custDataLst>
                <p:tags r:id="rId16"/>
              </p:custDataLst>
            </p:nvPr>
          </p:nvSpPr>
          <p:spPr>
            <a:xfrm>
              <a:off x="2914650" y="572644"/>
              <a:ext cx="31751" cy="265557"/>
            </a:xfrm>
            <a:custGeom>
              <a:avLst/>
              <a:gdLst/>
              <a:ahLst/>
              <a:cxnLst/>
              <a:rect l="0" t="0" r="0" b="0"/>
              <a:pathLst>
                <a:path w="31751" h="265557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1881" y="4648"/>
                  </a:lnTo>
                  <a:lnTo>
                    <a:pt x="5467" y="0"/>
                  </a:lnTo>
                  <a:lnTo>
                    <a:pt x="15111" y="34310"/>
                  </a:lnTo>
                  <a:lnTo>
                    <a:pt x="18272" y="74925"/>
                  </a:lnTo>
                  <a:lnTo>
                    <a:pt x="18896" y="113052"/>
                  </a:lnTo>
                  <a:lnTo>
                    <a:pt x="19004" y="151225"/>
                  </a:lnTo>
                  <a:lnTo>
                    <a:pt x="20918" y="191228"/>
                  </a:lnTo>
                  <a:lnTo>
                    <a:pt x="31750" y="265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3" name="SMARTInkShape-Group1429"/>
          <p:cNvGrpSpPr/>
          <p:nvPr/>
        </p:nvGrpSpPr>
        <p:grpSpPr>
          <a:xfrm>
            <a:off x="2127829" y="742950"/>
            <a:ext cx="259772" cy="144538"/>
            <a:chOff x="2127829" y="742950"/>
            <a:chExt cx="259772" cy="144538"/>
          </a:xfrm>
        </p:grpSpPr>
        <p:sp>
          <p:nvSpPr>
            <p:cNvPr id="351" name="SMARTInkShape-6582"/>
            <p:cNvSpPr/>
            <p:nvPr>
              <p:custDataLst>
                <p:tags r:id="rId12"/>
              </p:custDataLst>
            </p:nvPr>
          </p:nvSpPr>
          <p:spPr>
            <a:xfrm>
              <a:off x="2131118" y="742950"/>
              <a:ext cx="199333" cy="25401"/>
            </a:xfrm>
            <a:custGeom>
              <a:avLst/>
              <a:gdLst/>
              <a:ahLst/>
              <a:cxnLst/>
              <a:rect l="0" t="0" r="0" b="0"/>
              <a:pathLst>
                <a:path w="199333" h="25401">
                  <a:moveTo>
                    <a:pt x="15182" y="25400"/>
                  </a:moveTo>
                  <a:lnTo>
                    <a:pt x="15182" y="25400"/>
                  </a:lnTo>
                  <a:lnTo>
                    <a:pt x="3248" y="20374"/>
                  </a:lnTo>
                  <a:lnTo>
                    <a:pt x="876" y="19933"/>
                  </a:lnTo>
                  <a:lnTo>
                    <a:pt x="0" y="18933"/>
                  </a:lnTo>
                  <a:lnTo>
                    <a:pt x="122" y="17561"/>
                  </a:lnTo>
                  <a:lnTo>
                    <a:pt x="909" y="15940"/>
                  </a:lnTo>
                  <a:lnTo>
                    <a:pt x="7427" y="14140"/>
                  </a:lnTo>
                  <a:lnTo>
                    <a:pt x="47139" y="12184"/>
                  </a:lnTo>
                  <a:lnTo>
                    <a:pt x="88229" y="7687"/>
                  </a:lnTo>
                  <a:lnTo>
                    <a:pt x="124393" y="2591"/>
                  </a:lnTo>
                  <a:lnTo>
                    <a:pt x="170418" y="512"/>
                  </a:lnTo>
                  <a:lnTo>
                    <a:pt x="1993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6583"/>
            <p:cNvSpPr/>
            <p:nvPr>
              <p:custDataLst>
                <p:tags r:id="rId13"/>
              </p:custDataLst>
            </p:nvPr>
          </p:nvSpPr>
          <p:spPr>
            <a:xfrm>
              <a:off x="2127829" y="819150"/>
              <a:ext cx="259772" cy="68338"/>
            </a:xfrm>
            <a:custGeom>
              <a:avLst/>
              <a:gdLst/>
              <a:ahLst/>
              <a:cxnLst/>
              <a:rect l="0" t="0" r="0" b="0"/>
              <a:pathLst>
                <a:path w="259772" h="68338">
                  <a:moveTo>
                    <a:pt x="56571" y="19050"/>
                  </a:moveTo>
                  <a:lnTo>
                    <a:pt x="56571" y="19050"/>
                  </a:lnTo>
                  <a:lnTo>
                    <a:pt x="11086" y="52619"/>
                  </a:lnTo>
                  <a:lnTo>
                    <a:pt x="1783" y="62192"/>
                  </a:lnTo>
                  <a:lnTo>
                    <a:pt x="290" y="64745"/>
                  </a:lnTo>
                  <a:lnTo>
                    <a:pt x="0" y="66446"/>
                  </a:lnTo>
                  <a:lnTo>
                    <a:pt x="9086" y="68337"/>
                  </a:lnTo>
                  <a:lnTo>
                    <a:pt x="24883" y="67767"/>
                  </a:lnTo>
                  <a:lnTo>
                    <a:pt x="67533" y="55902"/>
                  </a:lnTo>
                  <a:lnTo>
                    <a:pt x="112500" y="45962"/>
                  </a:lnTo>
                  <a:lnTo>
                    <a:pt x="156633" y="36666"/>
                  </a:lnTo>
                  <a:lnTo>
                    <a:pt x="259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1" name="SMARTInkShape-Group1430"/>
          <p:cNvGrpSpPr/>
          <p:nvPr/>
        </p:nvGrpSpPr>
        <p:grpSpPr>
          <a:xfrm>
            <a:off x="704850" y="260830"/>
            <a:ext cx="1021624" cy="992823"/>
            <a:chOff x="704850" y="260830"/>
            <a:chExt cx="1021624" cy="992823"/>
          </a:xfrm>
        </p:grpSpPr>
        <p:sp>
          <p:nvSpPr>
            <p:cNvPr id="354" name="SMARTInkShape-6584"/>
            <p:cNvSpPr/>
            <p:nvPr>
              <p:custDataLst>
                <p:tags r:id="rId5"/>
              </p:custDataLst>
            </p:nvPr>
          </p:nvSpPr>
          <p:spPr>
            <a:xfrm>
              <a:off x="1345591" y="666750"/>
              <a:ext cx="203810" cy="215901"/>
            </a:xfrm>
            <a:custGeom>
              <a:avLst/>
              <a:gdLst/>
              <a:ahLst/>
              <a:cxnLst/>
              <a:rect l="0" t="0" r="0" b="0"/>
              <a:pathLst>
                <a:path w="203810" h="215901">
                  <a:moveTo>
                    <a:pt x="172059" y="0"/>
                  </a:moveTo>
                  <a:lnTo>
                    <a:pt x="172059" y="0"/>
                  </a:lnTo>
                  <a:lnTo>
                    <a:pt x="168688" y="3371"/>
                  </a:lnTo>
                  <a:lnTo>
                    <a:pt x="160814" y="44444"/>
                  </a:lnTo>
                  <a:lnTo>
                    <a:pt x="149115" y="85266"/>
                  </a:lnTo>
                  <a:lnTo>
                    <a:pt x="130180" y="132610"/>
                  </a:lnTo>
                  <a:lnTo>
                    <a:pt x="110457" y="175751"/>
                  </a:lnTo>
                  <a:lnTo>
                    <a:pt x="94540" y="196243"/>
                  </a:lnTo>
                  <a:lnTo>
                    <a:pt x="78810" y="205517"/>
                  </a:lnTo>
                  <a:lnTo>
                    <a:pt x="69676" y="208978"/>
                  </a:lnTo>
                  <a:lnTo>
                    <a:pt x="53883" y="209061"/>
                  </a:lnTo>
                  <a:lnTo>
                    <a:pt x="39809" y="203688"/>
                  </a:lnTo>
                  <a:lnTo>
                    <a:pt x="21396" y="189469"/>
                  </a:lnTo>
                  <a:lnTo>
                    <a:pt x="10139" y="173888"/>
                  </a:lnTo>
                  <a:lnTo>
                    <a:pt x="297" y="149987"/>
                  </a:lnTo>
                  <a:lnTo>
                    <a:pt x="0" y="138157"/>
                  </a:lnTo>
                  <a:lnTo>
                    <a:pt x="3025" y="133027"/>
                  </a:lnTo>
                  <a:lnTo>
                    <a:pt x="13912" y="123564"/>
                  </a:lnTo>
                  <a:lnTo>
                    <a:pt x="28159" y="120299"/>
                  </a:lnTo>
                  <a:lnTo>
                    <a:pt x="44603" y="121905"/>
                  </a:lnTo>
                  <a:lnTo>
                    <a:pt x="85787" y="134434"/>
                  </a:lnTo>
                  <a:lnTo>
                    <a:pt x="114512" y="146371"/>
                  </a:lnTo>
                  <a:lnTo>
                    <a:pt x="158000" y="178386"/>
                  </a:lnTo>
                  <a:lnTo>
                    <a:pt x="203809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6585"/>
            <p:cNvSpPr/>
            <p:nvPr>
              <p:custDataLst>
                <p:tags r:id="rId6"/>
              </p:custDataLst>
            </p:nvPr>
          </p:nvSpPr>
          <p:spPr>
            <a:xfrm>
              <a:off x="1625600" y="581130"/>
              <a:ext cx="100874" cy="345971"/>
            </a:xfrm>
            <a:custGeom>
              <a:avLst/>
              <a:gdLst/>
              <a:ahLst/>
              <a:cxnLst/>
              <a:rect l="0" t="0" r="0" b="0"/>
              <a:pathLst>
                <a:path w="100874" h="345971">
                  <a:moveTo>
                    <a:pt x="50800" y="9420"/>
                  </a:moveTo>
                  <a:lnTo>
                    <a:pt x="50800" y="9420"/>
                  </a:lnTo>
                  <a:lnTo>
                    <a:pt x="59638" y="582"/>
                  </a:lnTo>
                  <a:lnTo>
                    <a:pt x="60926" y="0"/>
                  </a:lnTo>
                  <a:lnTo>
                    <a:pt x="61784" y="318"/>
                  </a:lnTo>
                  <a:lnTo>
                    <a:pt x="73413" y="21444"/>
                  </a:lnTo>
                  <a:lnTo>
                    <a:pt x="85095" y="60098"/>
                  </a:lnTo>
                  <a:lnTo>
                    <a:pt x="96083" y="104555"/>
                  </a:lnTo>
                  <a:lnTo>
                    <a:pt x="99148" y="139191"/>
                  </a:lnTo>
                  <a:lnTo>
                    <a:pt x="100873" y="177536"/>
                  </a:lnTo>
                  <a:lnTo>
                    <a:pt x="94643" y="223627"/>
                  </a:lnTo>
                  <a:lnTo>
                    <a:pt x="87230" y="257274"/>
                  </a:lnTo>
                  <a:lnTo>
                    <a:pt x="59538" y="301403"/>
                  </a:lnTo>
                  <a:lnTo>
                    <a:pt x="45511" y="320753"/>
                  </a:lnTo>
                  <a:lnTo>
                    <a:pt x="0" y="345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6586"/>
            <p:cNvSpPr/>
            <p:nvPr>
              <p:custDataLst>
                <p:tags r:id="rId7"/>
              </p:custDataLst>
            </p:nvPr>
          </p:nvSpPr>
          <p:spPr>
            <a:xfrm>
              <a:off x="858167" y="260830"/>
              <a:ext cx="348334" cy="257639"/>
            </a:xfrm>
            <a:custGeom>
              <a:avLst/>
              <a:gdLst/>
              <a:ahLst/>
              <a:cxnLst/>
              <a:rect l="0" t="0" r="0" b="0"/>
              <a:pathLst>
                <a:path w="348334" h="257639">
                  <a:moveTo>
                    <a:pt x="49883" y="88420"/>
                  </a:moveTo>
                  <a:lnTo>
                    <a:pt x="49883" y="88420"/>
                  </a:lnTo>
                  <a:lnTo>
                    <a:pt x="53254" y="85049"/>
                  </a:lnTo>
                  <a:lnTo>
                    <a:pt x="54909" y="79631"/>
                  </a:lnTo>
                  <a:lnTo>
                    <a:pt x="56350" y="73225"/>
                  </a:lnTo>
                  <a:lnTo>
                    <a:pt x="62499" y="63150"/>
                  </a:lnTo>
                  <a:lnTo>
                    <a:pt x="55664" y="103864"/>
                  </a:lnTo>
                  <a:lnTo>
                    <a:pt x="44283" y="149012"/>
                  </a:lnTo>
                  <a:lnTo>
                    <a:pt x="29174" y="192529"/>
                  </a:lnTo>
                  <a:lnTo>
                    <a:pt x="11291" y="233332"/>
                  </a:lnTo>
                  <a:lnTo>
                    <a:pt x="1494" y="257581"/>
                  </a:lnTo>
                  <a:lnTo>
                    <a:pt x="691" y="257638"/>
                  </a:lnTo>
                  <a:lnTo>
                    <a:pt x="155" y="256266"/>
                  </a:lnTo>
                  <a:lnTo>
                    <a:pt x="0" y="238148"/>
                  </a:lnTo>
                  <a:lnTo>
                    <a:pt x="7949" y="199973"/>
                  </a:lnTo>
                  <a:lnTo>
                    <a:pt x="21165" y="153520"/>
                  </a:lnTo>
                  <a:lnTo>
                    <a:pt x="35482" y="111209"/>
                  </a:lnTo>
                  <a:lnTo>
                    <a:pt x="48248" y="68138"/>
                  </a:lnTo>
                  <a:lnTo>
                    <a:pt x="60531" y="40939"/>
                  </a:lnTo>
                  <a:lnTo>
                    <a:pt x="73900" y="23338"/>
                  </a:lnTo>
                  <a:lnTo>
                    <a:pt x="100665" y="4304"/>
                  </a:lnTo>
                  <a:lnTo>
                    <a:pt x="118784" y="0"/>
                  </a:lnTo>
                  <a:lnTo>
                    <a:pt x="136950" y="1144"/>
                  </a:lnTo>
                  <a:lnTo>
                    <a:pt x="156783" y="6357"/>
                  </a:lnTo>
                  <a:lnTo>
                    <a:pt x="194524" y="37451"/>
                  </a:lnTo>
                  <a:lnTo>
                    <a:pt x="240680" y="83317"/>
                  </a:lnTo>
                  <a:lnTo>
                    <a:pt x="277705" y="124467"/>
                  </a:lnTo>
                  <a:lnTo>
                    <a:pt x="314939" y="167172"/>
                  </a:lnTo>
                  <a:lnTo>
                    <a:pt x="348333" y="202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6587"/>
            <p:cNvSpPr/>
            <p:nvPr>
              <p:custDataLst>
                <p:tags r:id="rId8"/>
              </p:custDataLst>
            </p:nvPr>
          </p:nvSpPr>
          <p:spPr>
            <a:xfrm>
              <a:off x="1195955" y="592781"/>
              <a:ext cx="105796" cy="376446"/>
            </a:xfrm>
            <a:custGeom>
              <a:avLst/>
              <a:gdLst/>
              <a:ahLst/>
              <a:cxnLst/>
              <a:rect l="0" t="0" r="0" b="0"/>
              <a:pathLst>
                <a:path w="105796" h="376446">
                  <a:moveTo>
                    <a:pt x="105795" y="23169"/>
                  </a:moveTo>
                  <a:lnTo>
                    <a:pt x="105795" y="23169"/>
                  </a:lnTo>
                  <a:lnTo>
                    <a:pt x="105089" y="13030"/>
                  </a:lnTo>
                  <a:lnTo>
                    <a:pt x="102424" y="5492"/>
                  </a:lnTo>
                  <a:lnTo>
                    <a:pt x="100020" y="2918"/>
                  </a:lnTo>
                  <a:lnTo>
                    <a:pt x="93586" y="57"/>
                  </a:lnTo>
                  <a:lnTo>
                    <a:pt x="90600" y="0"/>
                  </a:lnTo>
                  <a:lnTo>
                    <a:pt x="85401" y="1818"/>
                  </a:lnTo>
                  <a:lnTo>
                    <a:pt x="70539" y="20284"/>
                  </a:lnTo>
                  <a:lnTo>
                    <a:pt x="48575" y="59774"/>
                  </a:lnTo>
                  <a:lnTo>
                    <a:pt x="37414" y="96731"/>
                  </a:lnTo>
                  <a:lnTo>
                    <a:pt x="27426" y="129241"/>
                  </a:lnTo>
                  <a:lnTo>
                    <a:pt x="13665" y="175718"/>
                  </a:lnTo>
                  <a:lnTo>
                    <a:pt x="5119" y="217476"/>
                  </a:lnTo>
                  <a:lnTo>
                    <a:pt x="0" y="263715"/>
                  </a:lnTo>
                  <a:lnTo>
                    <a:pt x="1642" y="310103"/>
                  </a:lnTo>
                  <a:lnTo>
                    <a:pt x="10180" y="339530"/>
                  </a:lnTo>
                  <a:lnTo>
                    <a:pt x="28389" y="367221"/>
                  </a:lnTo>
                  <a:lnTo>
                    <a:pt x="37258" y="372481"/>
                  </a:lnTo>
                  <a:lnTo>
                    <a:pt x="58401" y="376445"/>
                  </a:lnTo>
                  <a:lnTo>
                    <a:pt x="93095" y="3724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6588"/>
            <p:cNvSpPr/>
            <p:nvPr>
              <p:custDataLst>
                <p:tags r:id="rId9"/>
              </p:custDataLst>
            </p:nvPr>
          </p:nvSpPr>
          <p:spPr>
            <a:xfrm>
              <a:off x="920750" y="902844"/>
              <a:ext cx="98622" cy="221107"/>
            </a:xfrm>
            <a:custGeom>
              <a:avLst/>
              <a:gdLst/>
              <a:ahLst/>
              <a:cxnLst/>
              <a:rect l="0" t="0" r="0" b="0"/>
              <a:pathLst>
                <a:path w="98622" h="221107">
                  <a:moveTo>
                    <a:pt x="95250" y="11556"/>
                  </a:moveTo>
                  <a:lnTo>
                    <a:pt x="95250" y="11556"/>
                  </a:lnTo>
                  <a:lnTo>
                    <a:pt x="95250" y="2718"/>
                  </a:lnTo>
                  <a:lnTo>
                    <a:pt x="95955" y="1430"/>
                  </a:lnTo>
                  <a:lnTo>
                    <a:pt x="97131" y="572"/>
                  </a:lnTo>
                  <a:lnTo>
                    <a:pt x="98621" y="0"/>
                  </a:lnTo>
                  <a:lnTo>
                    <a:pt x="73296" y="41555"/>
                  </a:lnTo>
                  <a:lnTo>
                    <a:pt x="47439" y="85574"/>
                  </a:lnTo>
                  <a:lnTo>
                    <a:pt x="29806" y="127934"/>
                  </a:lnTo>
                  <a:lnTo>
                    <a:pt x="14615" y="171422"/>
                  </a:lnTo>
                  <a:lnTo>
                    <a:pt x="0" y="221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6589"/>
            <p:cNvSpPr/>
            <p:nvPr>
              <p:custDataLst>
                <p:tags r:id="rId10"/>
              </p:custDataLst>
            </p:nvPr>
          </p:nvSpPr>
          <p:spPr>
            <a:xfrm>
              <a:off x="883533" y="927983"/>
              <a:ext cx="157868" cy="157868"/>
            </a:xfrm>
            <a:custGeom>
              <a:avLst/>
              <a:gdLst/>
              <a:ahLst/>
              <a:cxnLst/>
              <a:rect l="0" t="0" r="0" b="0"/>
              <a:pathLst>
                <a:path w="157868" h="15786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43563" y="39904"/>
                  </a:lnTo>
                  <a:lnTo>
                    <a:pt x="84872" y="82715"/>
                  </a:lnTo>
                  <a:lnTo>
                    <a:pt x="132283" y="129549"/>
                  </a:lnTo>
                  <a:lnTo>
                    <a:pt x="157867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6590"/>
            <p:cNvSpPr/>
            <p:nvPr>
              <p:custDataLst>
                <p:tags r:id="rId11"/>
              </p:custDataLst>
            </p:nvPr>
          </p:nvSpPr>
          <p:spPr>
            <a:xfrm>
              <a:off x="704850" y="622879"/>
              <a:ext cx="174860" cy="630774"/>
            </a:xfrm>
            <a:custGeom>
              <a:avLst/>
              <a:gdLst/>
              <a:ahLst/>
              <a:cxnLst/>
              <a:rect l="0" t="0" r="0" b="0"/>
              <a:pathLst>
                <a:path w="174860" h="630774">
                  <a:moveTo>
                    <a:pt x="6350" y="183571"/>
                  </a:moveTo>
                  <a:lnTo>
                    <a:pt x="6350" y="183571"/>
                  </a:lnTo>
                  <a:lnTo>
                    <a:pt x="6350" y="178104"/>
                  </a:lnTo>
                  <a:lnTo>
                    <a:pt x="2979" y="180854"/>
                  </a:lnTo>
                  <a:lnTo>
                    <a:pt x="5729" y="224153"/>
                  </a:lnTo>
                  <a:lnTo>
                    <a:pt x="11297" y="270113"/>
                  </a:lnTo>
                  <a:lnTo>
                    <a:pt x="19191" y="311908"/>
                  </a:lnTo>
                  <a:lnTo>
                    <a:pt x="25442" y="357299"/>
                  </a:lnTo>
                  <a:lnTo>
                    <a:pt x="31762" y="398970"/>
                  </a:lnTo>
                  <a:lnTo>
                    <a:pt x="39985" y="436717"/>
                  </a:lnTo>
                  <a:lnTo>
                    <a:pt x="49477" y="478005"/>
                  </a:lnTo>
                  <a:lnTo>
                    <a:pt x="55634" y="516819"/>
                  </a:lnTo>
                  <a:lnTo>
                    <a:pt x="56851" y="562325"/>
                  </a:lnTo>
                  <a:lnTo>
                    <a:pt x="60481" y="608281"/>
                  </a:lnTo>
                  <a:lnTo>
                    <a:pt x="59235" y="628949"/>
                  </a:lnTo>
                  <a:lnTo>
                    <a:pt x="58540" y="630773"/>
                  </a:lnTo>
                  <a:lnTo>
                    <a:pt x="58076" y="629872"/>
                  </a:lnTo>
                  <a:lnTo>
                    <a:pt x="50324" y="589162"/>
                  </a:lnTo>
                  <a:lnTo>
                    <a:pt x="45610" y="545753"/>
                  </a:lnTo>
                  <a:lnTo>
                    <a:pt x="41423" y="511958"/>
                  </a:lnTo>
                  <a:lnTo>
                    <a:pt x="35814" y="478158"/>
                  </a:lnTo>
                  <a:lnTo>
                    <a:pt x="30028" y="440087"/>
                  </a:lnTo>
                  <a:lnTo>
                    <a:pt x="27457" y="406704"/>
                  </a:lnTo>
                  <a:lnTo>
                    <a:pt x="26009" y="363514"/>
                  </a:lnTo>
                  <a:lnTo>
                    <a:pt x="22210" y="323906"/>
                  </a:lnTo>
                  <a:lnTo>
                    <a:pt x="19986" y="281988"/>
                  </a:lnTo>
                  <a:lnTo>
                    <a:pt x="19327" y="241659"/>
                  </a:lnTo>
                  <a:lnTo>
                    <a:pt x="19132" y="202899"/>
                  </a:lnTo>
                  <a:lnTo>
                    <a:pt x="22445" y="164603"/>
                  </a:lnTo>
                  <a:lnTo>
                    <a:pt x="24087" y="133513"/>
                  </a:lnTo>
                  <a:lnTo>
                    <a:pt x="25522" y="99940"/>
                  </a:lnTo>
                  <a:lnTo>
                    <a:pt x="30297" y="56094"/>
                  </a:lnTo>
                  <a:lnTo>
                    <a:pt x="40113" y="20885"/>
                  </a:lnTo>
                  <a:lnTo>
                    <a:pt x="43675" y="13731"/>
                  </a:lnTo>
                  <a:lnTo>
                    <a:pt x="53278" y="3899"/>
                  </a:lnTo>
                  <a:lnTo>
                    <a:pt x="58802" y="290"/>
                  </a:lnTo>
                  <a:lnTo>
                    <a:pt x="66012" y="0"/>
                  </a:lnTo>
                  <a:lnTo>
                    <a:pt x="83431" y="5323"/>
                  </a:lnTo>
                  <a:lnTo>
                    <a:pt x="109701" y="30333"/>
                  </a:lnTo>
                  <a:lnTo>
                    <a:pt x="135358" y="67925"/>
                  </a:lnTo>
                  <a:lnTo>
                    <a:pt x="155514" y="111783"/>
                  </a:lnTo>
                  <a:lnTo>
                    <a:pt x="170256" y="152344"/>
                  </a:lnTo>
                  <a:lnTo>
                    <a:pt x="174859" y="196269"/>
                  </a:lnTo>
                  <a:lnTo>
                    <a:pt x="173436" y="216026"/>
                  </a:lnTo>
                  <a:lnTo>
                    <a:pt x="161925" y="245790"/>
                  </a:lnTo>
                  <a:lnTo>
                    <a:pt x="134996" y="273581"/>
                  </a:lnTo>
                  <a:lnTo>
                    <a:pt x="113690" y="289576"/>
                  </a:lnTo>
                  <a:lnTo>
                    <a:pt x="81585" y="302155"/>
                  </a:lnTo>
                  <a:lnTo>
                    <a:pt x="37422" y="308077"/>
                  </a:lnTo>
                  <a:lnTo>
                    <a:pt x="0" y="297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8657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SMARTInkShape-Group1467"/>
          <p:cNvGrpSpPr/>
          <p:nvPr/>
        </p:nvGrpSpPr>
        <p:grpSpPr>
          <a:xfrm>
            <a:off x="10521950" y="5558533"/>
            <a:ext cx="1193801" cy="597562"/>
            <a:chOff x="10521950" y="5558533"/>
            <a:chExt cx="1193801" cy="597562"/>
          </a:xfrm>
        </p:grpSpPr>
        <p:sp>
          <p:nvSpPr>
            <p:cNvPr id="172" name="SMARTInkShape-6765"/>
            <p:cNvSpPr/>
            <p:nvPr>
              <p:custDataLst>
                <p:tags r:id="rId240"/>
              </p:custDataLst>
            </p:nvPr>
          </p:nvSpPr>
          <p:spPr>
            <a:xfrm>
              <a:off x="10812445" y="6038850"/>
              <a:ext cx="903306" cy="117245"/>
            </a:xfrm>
            <a:custGeom>
              <a:avLst/>
              <a:gdLst/>
              <a:ahLst/>
              <a:cxnLst/>
              <a:rect l="0" t="0" r="0" b="0"/>
              <a:pathLst>
                <a:path w="903306" h="117245">
                  <a:moveTo>
                    <a:pt x="14305" y="0"/>
                  </a:moveTo>
                  <a:lnTo>
                    <a:pt x="14305" y="0"/>
                  </a:lnTo>
                  <a:lnTo>
                    <a:pt x="7562" y="3371"/>
                  </a:lnTo>
                  <a:lnTo>
                    <a:pt x="2372" y="8789"/>
                  </a:lnTo>
                  <a:lnTo>
                    <a:pt x="0" y="12209"/>
                  </a:lnTo>
                  <a:lnTo>
                    <a:pt x="2651" y="13784"/>
                  </a:lnTo>
                  <a:lnTo>
                    <a:pt x="42970" y="11241"/>
                  </a:lnTo>
                  <a:lnTo>
                    <a:pt x="85827" y="9681"/>
                  </a:lnTo>
                  <a:lnTo>
                    <a:pt x="122751" y="11805"/>
                  </a:lnTo>
                  <a:lnTo>
                    <a:pt x="160502" y="12435"/>
                  </a:lnTo>
                  <a:lnTo>
                    <a:pt x="198499" y="12621"/>
                  </a:lnTo>
                  <a:lnTo>
                    <a:pt x="238449" y="14558"/>
                  </a:lnTo>
                  <a:lnTo>
                    <a:pt x="277803" y="17719"/>
                  </a:lnTo>
                  <a:lnTo>
                    <a:pt x="313688" y="20537"/>
                  </a:lnTo>
                  <a:lnTo>
                    <a:pt x="354895" y="23959"/>
                  </a:lnTo>
                  <a:lnTo>
                    <a:pt x="399090" y="23092"/>
                  </a:lnTo>
                  <a:lnTo>
                    <a:pt x="429587" y="18366"/>
                  </a:lnTo>
                  <a:lnTo>
                    <a:pt x="435092" y="16477"/>
                  </a:lnTo>
                  <a:lnTo>
                    <a:pt x="434530" y="14512"/>
                  </a:lnTo>
                  <a:lnTo>
                    <a:pt x="422617" y="10448"/>
                  </a:lnTo>
                  <a:lnTo>
                    <a:pt x="378624" y="7564"/>
                  </a:lnTo>
                  <a:lnTo>
                    <a:pt x="342737" y="10652"/>
                  </a:lnTo>
                  <a:lnTo>
                    <a:pt x="308441" y="16022"/>
                  </a:lnTo>
                  <a:lnTo>
                    <a:pt x="265773" y="23719"/>
                  </a:lnTo>
                  <a:lnTo>
                    <a:pt x="229550" y="30768"/>
                  </a:lnTo>
                  <a:lnTo>
                    <a:pt x="188656" y="38064"/>
                  </a:lnTo>
                  <a:lnTo>
                    <a:pt x="174343" y="44198"/>
                  </a:lnTo>
                  <a:lnTo>
                    <a:pt x="172504" y="47809"/>
                  </a:lnTo>
                  <a:lnTo>
                    <a:pt x="174099" y="51629"/>
                  </a:lnTo>
                  <a:lnTo>
                    <a:pt x="177984" y="55586"/>
                  </a:lnTo>
                  <a:lnTo>
                    <a:pt x="213791" y="64525"/>
                  </a:lnTo>
                  <a:lnTo>
                    <a:pt x="254504" y="75014"/>
                  </a:lnTo>
                  <a:lnTo>
                    <a:pt x="300121" y="83688"/>
                  </a:lnTo>
                  <a:lnTo>
                    <a:pt x="332775" y="88464"/>
                  </a:lnTo>
                  <a:lnTo>
                    <a:pt x="366103" y="93646"/>
                  </a:lnTo>
                  <a:lnTo>
                    <a:pt x="399730" y="100652"/>
                  </a:lnTo>
                  <a:lnTo>
                    <a:pt x="433489" y="104706"/>
                  </a:lnTo>
                  <a:lnTo>
                    <a:pt x="467311" y="107214"/>
                  </a:lnTo>
                  <a:lnTo>
                    <a:pt x="501155" y="110680"/>
                  </a:lnTo>
                  <a:lnTo>
                    <a:pt x="535012" y="114571"/>
                  </a:lnTo>
                  <a:lnTo>
                    <a:pt x="568170" y="117244"/>
                  </a:lnTo>
                  <a:lnTo>
                    <a:pt x="614601" y="114779"/>
                  </a:lnTo>
                  <a:lnTo>
                    <a:pt x="659640" y="109582"/>
                  </a:lnTo>
                  <a:lnTo>
                    <a:pt x="704264" y="103574"/>
                  </a:lnTo>
                  <a:lnTo>
                    <a:pt x="748766" y="97324"/>
                  </a:lnTo>
                  <a:lnTo>
                    <a:pt x="791116" y="90298"/>
                  </a:lnTo>
                  <a:lnTo>
                    <a:pt x="826005" y="79594"/>
                  </a:lnTo>
                  <a:lnTo>
                    <a:pt x="903305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6766"/>
            <p:cNvSpPr/>
            <p:nvPr>
              <p:custDataLst>
                <p:tags r:id="rId241"/>
              </p:custDataLst>
            </p:nvPr>
          </p:nvSpPr>
          <p:spPr>
            <a:xfrm>
              <a:off x="10883898" y="5558533"/>
              <a:ext cx="463553" cy="327035"/>
            </a:xfrm>
            <a:custGeom>
              <a:avLst/>
              <a:gdLst/>
              <a:ahLst/>
              <a:cxnLst/>
              <a:rect l="0" t="0" r="0" b="0"/>
              <a:pathLst>
                <a:path w="463553" h="327035">
                  <a:moveTo>
                    <a:pt x="2" y="321567"/>
                  </a:moveTo>
                  <a:lnTo>
                    <a:pt x="2" y="321567"/>
                  </a:lnTo>
                  <a:lnTo>
                    <a:pt x="0" y="327034"/>
                  </a:lnTo>
                  <a:lnTo>
                    <a:pt x="3372" y="324285"/>
                  </a:lnTo>
                  <a:lnTo>
                    <a:pt x="42329" y="279107"/>
                  </a:lnTo>
                  <a:lnTo>
                    <a:pt x="70549" y="235516"/>
                  </a:lnTo>
                  <a:lnTo>
                    <a:pt x="96095" y="190479"/>
                  </a:lnTo>
                  <a:lnTo>
                    <a:pt x="119412" y="145534"/>
                  </a:lnTo>
                  <a:lnTo>
                    <a:pt x="135859" y="113037"/>
                  </a:lnTo>
                  <a:lnTo>
                    <a:pt x="157613" y="66380"/>
                  </a:lnTo>
                  <a:lnTo>
                    <a:pt x="174092" y="24647"/>
                  </a:lnTo>
                  <a:lnTo>
                    <a:pt x="181172" y="2325"/>
                  </a:lnTo>
                  <a:lnTo>
                    <a:pt x="180752" y="84"/>
                  </a:lnTo>
                  <a:lnTo>
                    <a:pt x="179064" y="0"/>
                  </a:lnTo>
                  <a:lnTo>
                    <a:pt x="176527" y="1356"/>
                  </a:lnTo>
                  <a:lnTo>
                    <a:pt x="162315" y="38313"/>
                  </a:lnTo>
                  <a:lnTo>
                    <a:pt x="150792" y="76068"/>
                  </a:lnTo>
                  <a:lnTo>
                    <a:pt x="142596" y="118846"/>
                  </a:lnTo>
                  <a:lnTo>
                    <a:pt x="135388" y="159697"/>
                  </a:lnTo>
                  <a:lnTo>
                    <a:pt x="135667" y="182597"/>
                  </a:lnTo>
                  <a:lnTo>
                    <a:pt x="147776" y="226605"/>
                  </a:lnTo>
                  <a:lnTo>
                    <a:pt x="157873" y="237264"/>
                  </a:lnTo>
                  <a:lnTo>
                    <a:pt x="170355" y="245293"/>
                  </a:lnTo>
                  <a:lnTo>
                    <a:pt x="180606" y="248863"/>
                  </a:lnTo>
                  <a:lnTo>
                    <a:pt x="211167" y="240758"/>
                  </a:lnTo>
                  <a:lnTo>
                    <a:pt x="238018" y="224951"/>
                  </a:lnTo>
                  <a:lnTo>
                    <a:pt x="277645" y="177428"/>
                  </a:lnTo>
                  <a:lnTo>
                    <a:pt x="311626" y="130613"/>
                  </a:lnTo>
                  <a:lnTo>
                    <a:pt x="333792" y="91107"/>
                  </a:lnTo>
                  <a:lnTo>
                    <a:pt x="354638" y="51365"/>
                  </a:lnTo>
                  <a:lnTo>
                    <a:pt x="370162" y="10347"/>
                  </a:lnTo>
                  <a:lnTo>
                    <a:pt x="370247" y="10370"/>
                  </a:lnTo>
                  <a:lnTo>
                    <a:pt x="361564" y="51361"/>
                  </a:lnTo>
                  <a:lnTo>
                    <a:pt x="359250" y="91928"/>
                  </a:lnTo>
                  <a:lnTo>
                    <a:pt x="364914" y="130759"/>
                  </a:lnTo>
                  <a:lnTo>
                    <a:pt x="377409" y="167194"/>
                  </a:lnTo>
                  <a:lnTo>
                    <a:pt x="403106" y="208732"/>
                  </a:lnTo>
                  <a:lnTo>
                    <a:pt x="437578" y="253329"/>
                  </a:lnTo>
                  <a:lnTo>
                    <a:pt x="463552" y="277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6767"/>
            <p:cNvSpPr/>
            <p:nvPr>
              <p:custDataLst>
                <p:tags r:id="rId242"/>
              </p:custDataLst>
            </p:nvPr>
          </p:nvSpPr>
          <p:spPr>
            <a:xfrm>
              <a:off x="10521950" y="5658358"/>
              <a:ext cx="241301" cy="12193"/>
            </a:xfrm>
            <a:custGeom>
              <a:avLst/>
              <a:gdLst/>
              <a:ahLst/>
              <a:cxnLst/>
              <a:rect l="0" t="0" r="0" b="0"/>
              <a:pathLst>
                <a:path w="241301" h="12193">
                  <a:moveTo>
                    <a:pt x="0" y="12192"/>
                  </a:moveTo>
                  <a:lnTo>
                    <a:pt x="0" y="12192"/>
                  </a:lnTo>
                  <a:lnTo>
                    <a:pt x="37350" y="10310"/>
                  </a:lnTo>
                  <a:lnTo>
                    <a:pt x="73390" y="5285"/>
                  </a:lnTo>
                  <a:lnTo>
                    <a:pt x="111585" y="1208"/>
                  </a:lnTo>
                  <a:lnTo>
                    <a:pt x="149009" y="0"/>
                  </a:lnTo>
                  <a:lnTo>
                    <a:pt x="189494" y="1524"/>
                  </a:lnTo>
                  <a:lnTo>
                    <a:pt x="241300" y="5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6768"/>
            <p:cNvSpPr/>
            <p:nvPr>
              <p:custDataLst>
                <p:tags r:id="rId243"/>
              </p:custDataLst>
            </p:nvPr>
          </p:nvSpPr>
          <p:spPr>
            <a:xfrm>
              <a:off x="10557394" y="5727700"/>
              <a:ext cx="243957" cy="44408"/>
            </a:xfrm>
            <a:custGeom>
              <a:avLst/>
              <a:gdLst/>
              <a:ahLst/>
              <a:cxnLst/>
              <a:rect l="0" t="0" r="0" b="0"/>
              <a:pathLst>
                <a:path w="243957" h="44408">
                  <a:moveTo>
                    <a:pt x="59806" y="0"/>
                  </a:moveTo>
                  <a:lnTo>
                    <a:pt x="59806" y="0"/>
                  </a:lnTo>
                  <a:lnTo>
                    <a:pt x="18584" y="21662"/>
                  </a:lnTo>
                  <a:lnTo>
                    <a:pt x="790" y="32601"/>
                  </a:lnTo>
                  <a:lnTo>
                    <a:pt x="0" y="34435"/>
                  </a:lnTo>
                  <a:lnTo>
                    <a:pt x="886" y="35658"/>
                  </a:lnTo>
                  <a:lnTo>
                    <a:pt x="12245" y="40747"/>
                  </a:lnTo>
                  <a:lnTo>
                    <a:pt x="53206" y="43719"/>
                  </a:lnTo>
                  <a:lnTo>
                    <a:pt x="100078" y="44305"/>
                  </a:lnTo>
                  <a:lnTo>
                    <a:pt x="141823" y="44407"/>
                  </a:lnTo>
                  <a:lnTo>
                    <a:pt x="243956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SMARTInkShape-Group1468"/>
          <p:cNvGrpSpPr/>
          <p:nvPr/>
        </p:nvGrpSpPr>
        <p:grpSpPr>
          <a:xfrm>
            <a:off x="8824985" y="5350426"/>
            <a:ext cx="1445985" cy="464412"/>
            <a:chOff x="8824985" y="5350426"/>
            <a:chExt cx="1445985" cy="464412"/>
          </a:xfrm>
        </p:grpSpPr>
        <p:sp>
          <p:nvSpPr>
            <p:cNvPr id="177" name="SMARTInkShape-6769"/>
            <p:cNvSpPr/>
            <p:nvPr>
              <p:custDataLst>
                <p:tags r:id="rId232"/>
              </p:custDataLst>
            </p:nvPr>
          </p:nvSpPr>
          <p:spPr>
            <a:xfrm>
              <a:off x="10077450" y="5350426"/>
              <a:ext cx="193520" cy="464412"/>
            </a:xfrm>
            <a:custGeom>
              <a:avLst/>
              <a:gdLst/>
              <a:ahLst/>
              <a:cxnLst/>
              <a:rect l="0" t="0" r="0" b="0"/>
              <a:pathLst>
                <a:path w="193520" h="464412">
                  <a:moveTo>
                    <a:pt x="63500" y="47074"/>
                  </a:moveTo>
                  <a:lnTo>
                    <a:pt x="63500" y="47074"/>
                  </a:lnTo>
                  <a:lnTo>
                    <a:pt x="60129" y="36961"/>
                  </a:lnTo>
                  <a:lnTo>
                    <a:pt x="59841" y="33276"/>
                  </a:lnTo>
                  <a:lnTo>
                    <a:pt x="61404" y="27301"/>
                  </a:lnTo>
                  <a:lnTo>
                    <a:pt x="72992" y="16600"/>
                  </a:lnTo>
                  <a:lnTo>
                    <a:pt x="108921" y="3070"/>
                  </a:lnTo>
                  <a:lnTo>
                    <a:pt x="126726" y="0"/>
                  </a:lnTo>
                  <a:lnTo>
                    <a:pt x="165125" y="3779"/>
                  </a:lnTo>
                  <a:lnTo>
                    <a:pt x="171466" y="5509"/>
                  </a:lnTo>
                  <a:lnTo>
                    <a:pt x="182275" y="13078"/>
                  </a:lnTo>
                  <a:lnTo>
                    <a:pt x="187135" y="18060"/>
                  </a:lnTo>
                  <a:lnTo>
                    <a:pt x="192532" y="36766"/>
                  </a:lnTo>
                  <a:lnTo>
                    <a:pt x="193519" y="60837"/>
                  </a:lnTo>
                  <a:lnTo>
                    <a:pt x="186143" y="99600"/>
                  </a:lnTo>
                  <a:lnTo>
                    <a:pt x="175725" y="142679"/>
                  </a:lnTo>
                  <a:lnTo>
                    <a:pt x="165526" y="187392"/>
                  </a:lnTo>
                  <a:lnTo>
                    <a:pt x="156995" y="233288"/>
                  </a:lnTo>
                  <a:lnTo>
                    <a:pt x="149293" y="275110"/>
                  </a:lnTo>
                  <a:lnTo>
                    <a:pt x="147009" y="311020"/>
                  </a:lnTo>
                  <a:lnTo>
                    <a:pt x="146335" y="351058"/>
                  </a:lnTo>
                  <a:lnTo>
                    <a:pt x="146793" y="396400"/>
                  </a:lnTo>
                  <a:lnTo>
                    <a:pt x="149202" y="426625"/>
                  </a:lnTo>
                  <a:lnTo>
                    <a:pt x="146039" y="439424"/>
                  </a:lnTo>
                  <a:lnTo>
                    <a:pt x="139929" y="449817"/>
                  </a:lnTo>
                  <a:lnTo>
                    <a:pt x="128749" y="457258"/>
                  </a:lnTo>
                  <a:lnTo>
                    <a:pt x="114372" y="462211"/>
                  </a:lnTo>
                  <a:lnTo>
                    <a:pt x="98574" y="464411"/>
                  </a:lnTo>
                  <a:lnTo>
                    <a:pt x="60329" y="458910"/>
                  </a:lnTo>
                  <a:lnTo>
                    <a:pt x="30104" y="448342"/>
                  </a:lnTo>
                  <a:lnTo>
                    <a:pt x="0" y="4153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6770"/>
            <p:cNvSpPr/>
            <p:nvPr>
              <p:custDataLst>
                <p:tags r:id="rId233"/>
              </p:custDataLst>
            </p:nvPr>
          </p:nvSpPr>
          <p:spPr>
            <a:xfrm>
              <a:off x="8824985" y="5715000"/>
              <a:ext cx="223766" cy="61670"/>
            </a:xfrm>
            <a:custGeom>
              <a:avLst/>
              <a:gdLst/>
              <a:ahLst/>
              <a:cxnLst/>
              <a:rect l="0" t="0" r="0" b="0"/>
              <a:pathLst>
                <a:path w="223766" h="61670">
                  <a:moveTo>
                    <a:pt x="58665" y="0"/>
                  </a:moveTo>
                  <a:lnTo>
                    <a:pt x="58665" y="0"/>
                  </a:lnTo>
                  <a:lnTo>
                    <a:pt x="43457" y="11550"/>
                  </a:lnTo>
                  <a:lnTo>
                    <a:pt x="5131" y="51376"/>
                  </a:lnTo>
                  <a:lnTo>
                    <a:pt x="1809" y="53301"/>
                  </a:lnTo>
                  <a:lnTo>
                    <a:pt x="301" y="55290"/>
                  </a:lnTo>
                  <a:lnTo>
                    <a:pt x="0" y="57321"/>
                  </a:lnTo>
                  <a:lnTo>
                    <a:pt x="504" y="59380"/>
                  </a:lnTo>
                  <a:lnTo>
                    <a:pt x="10473" y="61669"/>
                  </a:lnTo>
                  <a:lnTo>
                    <a:pt x="28779" y="61275"/>
                  </a:lnTo>
                  <a:lnTo>
                    <a:pt x="70821" y="53118"/>
                  </a:lnTo>
                  <a:lnTo>
                    <a:pt x="118318" y="41061"/>
                  </a:lnTo>
                  <a:lnTo>
                    <a:pt x="161869" y="25807"/>
                  </a:lnTo>
                  <a:lnTo>
                    <a:pt x="2237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6771"/>
            <p:cNvSpPr/>
            <p:nvPr>
              <p:custDataLst>
                <p:tags r:id="rId234"/>
              </p:custDataLst>
            </p:nvPr>
          </p:nvSpPr>
          <p:spPr>
            <a:xfrm>
              <a:off x="8836718" y="5626100"/>
              <a:ext cx="129483" cy="44451"/>
            </a:xfrm>
            <a:custGeom>
              <a:avLst/>
              <a:gdLst/>
              <a:ahLst/>
              <a:cxnLst/>
              <a:rect l="0" t="0" r="0" b="0"/>
              <a:pathLst>
                <a:path w="129483" h="44451">
                  <a:moveTo>
                    <a:pt x="15182" y="44450"/>
                  </a:moveTo>
                  <a:lnTo>
                    <a:pt x="15182" y="44450"/>
                  </a:lnTo>
                  <a:lnTo>
                    <a:pt x="877" y="35611"/>
                  </a:lnTo>
                  <a:lnTo>
                    <a:pt x="0" y="33618"/>
                  </a:lnTo>
                  <a:lnTo>
                    <a:pt x="122" y="31585"/>
                  </a:lnTo>
                  <a:lnTo>
                    <a:pt x="908" y="29523"/>
                  </a:lnTo>
                  <a:lnTo>
                    <a:pt x="9307" y="25352"/>
                  </a:lnTo>
                  <a:lnTo>
                    <a:pt x="51488" y="14810"/>
                  </a:lnTo>
                  <a:lnTo>
                    <a:pt x="1294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6772"/>
            <p:cNvSpPr/>
            <p:nvPr>
              <p:custDataLst>
                <p:tags r:id="rId235"/>
              </p:custDataLst>
            </p:nvPr>
          </p:nvSpPr>
          <p:spPr>
            <a:xfrm>
              <a:off x="9811633" y="5519033"/>
              <a:ext cx="170568" cy="202318"/>
            </a:xfrm>
            <a:custGeom>
              <a:avLst/>
              <a:gdLst/>
              <a:ahLst/>
              <a:cxnLst/>
              <a:rect l="0" t="0" r="0" b="0"/>
              <a:pathLst>
                <a:path w="170568" h="20231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30627" y="37801"/>
                  </a:lnTo>
                  <a:lnTo>
                    <a:pt x="55207" y="75786"/>
                  </a:lnTo>
                  <a:lnTo>
                    <a:pt x="89140" y="120813"/>
                  </a:lnTo>
                  <a:lnTo>
                    <a:pt x="118542" y="166129"/>
                  </a:lnTo>
                  <a:lnTo>
                    <a:pt x="146942" y="195577"/>
                  </a:lnTo>
                  <a:lnTo>
                    <a:pt x="157245" y="202145"/>
                  </a:lnTo>
                  <a:lnTo>
                    <a:pt x="170567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6773"/>
            <p:cNvSpPr/>
            <p:nvPr>
              <p:custDataLst>
                <p:tags r:id="rId236"/>
              </p:custDataLst>
            </p:nvPr>
          </p:nvSpPr>
          <p:spPr>
            <a:xfrm>
              <a:off x="9553913" y="5417312"/>
              <a:ext cx="186988" cy="379174"/>
            </a:xfrm>
            <a:custGeom>
              <a:avLst/>
              <a:gdLst/>
              <a:ahLst/>
              <a:cxnLst/>
              <a:rect l="0" t="0" r="0" b="0"/>
              <a:pathLst>
                <a:path w="186988" h="379174">
                  <a:moveTo>
                    <a:pt x="174287" y="11938"/>
                  </a:moveTo>
                  <a:lnTo>
                    <a:pt x="174287" y="11938"/>
                  </a:lnTo>
                  <a:lnTo>
                    <a:pt x="183126" y="11938"/>
                  </a:lnTo>
                  <a:lnTo>
                    <a:pt x="184413" y="11232"/>
                  </a:lnTo>
                  <a:lnTo>
                    <a:pt x="185272" y="10057"/>
                  </a:lnTo>
                  <a:lnTo>
                    <a:pt x="185843" y="8567"/>
                  </a:lnTo>
                  <a:lnTo>
                    <a:pt x="184107" y="6869"/>
                  </a:lnTo>
                  <a:lnTo>
                    <a:pt x="172964" y="1812"/>
                  </a:lnTo>
                  <a:lnTo>
                    <a:pt x="161743" y="0"/>
                  </a:lnTo>
                  <a:lnTo>
                    <a:pt x="137330" y="875"/>
                  </a:lnTo>
                  <a:lnTo>
                    <a:pt x="93839" y="13573"/>
                  </a:lnTo>
                  <a:lnTo>
                    <a:pt x="67457" y="31860"/>
                  </a:lnTo>
                  <a:lnTo>
                    <a:pt x="57193" y="41018"/>
                  </a:lnTo>
                  <a:lnTo>
                    <a:pt x="49808" y="57318"/>
                  </a:lnTo>
                  <a:lnTo>
                    <a:pt x="41684" y="94058"/>
                  </a:lnTo>
                  <a:lnTo>
                    <a:pt x="34808" y="135048"/>
                  </a:lnTo>
                  <a:lnTo>
                    <a:pt x="28303" y="173298"/>
                  </a:lnTo>
                  <a:lnTo>
                    <a:pt x="23154" y="216986"/>
                  </a:lnTo>
                  <a:lnTo>
                    <a:pt x="17066" y="260502"/>
                  </a:lnTo>
                  <a:lnTo>
                    <a:pt x="9072" y="305682"/>
                  </a:lnTo>
                  <a:lnTo>
                    <a:pt x="0" y="351841"/>
                  </a:lnTo>
                  <a:lnTo>
                    <a:pt x="1105" y="363148"/>
                  </a:lnTo>
                  <a:lnTo>
                    <a:pt x="4505" y="367434"/>
                  </a:lnTo>
                  <a:lnTo>
                    <a:pt x="15808" y="374077"/>
                  </a:lnTo>
                  <a:lnTo>
                    <a:pt x="53244" y="379021"/>
                  </a:lnTo>
                  <a:lnTo>
                    <a:pt x="94756" y="379173"/>
                  </a:lnTo>
                  <a:lnTo>
                    <a:pt x="131752" y="373651"/>
                  </a:lnTo>
                  <a:lnTo>
                    <a:pt x="186987" y="354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6774"/>
            <p:cNvSpPr/>
            <p:nvPr>
              <p:custDataLst>
                <p:tags r:id="rId237"/>
              </p:custDataLst>
            </p:nvPr>
          </p:nvSpPr>
          <p:spPr>
            <a:xfrm>
              <a:off x="9254236" y="5607050"/>
              <a:ext cx="226315" cy="63501"/>
            </a:xfrm>
            <a:custGeom>
              <a:avLst/>
              <a:gdLst/>
              <a:ahLst/>
              <a:cxnLst/>
              <a:rect l="0" t="0" r="0" b="0"/>
              <a:pathLst>
                <a:path w="226315" h="63501">
                  <a:moveTo>
                    <a:pt x="23114" y="63500"/>
                  </a:moveTo>
                  <a:lnTo>
                    <a:pt x="23114" y="63500"/>
                  </a:lnTo>
                  <a:lnTo>
                    <a:pt x="0" y="63500"/>
                  </a:lnTo>
                  <a:lnTo>
                    <a:pt x="650" y="62795"/>
                  </a:lnTo>
                  <a:lnTo>
                    <a:pt x="11833" y="57725"/>
                  </a:lnTo>
                  <a:lnTo>
                    <a:pt x="45564" y="48305"/>
                  </a:lnTo>
                  <a:lnTo>
                    <a:pt x="90992" y="40026"/>
                  </a:lnTo>
                  <a:lnTo>
                    <a:pt x="123602" y="32841"/>
                  </a:lnTo>
                  <a:lnTo>
                    <a:pt x="156912" y="24944"/>
                  </a:lnTo>
                  <a:lnTo>
                    <a:pt x="2263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6775"/>
            <p:cNvSpPr/>
            <p:nvPr>
              <p:custDataLst>
                <p:tags r:id="rId238"/>
              </p:custDataLst>
            </p:nvPr>
          </p:nvSpPr>
          <p:spPr>
            <a:xfrm>
              <a:off x="9265619" y="5436951"/>
              <a:ext cx="193547" cy="330596"/>
            </a:xfrm>
            <a:custGeom>
              <a:avLst/>
              <a:gdLst/>
              <a:ahLst/>
              <a:cxnLst/>
              <a:rect l="0" t="0" r="0" b="0"/>
              <a:pathLst>
                <a:path w="193547" h="330596">
                  <a:moveTo>
                    <a:pt x="157781" y="24049"/>
                  </a:moveTo>
                  <a:lnTo>
                    <a:pt x="157781" y="24049"/>
                  </a:lnTo>
                  <a:lnTo>
                    <a:pt x="179444" y="13923"/>
                  </a:lnTo>
                  <a:lnTo>
                    <a:pt x="190383" y="11406"/>
                  </a:lnTo>
                  <a:lnTo>
                    <a:pt x="192215" y="9976"/>
                  </a:lnTo>
                  <a:lnTo>
                    <a:pt x="193438" y="8317"/>
                  </a:lnTo>
                  <a:lnTo>
                    <a:pt x="193546" y="7211"/>
                  </a:lnTo>
                  <a:lnTo>
                    <a:pt x="192913" y="6474"/>
                  </a:lnTo>
                  <a:lnTo>
                    <a:pt x="176716" y="1919"/>
                  </a:lnTo>
                  <a:lnTo>
                    <a:pt x="144221" y="0"/>
                  </a:lnTo>
                  <a:lnTo>
                    <a:pt x="107039" y="4616"/>
                  </a:lnTo>
                  <a:lnTo>
                    <a:pt x="71016" y="15312"/>
                  </a:lnTo>
                  <a:lnTo>
                    <a:pt x="53603" y="25810"/>
                  </a:lnTo>
                  <a:lnTo>
                    <a:pt x="31897" y="50363"/>
                  </a:lnTo>
                  <a:lnTo>
                    <a:pt x="18803" y="79980"/>
                  </a:lnTo>
                  <a:lnTo>
                    <a:pt x="10456" y="121211"/>
                  </a:lnTo>
                  <a:lnTo>
                    <a:pt x="5755" y="152840"/>
                  </a:lnTo>
                  <a:lnTo>
                    <a:pt x="360" y="198910"/>
                  </a:lnTo>
                  <a:lnTo>
                    <a:pt x="0" y="245535"/>
                  </a:lnTo>
                  <a:lnTo>
                    <a:pt x="5991" y="286417"/>
                  </a:lnTo>
                  <a:lnTo>
                    <a:pt x="7903" y="294211"/>
                  </a:lnTo>
                  <a:lnTo>
                    <a:pt x="17556" y="306634"/>
                  </a:lnTo>
                  <a:lnTo>
                    <a:pt x="31254" y="316154"/>
                  </a:lnTo>
                  <a:lnTo>
                    <a:pt x="68686" y="328013"/>
                  </a:lnTo>
                  <a:lnTo>
                    <a:pt x="94900" y="330595"/>
                  </a:lnTo>
                  <a:lnTo>
                    <a:pt x="133896" y="324819"/>
                  </a:lnTo>
                  <a:lnTo>
                    <a:pt x="149753" y="320473"/>
                  </a:lnTo>
                  <a:lnTo>
                    <a:pt x="170481" y="3034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6776"/>
            <p:cNvSpPr/>
            <p:nvPr>
              <p:custDataLst>
                <p:tags r:id="rId239"/>
              </p:custDataLst>
            </p:nvPr>
          </p:nvSpPr>
          <p:spPr>
            <a:xfrm>
              <a:off x="9801198" y="5499100"/>
              <a:ext cx="250853" cy="247651"/>
            </a:xfrm>
            <a:custGeom>
              <a:avLst/>
              <a:gdLst/>
              <a:ahLst/>
              <a:cxnLst/>
              <a:rect l="0" t="0" r="0" b="0"/>
              <a:pathLst>
                <a:path w="250853" h="247651">
                  <a:moveTo>
                    <a:pt x="250852" y="0"/>
                  </a:moveTo>
                  <a:lnTo>
                    <a:pt x="250852" y="0"/>
                  </a:lnTo>
                  <a:lnTo>
                    <a:pt x="234231" y="1411"/>
                  </a:lnTo>
                  <a:lnTo>
                    <a:pt x="200323" y="15696"/>
                  </a:lnTo>
                  <a:lnTo>
                    <a:pt x="158460" y="49209"/>
                  </a:lnTo>
                  <a:lnTo>
                    <a:pt x="114115" y="89083"/>
                  </a:lnTo>
                  <a:lnTo>
                    <a:pt x="67518" y="132809"/>
                  </a:lnTo>
                  <a:lnTo>
                    <a:pt x="25303" y="178145"/>
                  </a:lnTo>
                  <a:lnTo>
                    <a:pt x="7477" y="204791"/>
                  </a:lnTo>
                  <a:lnTo>
                    <a:pt x="0" y="230561"/>
                  </a:lnTo>
                  <a:lnTo>
                    <a:pt x="362" y="236257"/>
                  </a:lnTo>
                  <a:lnTo>
                    <a:pt x="9552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SMARTInkShape-Group1469"/>
          <p:cNvGrpSpPr/>
          <p:nvPr/>
        </p:nvGrpSpPr>
        <p:grpSpPr>
          <a:xfrm>
            <a:off x="7067550" y="5442817"/>
            <a:ext cx="1493358" cy="374803"/>
            <a:chOff x="7067550" y="5442817"/>
            <a:chExt cx="1493358" cy="374803"/>
          </a:xfrm>
        </p:grpSpPr>
        <p:sp>
          <p:nvSpPr>
            <p:cNvPr id="186" name="SMARTInkShape-6777"/>
            <p:cNvSpPr/>
            <p:nvPr>
              <p:custDataLst>
                <p:tags r:id="rId222"/>
              </p:custDataLst>
            </p:nvPr>
          </p:nvSpPr>
          <p:spPr>
            <a:xfrm>
              <a:off x="8209179" y="5522368"/>
              <a:ext cx="147422" cy="180925"/>
            </a:xfrm>
            <a:custGeom>
              <a:avLst/>
              <a:gdLst/>
              <a:ahLst/>
              <a:cxnLst/>
              <a:rect l="0" t="0" r="0" b="0"/>
              <a:pathLst>
                <a:path w="147422" h="180925">
                  <a:moveTo>
                    <a:pt x="147421" y="27532"/>
                  </a:moveTo>
                  <a:lnTo>
                    <a:pt x="147421" y="27532"/>
                  </a:lnTo>
                  <a:lnTo>
                    <a:pt x="146716" y="17393"/>
                  </a:lnTo>
                  <a:lnTo>
                    <a:pt x="142352" y="6576"/>
                  </a:lnTo>
                  <a:lnTo>
                    <a:pt x="138582" y="1050"/>
                  </a:lnTo>
                  <a:lnTo>
                    <a:pt x="135884" y="0"/>
                  </a:lnTo>
                  <a:lnTo>
                    <a:pt x="129124" y="713"/>
                  </a:lnTo>
                  <a:lnTo>
                    <a:pt x="90662" y="33990"/>
                  </a:lnTo>
                  <a:lnTo>
                    <a:pt x="54301" y="75362"/>
                  </a:lnTo>
                  <a:lnTo>
                    <a:pt x="24466" y="117861"/>
                  </a:lnTo>
                  <a:lnTo>
                    <a:pt x="3050" y="159683"/>
                  </a:lnTo>
                  <a:lnTo>
                    <a:pt x="373" y="166433"/>
                  </a:lnTo>
                  <a:lnTo>
                    <a:pt x="0" y="171638"/>
                  </a:lnTo>
                  <a:lnTo>
                    <a:pt x="1162" y="175814"/>
                  </a:lnTo>
                  <a:lnTo>
                    <a:pt x="3348" y="179303"/>
                  </a:lnTo>
                  <a:lnTo>
                    <a:pt x="6217" y="180924"/>
                  </a:lnTo>
                  <a:lnTo>
                    <a:pt x="20421" y="179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6778"/>
            <p:cNvSpPr/>
            <p:nvPr>
              <p:custDataLst>
                <p:tags r:id="rId223"/>
              </p:custDataLst>
            </p:nvPr>
          </p:nvSpPr>
          <p:spPr>
            <a:xfrm>
              <a:off x="7067550" y="575945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6907" y="1324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6779"/>
            <p:cNvSpPr/>
            <p:nvPr>
              <p:custDataLst>
                <p:tags r:id="rId224"/>
              </p:custDataLst>
            </p:nvPr>
          </p:nvSpPr>
          <p:spPr>
            <a:xfrm>
              <a:off x="7296150" y="5569809"/>
              <a:ext cx="107951" cy="138842"/>
            </a:xfrm>
            <a:custGeom>
              <a:avLst/>
              <a:gdLst/>
              <a:ahLst/>
              <a:cxnLst/>
              <a:rect l="0" t="0" r="0" b="0"/>
              <a:pathLst>
                <a:path w="107951" h="138842">
                  <a:moveTo>
                    <a:pt x="0" y="37241"/>
                  </a:moveTo>
                  <a:lnTo>
                    <a:pt x="0" y="37241"/>
                  </a:lnTo>
                  <a:lnTo>
                    <a:pt x="0" y="31153"/>
                  </a:lnTo>
                  <a:lnTo>
                    <a:pt x="705" y="72945"/>
                  </a:lnTo>
                  <a:lnTo>
                    <a:pt x="3657" y="94386"/>
                  </a:lnTo>
                  <a:lnTo>
                    <a:pt x="184" y="135671"/>
                  </a:lnTo>
                  <a:lnTo>
                    <a:pt x="55" y="131160"/>
                  </a:lnTo>
                  <a:lnTo>
                    <a:pt x="8843" y="84487"/>
                  </a:lnTo>
                  <a:lnTo>
                    <a:pt x="17713" y="45971"/>
                  </a:lnTo>
                  <a:lnTo>
                    <a:pt x="29080" y="17642"/>
                  </a:lnTo>
                  <a:lnTo>
                    <a:pt x="39736" y="4777"/>
                  </a:lnTo>
                  <a:lnTo>
                    <a:pt x="44833" y="1487"/>
                  </a:lnTo>
                  <a:lnTo>
                    <a:pt x="49645" y="0"/>
                  </a:lnTo>
                  <a:lnTo>
                    <a:pt x="58753" y="228"/>
                  </a:lnTo>
                  <a:lnTo>
                    <a:pt x="67504" y="2681"/>
                  </a:lnTo>
                  <a:lnTo>
                    <a:pt x="76098" y="11769"/>
                  </a:lnTo>
                  <a:lnTo>
                    <a:pt x="93113" y="40597"/>
                  </a:lnTo>
                  <a:lnTo>
                    <a:pt x="99924" y="81491"/>
                  </a:lnTo>
                  <a:lnTo>
                    <a:pt x="105817" y="127813"/>
                  </a:lnTo>
                  <a:lnTo>
                    <a:pt x="107950" y="1388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6780"/>
            <p:cNvSpPr/>
            <p:nvPr>
              <p:custDataLst>
                <p:tags r:id="rId225"/>
              </p:custDataLst>
            </p:nvPr>
          </p:nvSpPr>
          <p:spPr>
            <a:xfrm>
              <a:off x="7480300" y="567690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6350"/>
                  </a:moveTo>
                  <a:lnTo>
                    <a:pt x="0" y="6350"/>
                  </a:lnTo>
                  <a:lnTo>
                    <a:pt x="18265" y="6350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6781"/>
            <p:cNvSpPr/>
            <p:nvPr>
              <p:custDataLst>
                <p:tags r:id="rId226"/>
              </p:custDataLst>
            </p:nvPr>
          </p:nvSpPr>
          <p:spPr>
            <a:xfrm>
              <a:off x="7696665" y="5461900"/>
              <a:ext cx="156803" cy="270985"/>
            </a:xfrm>
            <a:custGeom>
              <a:avLst/>
              <a:gdLst/>
              <a:ahLst/>
              <a:cxnLst/>
              <a:rect l="0" t="0" r="0" b="0"/>
              <a:pathLst>
                <a:path w="156803" h="270985">
                  <a:moveTo>
                    <a:pt x="132885" y="18150"/>
                  </a:moveTo>
                  <a:lnTo>
                    <a:pt x="132885" y="18150"/>
                  </a:lnTo>
                  <a:lnTo>
                    <a:pt x="136255" y="18150"/>
                  </a:lnTo>
                  <a:lnTo>
                    <a:pt x="145094" y="14779"/>
                  </a:lnTo>
                  <a:lnTo>
                    <a:pt x="156802" y="6594"/>
                  </a:lnTo>
                  <a:lnTo>
                    <a:pt x="156591" y="5507"/>
                  </a:lnTo>
                  <a:lnTo>
                    <a:pt x="154474" y="2418"/>
                  </a:lnTo>
                  <a:lnTo>
                    <a:pt x="147419" y="575"/>
                  </a:lnTo>
                  <a:lnTo>
                    <a:pt x="119590" y="0"/>
                  </a:lnTo>
                  <a:lnTo>
                    <a:pt x="78243" y="7964"/>
                  </a:lnTo>
                  <a:lnTo>
                    <a:pt x="36920" y="25110"/>
                  </a:lnTo>
                  <a:lnTo>
                    <a:pt x="22500" y="33943"/>
                  </a:lnTo>
                  <a:lnTo>
                    <a:pt x="13740" y="44925"/>
                  </a:lnTo>
                  <a:lnTo>
                    <a:pt x="4842" y="73120"/>
                  </a:lnTo>
                  <a:lnTo>
                    <a:pt x="1107" y="111656"/>
                  </a:lnTo>
                  <a:lnTo>
                    <a:pt x="0" y="147613"/>
                  </a:lnTo>
                  <a:lnTo>
                    <a:pt x="333" y="195025"/>
                  </a:lnTo>
                  <a:lnTo>
                    <a:pt x="5014" y="238466"/>
                  </a:lnTo>
                  <a:lnTo>
                    <a:pt x="8996" y="258878"/>
                  </a:lnTo>
                  <a:lnTo>
                    <a:pt x="12678" y="266250"/>
                  </a:lnTo>
                  <a:lnTo>
                    <a:pt x="14646" y="268217"/>
                  </a:lnTo>
                  <a:lnTo>
                    <a:pt x="22479" y="270402"/>
                  </a:lnTo>
                  <a:lnTo>
                    <a:pt x="27531" y="270984"/>
                  </a:lnTo>
                  <a:lnTo>
                    <a:pt x="68961" y="260063"/>
                  </a:lnTo>
                  <a:lnTo>
                    <a:pt x="103167" y="247733"/>
                  </a:lnTo>
                  <a:lnTo>
                    <a:pt x="120185" y="234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6782"/>
            <p:cNvSpPr/>
            <p:nvPr>
              <p:custDataLst>
                <p:tags r:id="rId227"/>
              </p:custDataLst>
            </p:nvPr>
          </p:nvSpPr>
          <p:spPr>
            <a:xfrm>
              <a:off x="7692139" y="5607050"/>
              <a:ext cx="150112" cy="38101"/>
            </a:xfrm>
            <a:custGeom>
              <a:avLst/>
              <a:gdLst/>
              <a:ahLst/>
              <a:cxnLst/>
              <a:rect l="0" t="0" r="0" b="0"/>
              <a:pathLst>
                <a:path w="150112" h="38101">
                  <a:moveTo>
                    <a:pt x="23111" y="38100"/>
                  </a:moveTo>
                  <a:lnTo>
                    <a:pt x="23111" y="38100"/>
                  </a:lnTo>
                  <a:lnTo>
                    <a:pt x="5435" y="38100"/>
                  </a:lnTo>
                  <a:lnTo>
                    <a:pt x="2860" y="37394"/>
                  </a:lnTo>
                  <a:lnTo>
                    <a:pt x="1143" y="36218"/>
                  </a:lnTo>
                  <a:lnTo>
                    <a:pt x="0" y="34729"/>
                  </a:lnTo>
                  <a:lnTo>
                    <a:pt x="2059" y="33031"/>
                  </a:lnTo>
                  <a:lnTo>
                    <a:pt x="46748" y="19802"/>
                  </a:lnTo>
                  <a:lnTo>
                    <a:pt x="86089" y="11434"/>
                  </a:lnTo>
                  <a:lnTo>
                    <a:pt x="133074" y="2990"/>
                  </a:lnTo>
                  <a:lnTo>
                    <a:pt x="1501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6783"/>
            <p:cNvSpPr/>
            <p:nvPr>
              <p:custDataLst>
                <p:tags r:id="rId228"/>
              </p:custDataLst>
            </p:nvPr>
          </p:nvSpPr>
          <p:spPr>
            <a:xfrm>
              <a:off x="7935588" y="5442817"/>
              <a:ext cx="186063" cy="315522"/>
            </a:xfrm>
            <a:custGeom>
              <a:avLst/>
              <a:gdLst/>
              <a:ahLst/>
              <a:cxnLst/>
              <a:rect l="0" t="0" r="0" b="0"/>
              <a:pathLst>
                <a:path w="186063" h="315522">
                  <a:moveTo>
                    <a:pt x="186062" y="24533"/>
                  </a:moveTo>
                  <a:lnTo>
                    <a:pt x="186062" y="24533"/>
                  </a:lnTo>
                  <a:lnTo>
                    <a:pt x="186062" y="17791"/>
                  </a:lnTo>
                  <a:lnTo>
                    <a:pt x="184180" y="12600"/>
                  </a:lnTo>
                  <a:lnTo>
                    <a:pt x="182691" y="10227"/>
                  </a:lnTo>
                  <a:lnTo>
                    <a:pt x="173852" y="3518"/>
                  </a:lnTo>
                  <a:lnTo>
                    <a:pt x="148084" y="0"/>
                  </a:lnTo>
                  <a:lnTo>
                    <a:pt x="117700" y="1186"/>
                  </a:lnTo>
                  <a:lnTo>
                    <a:pt x="84364" y="11376"/>
                  </a:lnTo>
                  <a:lnTo>
                    <a:pt x="64285" y="22908"/>
                  </a:lnTo>
                  <a:lnTo>
                    <a:pt x="46029" y="45375"/>
                  </a:lnTo>
                  <a:lnTo>
                    <a:pt x="39158" y="66251"/>
                  </a:lnTo>
                  <a:lnTo>
                    <a:pt x="34748" y="110777"/>
                  </a:lnTo>
                  <a:lnTo>
                    <a:pt x="33983" y="149648"/>
                  </a:lnTo>
                  <a:lnTo>
                    <a:pt x="32314" y="193938"/>
                  </a:lnTo>
                  <a:lnTo>
                    <a:pt x="23542" y="231753"/>
                  </a:lnTo>
                  <a:lnTo>
                    <a:pt x="7181" y="276414"/>
                  </a:lnTo>
                  <a:lnTo>
                    <a:pt x="103" y="296955"/>
                  </a:lnTo>
                  <a:lnTo>
                    <a:pt x="0" y="302102"/>
                  </a:lnTo>
                  <a:lnTo>
                    <a:pt x="1343" y="306241"/>
                  </a:lnTo>
                  <a:lnTo>
                    <a:pt x="3650" y="309705"/>
                  </a:lnTo>
                  <a:lnTo>
                    <a:pt x="7304" y="312014"/>
                  </a:lnTo>
                  <a:lnTo>
                    <a:pt x="17008" y="314580"/>
                  </a:lnTo>
                  <a:lnTo>
                    <a:pt x="54989" y="315521"/>
                  </a:lnTo>
                  <a:lnTo>
                    <a:pt x="100956" y="307764"/>
                  </a:lnTo>
                  <a:lnTo>
                    <a:pt x="160662" y="291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6784"/>
            <p:cNvSpPr/>
            <p:nvPr>
              <p:custDataLst>
                <p:tags r:id="rId229"/>
              </p:custDataLst>
            </p:nvPr>
          </p:nvSpPr>
          <p:spPr>
            <a:xfrm>
              <a:off x="8178800" y="5533137"/>
              <a:ext cx="127001" cy="164926"/>
            </a:xfrm>
            <a:custGeom>
              <a:avLst/>
              <a:gdLst/>
              <a:ahLst/>
              <a:cxnLst/>
              <a:rect l="0" t="0" r="0" b="0"/>
              <a:pathLst>
                <a:path w="127001" h="164926">
                  <a:moveTo>
                    <a:pt x="0" y="23113"/>
                  </a:moveTo>
                  <a:lnTo>
                    <a:pt x="0" y="23113"/>
                  </a:lnTo>
                  <a:lnTo>
                    <a:pt x="705" y="12974"/>
                  </a:lnTo>
                  <a:lnTo>
                    <a:pt x="3370" y="5437"/>
                  </a:lnTo>
                  <a:lnTo>
                    <a:pt x="5069" y="2862"/>
                  </a:lnTo>
                  <a:lnTo>
                    <a:pt x="8838" y="0"/>
                  </a:lnTo>
                  <a:lnTo>
                    <a:pt x="11537" y="650"/>
                  </a:lnTo>
                  <a:lnTo>
                    <a:pt x="18297" y="5133"/>
                  </a:lnTo>
                  <a:lnTo>
                    <a:pt x="51716" y="47667"/>
                  </a:lnTo>
                  <a:lnTo>
                    <a:pt x="82671" y="88897"/>
                  </a:lnTo>
                  <a:lnTo>
                    <a:pt x="106355" y="131980"/>
                  </a:lnTo>
                  <a:lnTo>
                    <a:pt x="119069" y="164923"/>
                  </a:lnTo>
                  <a:lnTo>
                    <a:pt x="120301" y="164925"/>
                  </a:lnTo>
                  <a:lnTo>
                    <a:pt x="127000" y="156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6785"/>
            <p:cNvSpPr/>
            <p:nvPr>
              <p:custDataLst>
                <p:tags r:id="rId230"/>
              </p:custDataLst>
            </p:nvPr>
          </p:nvSpPr>
          <p:spPr>
            <a:xfrm>
              <a:off x="8413750" y="5462344"/>
              <a:ext cx="147158" cy="355276"/>
            </a:xfrm>
            <a:custGeom>
              <a:avLst/>
              <a:gdLst/>
              <a:ahLst/>
              <a:cxnLst/>
              <a:rect l="0" t="0" r="0" b="0"/>
              <a:pathLst>
                <a:path w="147158" h="355276">
                  <a:moveTo>
                    <a:pt x="44450" y="36756"/>
                  </a:moveTo>
                  <a:lnTo>
                    <a:pt x="44450" y="36756"/>
                  </a:lnTo>
                  <a:lnTo>
                    <a:pt x="53238" y="22941"/>
                  </a:lnTo>
                  <a:lnTo>
                    <a:pt x="61055" y="15800"/>
                  </a:lnTo>
                  <a:lnTo>
                    <a:pt x="85203" y="5465"/>
                  </a:lnTo>
                  <a:lnTo>
                    <a:pt x="113570" y="0"/>
                  </a:lnTo>
                  <a:lnTo>
                    <a:pt x="133133" y="2425"/>
                  </a:lnTo>
                  <a:lnTo>
                    <a:pt x="142191" y="7622"/>
                  </a:lnTo>
                  <a:lnTo>
                    <a:pt x="145593" y="10984"/>
                  </a:lnTo>
                  <a:lnTo>
                    <a:pt x="147157" y="16046"/>
                  </a:lnTo>
                  <a:lnTo>
                    <a:pt x="142963" y="62582"/>
                  </a:lnTo>
                  <a:lnTo>
                    <a:pt x="137295" y="100382"/>
                  </a:lnTo>
                  <a:lnTo>
                    <a:pt x="127777" y="138394"/>
                  </a:lnTo>
                  <a:lnTo>
                    <a:pt x="119390" y="176467"/>
                  </a:lnTo>
                  <a:lnTo>
                    <a:pt x="109279" y="224046"/>
                  </a:lnTo>
                  <a:lnTo>
                    <a:pt x="113281" y="262160"/>
                  </a:lnTo>
                  <a:lnTo>
                    <a:pt x="119541" y="304063"/>
                  </a:lnTo>
                  <a:lnTo>
                    <a:pt x="116394" y="316425"/>
                  </a:lnTo>
                  <a:lnTo>
                    <a:pt x="106246" y="334867"/>
                  </a:lnTo>
                  <a:lnTo>
                    <a:pt x="86122" y="346317"/>
                  </a:lnTo>
                  <a:lnTo>
                    <a:pt x="61188" y="355275"/>
                  </a:lnTo>
                  <a:lnTo>
                    <a:pt x="44363" y="354474"/>
                  </a:lnTo>
                  <a:lnTo>
                    <a:pt x="0" y="33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6786"/>
            <p:cNvSpPr/>
            <p:nvPr>
              <p:custDataLst>
                <p:tags r:id="rId231"/>
              </p:custDataLst>
            </p:nvPr>
          </p:nvSpPr>
          <p:spPr>
            <a:xfrm>
              <a:off x="8343027" y="5657850"/>
              <a:ext cx="23294" cy="101601"/>
            </a:xfrm>
            <a:custGeom>
              <a:avLst/>
              <a:gdLst/>
              <a:ahLst/>
              <a:cxnLst/>
              <a:rect l="0" t="0" r="0" b="0"/>
              <a:pathLst>
                <a:path w="23294" h="101601">
                  <a:moveTo>
                    <a:pt x="19923" y="0"/>
                  </a:moveTo>
                  <a:lnTo>
                    <a:pt x="19923" y="0"/>
                  </a:lnTo>
                  <a:lnTo>
                    <a:pt x="23293" y="6742"/>
                  </a:lnTo>
                  <a:lnTo>
                    <a:pt x="23067" y="15696"/>
                  </a:lnTo>
                  <a:lnTo>
                    <a:pt x="11268" y="57326"/>
                  </a:lnTo>
                  <a:lnTo>
                    <a:pt x="0" y="86243"/>
                  </a:lnTo>
                  <a:lnTo>
                    <a:pt x="14" y="97362"/>
                  </a:lnTo>
                  <a:lnTo>
                    <a:pt x="1006" y="100186"/>
                  </a:lnTo>
                  <a:lnTo>
                    <a:pt x="7223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SMARTInkShape-Group1470"/>
          <p:cNvGrpSpPr/>
          <p:nvPr/>
        </p:nvGrpSpPr>
        <p:grpSpPr>
          <a:xfrm>
            <a:off x="6735123" y="5529007"/>
            <a:ext cx="180028" cy="468535"/>
            <a:chOff x="6735123" y="5529007"/>
            <a:chExt cx="180028" cy="468535"/>
          </a:xfrm>
        </p:grpSpPr>
        <p:sp>
          <p:nvSpPr>
            <p:cNvPr id="197" name="SMARTInkShape-6787"/>
            <p:cNvSpPr/>
            <p:nvPr>
              <p:custDataLst>
                <p:tags r:id="rId219"/>
              </p:custDataLst>
            </p:nvPr>
          </p:nvSpPr>
          <p:spPr>
            <a:xfrm>
              <a:off x="6735123" y="5754082"/>
              <a:ext cx="180028" cy="17807"/>
            </a:xfrm>
            <a:custGeom>
              <a:avLst/>
              <a:gdLst/>
              <a:ahLst/>
              <a:cxnLst/>
              <a:rect l="0" t="0" r="0" b="0"/>
              <a:pathLst>
                <a:path w="180028" h="17807">
                  <a:moveTo>
                    <a:pt x="14927" y="11718"/>
                  </a:moveTo>
                  <a:lnTo>
                    <a:pt x="14927" y="11718"/>
                  </a:lnTo>
                  <a:lnTo>
                    <a:pt x="11556" y="15089"/>
                  </a:lnTo>
                  <a:lnTo>
                    <a:pt x="8019" y="16744"/>
                  </a:lnTo>
                  <a:lnTo>
                    <a:pt x="0" y="17806"/>
                  </a:lnTo>
                  <a:lnTo>
                    <a:pt x="34964" y="9207"/>
                  </a:lnTo>
                  <a:lnTo>
                    <a:pt x="82124" y="5421"/>
                  </a:lnTo>
                  <a:lnTo>
                    <a:pt x="128432" y="0"/>
                  </a:lnTo>
                  <a:lnTo>
                    <a:pt x="180027" y="53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6788"/>
            <p:cNvSpPr/>
            <p:nvPr>
              <p:custDataLst>
                <p:tags r:id="rId220"/>
              </p:custDataLst>
            </p:nvPr>
          </p:nvSpPr>
          <p:spPr>
            <a:xfrm>
              <a:off x="6788150" y="5529007"/>
              <a:ext cx="24961" cy="205044"/>
            </a:xfrm>
            <a:custGeom>
              <a:avLst/>
              <a:gdLst/>
              <a:ahLst/>
              <a:cxnLst/>
              <a:rect l="0" t="0" r="0" b="0"/>
              <a:pathLst>
                <a:path w="24961" h="205044">
                  <a:moveTo>
                    <a:pt x="0" y="27243"/>
                  </a:moveTo>
                  <a:lnTo>
                    <a:pt x="0" y="27243"/>
                  </a:lnTo>
                  <a:lnTo>
                    <a:pt x="6907" y="10284"/>
                  </a:lnTo>
                  <a:lnTo>
                    <a:pt x="14927" y="139"/>
                  </a:lnTo>
                  <a:lnTo>
                    <a:pt x="16301" y="0"/>
                  </a:lnTo>
                  <a:lnTo>
                    <a:pt x="17218" y="1321"/>
                  </a:lnTo>
                  <a:lnTo>
                    <a:pt x="23916" y="42745"/>
                  </a:lnTo>
                  <a:lnTo>
                    <a:pt x="24960" y="85224"/>
                  </a:lnTo>
                  <a:lnTo>
                    <a:pt x="21942" y="130339"/>
                  </a:lnTo>
                  <a:lnTo>
                    <a:pt x="19622" y="169068"/>
                  </a:lnTo>
                  <a:lnTo>
                    <a:pt x="19050" y="205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6789"/>
            <p:cNvSpPr/>
            <p:nvPr>
              <p:custDataLst>
                <p:tags r:id="rId221"/>
              </p:custDataLst>
            </p:nvPr>
          </p:nvSpPr>
          <p:spPr>
            <a:xfrm>
              <a:off x="6762835" y="5854700"/>
              <a:ext cx="138055" cy="142842"/>
            </a:xfrm>
            <a:custGeom>
              <a:avLst/>
              <a:gdLst/>
              <a:ahLst/>
              <a:cxnLst/>
              <a:rect l="0" t="0" r="0" b="0"/>
              <a:pathLst>
                <a:path w="138055" h="142842">
                  <a:moveTo>
                    <a:pt x="25315" y="0"/>
                  </a:moveTo>
                  <a:lnTo>
                    <a:pt x="25315" y="0"/>
                  </a:lnTo>
                  <a:lnTo>
                    <a:pt x="25315" y="3371"/>
                  </a:lnTo>
                  <a:lnTo>
                    <a:pt x="21552" y="6907"/>
                  </a:lnTo>
                  <a:lnTo>
                    <a:pt x="18573" y="8839"/>
                  </a:lnTo>
                  <a:lnTo>
                    <a:pt x="16587" y="12243"/>
                  </a:lnTo>
                  <a:lnTo>
                    <a:pt x="7821" y="56789"/>
                  </a:lnTo>
                  <a:lnTo>
                    <a:pt x="2106" y="100586"/>
                  </a:lnTo>
                  <a:lnTo>
                    <a:pt x="0" y="142841"/>
                  </a:lnTo>
                  <a:lnTo>
                    <a:pt x="1343" y="123727"/>
                  </a:lnTo>
                  <a:lnTo>
                    <a:pt x="15614" y="82531"/>
                  </a:lnTo>
                  <a:lnTo>
                    <a:pt x="41978" y="40213"/>
                  </a:lnTo>
                  <a:lnTo>
                    <a:pt x="66078" y="18579"/>
                  </a:lnTo>
                  <a:lnTo>
                    <a:pt x="80826" y="13666"/>
                  </a:lnTo>
                  <a:lnTo>
                    <a:pt x="87722" y="13343"/>
                  </a:lnTo>
                  <a:lnTo>
                    <a:pt x="102911" y="18631"/>
                  </a:lnTo>
                  <a:lnTo>
                    <a:pt x="110912" y="23004"/>
                  </a:lnTo>
                  <a:lnTo>
                    <a:pt x="121684" y="35389"/>
                  </a:lnTo>
                  <a:lnTo>
                    <a:pt x="134348" y="66335"/>
                  </a:lnTo>
                  <a:lnTo>
                    <a:pt x="138054" y="87860"/>
                  </a:lnTo>
                  <a:lnTo>
                    <a:pt x="133265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" name="SMARTInkShape-Group1471"/>
          <p:cNvGrpSpPr/>
          <p:nvPr/>
        </p:nvGrpSpPr>
        <p:grpSpPr>
          <a:xfrm>
            <a:off x="6143918" y="5492750"/>
            <a:ext cx="288633" cy="386487"/>
            <a:chOff x="6143918" y="5492750"/>
            <a:chExt cx="288633" cy="386487"/>
          </a:xfrm>
        </p:grpSpPr>
        <p:sp>
          <p:nvSpPr>
            <p:cNvPr id="201" name="SMARTInkShape-6790"/>
            <p:cNvSpPr/>
            <p:nvPr>
              <p:custDataLst>
                <p:tags r:id="rId213"/>
              </p:custDataLst>
            </p:nvPr>
          </p:nvSpPr>
          <p:spPr>
            <a:xfrm>
              <a:off x="6267450" y="574040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0"/>
                  </a:moveTo>
                  <a:lnTo>
                    <a:pt x="0" y="0"/>
                  </a:lnTo>
                  <a:lnTo>
                    <a:pt x="45149" y="0"/>
                  </a:lnTo>
                  <a:lnTo>
                    <a:pt x="1016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6791"/>
            <p:cNvSpPr/>
            <p:nvPr>
              <p:custDataLst>
                <p:tags r:id="rId214"/>
              </p:custDataLst>
            </p:nvPr>
          </p:nvSpPr>
          <p:spPr>
            <a:xfrm>
              <a:off x="6375398" y="5575300"/>
              <a:ext cx="57153" cy="38101"/>
            </a:xfrm>
            <a:custGeom>
              <a:avLst/>
              <a:gdLst/>
              <a:ahLst/>
              <a:cxnLst/>
              <a:rect l="0" t="0" r="0" b="0"/>
              <a:pathLst>
                <a:path w="57153" h="38101">
                  <a:moveTo>
                    <a:pt x="2" y="38100"/>
                  </a:moveTo>
                  <a:lnTo>
                    <a:pt x="2" y="38100"/>
                  </a:lnTo>
                  <a:lnTo>
                    <a:pt x="0" y="34729"/>
                  </a:lnTo>
                  <a:lnTo>
                    <a:pt x="1884" y="31193"/>
                  </a:lnTo>
                  <a:lnTo>
                    <a:pt x="3373" y="29261"/>
                  </a:lnTo>
                  <a:lnTo>
                    <a:pt x="571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6792"/>
            <p:cNvSpPr/>
            <p:nvPr>
              <p:custDataLst>
                <p:tags r:id="rId215"/>
              </p:custDataLst>
            </p:nvPr>
          </p:nvSpPr>
          <p:spPr>
            <a:xfrm>
              <a:off x="6250020" y="5526224"/>
              <a:ext cx="70086" cy="77802"/>
            </a:xfrm>
            <a:custGeom>
              <a:avLst/>
              <a:gdLst/>
              <a:ahLst/>
              <a:cxnLst/>
              <a:rect l="0" t="0" r="0" b="0"/>
              <a:pathLst>
                <a:path w="70086" h="77802">
                  <a:moveTo>
                    <a:pt x="55530" y="17326"/>
                  </a:moveTo>
                  <a:lnTo>
                    <a:pt x="55530" y="17326"/>
                  </a:lnTo>
                  <a:lnTo>
                    <a:pt x="55530" y="13955"/>
                  </a:lnTo>
                  <a:lnTo>
                    <a:pt x="51767" y="10418"/>
                  </a:lnTo>
                  <a:lnTo>
                    <a:pt x="45391" y="7200"/>
                  </a:lnTo>
                  <a:lnTo>
                    <a:pt x="37854" y="5770"/>
                  </a:lnTo>
                  <a:lnTo>
                    <a:pt x="29799" y="8897"/>
                  </a:lnTo>
                  <a:lnTo>
                    <a:pt x="13131" y="22403"/>
                  </a:lnTo>
                  <a:lnTo>
                    <a:pt x="3848" y="34509"/>
                  </a:lnTo>
                  <a:lnTo>
                    <a:pt x="0" y="53775"/>
                  </a:lnTo>
                  <a:lnTo>
                    <a:pt x="2863" y="65511"/>
                  </a:lnTo>
                  <a:lnTo>
                    <a:pt x="5602" y="70616"/>
                  </a:lnTo>
                  <a:lnTo>
                    <a:pt x="10251" y="74019"/>
                  </a:lnTo>
                  <a:lnTo>
                    <a:pt x="22941" y="77801"/>
                  </a:lnTo>
                  <a:lnTo>
                    <a:pt x="36106" y="75719"/>
                  </a:lnTo>
                  <a:lnTo>
                    <a:pt x="53538" y="66613"/>
                  </a:lnTo>
                  <a:lnTo>
                    <a:pt x="62406" y="58280"/>
                  </a:lnTo>
                  <a:lnTo>
                    <a:pt x="68699" y="47523"/>
                  </a:lnTo>
                  <a:lnTo>
                    <a:pt x="70085" y="35685"/>
                  </a:lnTo>
                  <a:lnTo>
                    <a:pt x="66898" y="19003"/>
                  </a:lnTo>
                  <a:lnTo>
                    <a:pt x="65225" y="14210"/>
                  </a:lnTo>
                  <a:lnTo>
                    <a:pt x="59604" y="7004"/>
                  </a:lnTo>
                  <a:lnTo>
                    <a:pt x="51240" y="0"/>
                  </a:lnTo>
                  <a:lnTo>
                    <a:pt x="51258" y="131"/>
                  </a:lnTo>
                  <a:lnTo>
                    <a:pt x="55530" y="4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6793"/>
            <p:cNvSpPr/>
            <p:nvPr>
              <p:custDataLst>
                <p:tags r:id="rId216"/>
              </p:custDataLst>
            </p:nvPr>
          </p:nvSpPr>
          <p:spPr>
            <a:xfrm>
              <a:off x="6143918" y="5492750"/>
              <a:ext cx="104483" cy="138326"/>
            </a:xfrm>
            <a:custGeom>
              <a:avLst/>
              <a:gdLst/>
              <a:ahLst/>
              <a:cxnLst/>
              <a:rect l="0" t="0" r="0" b="0"/>
              <a:pathLst>
                <a:path w="104483" h="138326">
                  <a:moveTo>
                    <a:pt x="15582" y="0"/>
                  </a:moveTo>
                  <a:lnTo>
                    <a:pt x="15582" y="0"/>
                  </a:lnTo>
                  <a:lnTo>
                    <a:pt x="18953" y="3371"/>
                  </a:lnTo>
                  <a:lnTo>
                    <a:pt x="20608" y="8789"/>
                  </a:lnTo>
                  <a:lnTo>
                    <a:pt x="21049" y="12209"/>
                  </a:lnTo>
                  <a:lnTo>
                    <a:pt x="15413" y="54815"/>
                  </a:lnTo>
                  <a:lnTo>
                    <a:pt x="6815" y="100709"/>
                  </a:lnTo>
                  <a:lnTo>
                    <a:pt x="0" y="121781"/>
                  </a:lnTo>
                  <a:lnTo>
                    <a:pt x="1131" y="127738"/>
                  </a:lnTo>
                  <a:lnTo>
                    <a:pt x="5867" y="132737"/>
                  </a:lnTo>
                  <a:lnTo>
                    <a:pt x="9105" y="135058"/>
                  </a:lnTo>
                  <a:lnTo>
                    <a:pt x="23776" y="138325"/>
                  </a:lnTo>
                  <a:lnTo>
                    <a:pt x="47696" y="134359"/>
                  </a:lnTo>
                  <a:lnTo>
                    <a:pt x="104482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6794"/>
            <p:cNvSpPr/>
            <p:nvPr>
              <p:custDataLst>
                <p:tags r:id="rId217"/>
              </p:custDataLst>
            </p:nvPr>
          </p:nvSpPr>
          <p:spPr>
            <a:xfrm>
              <a:off x="6365991" y="5499109"/>
              <a:ext cx="65677" cy="145272"/>
            </a:xfrm>
            <a:custGeom>
              <a:avLst/>
              <a:gdLst/>
              <a:ahLst/>
              <a:cxnLst/>
              <a:rect l="0" t="0" r="0" b="0"/>
              <a:pathLst>
                <a:path w="65677" h="145272">
                  <a:moveTo>
                    <a:pt x="60209" y="12691"/>
                  </a:moveTo>
                  <a:lnTo>
                    <a:pt x="60209" y="12691"/>
                  </a:lnTo>
                  <a:lnTo>
                    <a:pt x="60209" y="9320"/>
                  </a:lnTo>
                  <a:lnTo>
                    <a:pt x="62090" y="5783"/>
                  </a:lnTo>
                  <a:lnTo>
                    <a:pt x="65676" y="1135"/>
                  </a:lnTo>
                  <a:lnTo>
                    <a:pt x="65265" y="753"/>
                  </a:lnTo>
                  <a:lnTo>
                    <a:pt x="60040" y="58"/>
                  </a:lnTo>
                  <a:lnTo>
                    <a:pt x="48070" y="0"/>
                  </a:lnTo>
                  <a:lnTo>
                    <a:pt x="40468" y="3757"/>
                  </a:lnTo>
                  <a:lnTo>
                    <a:pt x="30136" y="10044"/>
                  </a:lnTo>
                  <a:lnTo>
                    <a:pt x="27460" y="10926"/>
                  </a:lnTo>
                  <a:lnTo>
                    <a:pt x="22607" y="15670"/>
                  </a:lnTo>
                  <a:lnTo>
                    <a:pt x="7932" y="34251"/>
                  </a:lnTo>
                  <a:lnTo>
                    <a:pt x="4503" y="46674"/>
                  </a:lnTo>
                  <a:lnTo>
                    <a:pt x="0" y="86250"/>
                  </a:lnTo>
                  <a:lnTo>
                    <a:pt x="4861" y="132880"/>
                  </a:lnTo>
                  <a:lnTo>
                    <a:pt x="8093" y="140191"/>
                  </a:lnTo>
                  <a:lnTo>
                    <a:pt x="11881" y="143441"/>
                  </a:lnTo>
                  <a:lnTo>
                    <a:pt x="15918" y="144886"/>
                  </a:lnTo>
                  <a:lnTo>
                    <a:pt x="17981" y="145271"/>
                  </a:lnTo>
                  <a:lnTo>
                    <a:pt x="44891" y="140506"/>
                  </a:lnTo>
                  <a:lnTo>
                    <a:pt x="48585" y="138823"/>
                  </a:lnTo>
                  <a:lnTo>
                    <a:pt x="60209" y="126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6795"/>
            <p:cNvSpPr/>
            <p:nvPr>
              <p:custDataLst>
                <p:tags r:id="rId218"/>
              </p:custDataLst>
            </p:nvPr>
          </p:nvSpPr>
          <p:spPr>
            <a:xfrm>
              <a:off x="6267346" y="5848350"/>
              <a:ext cx="139805" cy="30887"/>
            </a:xfrm>
            <a:custGeom>
              <a:avLst/>
              <a:gdLst/>
              <a:ahLst/>
              <a:cxnLst/>
              <a:rect l="0" t="0" r="0" b="0"/>
              <a:pathLst>
                <a:path w="139805" h="30887">
                  <a:moveTo>
                    <a:pt x="19154" y="6350"/>
                  </a:moveTo>
                  <a:lnTo>
                    <a:pt x="19154" y="6350"/>
                  </a:lnTo>
                  <a:lnTo>
                    <a:pt x="1007" y="25203"/>
                  </a:lnTo>
                  <a:lnTo>
                    <a:pt x="0" y="27386"/>
                  </a:lnTo>
                  <a:lnTo>
                    <a:pt x="34" y="28840"/>
                  </a:lnTo>
                  <a:lnTo>
                    <a:pt x="2174" y="29811"/>
                  </a:lnTo>
                  <a:lnTo>
                    <a:pt x="10198" y="30886"/>
                  </a:lnTo>
                  <a:lnTo>
                    <a:pt x="51461" y="22146"/>
                  </a:lnTo>
                  <a:lnTo>
                    <a:pt x="1398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SMARTInkShape-Group1472"/>
          <p:cNvGrpSpPr/>
          <p:nvPr/>
        </p:nvGrpSpPr>
        <p:grpSpPr>
          <a:xfrm>
            <a:off x="5051825" y="5518476"/>
            <a:ext cx="906469" cy="456456"/>
            <a:chOff x="5051825" y="5518476"/>
            <a:chExt cx="906469" cy="456456"/>
          </a:xfrm>
        </p:grpSpPr>
        <p:sp>
          <p:nvSpPr>
            <p:cNvPr id="208" name="SMARTInkShape-6796"/>
            <p:cNvSpPr/>
            <p:nvPr>
              <p:custDataLst>
                <p:tags r:id="rId207"/>
              </p:custDataLst>
            </p:nvPr>
          </p:nvSpPr>
          <p:spPr>
            <a:xfrm>
              <a:off x="5800243" y="5518476"/>
              <a:ext cx="158051" cy="456456"/>
            </a:xfrm>
            <a:custGeom>
              <a:avLst/>
              <a:gdLst/>
              <a:ahLst/>
              <a:cxnLst/>
              <a:rect l="0" t="0" r="0" b="0"/>
              <a:pathLst>
                <a:path w="158051" h="456456">
                  <a:moveTo>
                    <a:pt x="3657" y="63174"/>
                  </a:moveTo>
                  <a:lnTo>
                    <a:pt x="3657" y="63174"/>
                  </a:lnTo>
                  <a:lnTo>
                    <a:pt x="286" y="59803"/>
                  </a:lnTo>
                  <a:lnTo>
                    <a:pt x="0" y="57399"/>
                  </a:lnTo>
                  <a:lnTo>
                    <a:pt x="1561" y="50965"/>
                  </a:lnTo>
                  <a:lnTo>
                    <a:pt x="13149" y="39408"/>
                  </a:lnTo>
                  <a:lnTo>
                    <a:pt x="60592" y="14448"/>
                  </a:lnTo>
                  <a:lnTo>
                    <a:pt x="102584" y="3392"/>
                  </a:lnTo>
                  <a:lnTo>
                    <a:pt x="147315" y="0"/>
                  </a:lnTo>
                  <a:lnTo>
                    <a:pt x="150933" y="2714"/>
                  </a:lnTo>
                  <a:lnTo>
                    <a:pt x="156838" y="13254"/>
                  </a:lnTo>
                  <a:lnTo>
                    <a:pt x="158050" y="27346"/>
                  </a:lnTo>
                  <a:lnTo>
                    <a:pt x="154350" y="69785"/>
                  </a:lnTo>
                  <a:lnTo>
                    <a:pt x="151082" y="105114"/>
                  </a:lnTo>
                  <a:lnTo>
                    <a:pt x="148233" y="144981"/>
                  </a:lnTo>
                  <a:lnTo>
                    <a:pt x="144320" y="189635"/>
                  </a:lnTo>
                  <a:lnTo>
                    <a:pt x="139889" y="236477"/>
                  </a:lnTo>
                  <a:lnTo>
                    <a:pt x="142016" y="275311"/>
                  </a:lnTo>
                  <a:lnTo>
                    <a:pt x="144974" y="318233"/>
                  </a:lnTo>
                  <a:lnTo>
                    <a:pt x="152143" y="363166"/>
                  </a:lnTo>
                  <a:lnTo>
                    <a:pt x="154578" y="401152"/>
                  </a:lnTo>
                  <a:lnTo>
                    <a:pt x="152342" y="416587"/>
                  </a:lnTo>
                  <a:lnTo>
                    <a:pt x="145234" y="428620"/>
                  </a:lnTo>
                  <a:lnTo>
                    <a:pt x="135019" y="437967"/>
                  </a:lnTo>
                  <a:lnTo>
                    <a:pt x="104995" y="452102"/>
                  </a:lnTo>
                  <a:lnTo>
                    <a:pt x="65038" y="456455"/>
                  </a:lnTo>
                  <a:lnTo>
                    <a:pt x="61511" y="454478"/>
                  </a:lnTo>
                  <a:lnTo>
                    <a:pt x="54457" y="437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6797"/>
            <p:cNvSpPr/>
            <p:nvPr>
              <p:custDataLst>
                <p:tags r:id="rId208"/>
              </p:custDataLst>
            </p:nvPr>
          </p:nvSpPr>
          <p:spPr>
            <a:xfrm>
              <a:off x="5734050" y="571500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0" y="38100"/>
                  </a:moveTo>
                  <a:lnTo>
                    <a:pt x="0" y="38100"/>
                  </a:lnTo>
                  <a:lnTo>
                    <a:pt x="706" y="24302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6798"/>
            <p:cNvSpPr/>
            <p:nvPr>
              <p:custDataLst>
                <p:tags r:id="rId209"/>
              </p:custDataLst>
            </p:nvPr>
          </p:nvSpPr>
          <p:spPr>
            <a:xfrm>
              <a:off x="5695950" y="5791200"/>
              <a:ext cx="16072" cy="95251"/>
            </a:xfrm>
            <a:custGeom>
              <a:avLst/>
              <a:gdLst/>
              <a:ahLst/>
              <a:cxnLst/>
              <a:rect l="0" t="0" r="0" b="0"/>
              <a:pathLst>
                <a:path w="16072" h="95251">
                  <a:moveTo>
                    <a:pt x="12700" y="0"/>
                  </a:moveTo>
                  <a:lnTo>
                    <a:pt x="12700" y="0"/>
                  </a:lnTo>
                  <a:lnTo>
                    <a:pt x="13405" y="10139"/>
                  </a:lnTo>
                  <a:lnTo>
                    <a:pt x="16071" y="17676"/>
                  </a:lnTo>
                  <a:lnTo>
                    <a:pt x="13321" y="53333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6799"/>
            <p:cNvSpPr/>
            <p:nvPr>
              <p:custDataLst>
                <p:tags r:id="rId210"/>
              </p:custDataLst>
            </p:nvPr>
          </p:nvSpPr>
          <p:spPr>
            <a:xfrm>
              <a:off x="5496999" y="5627244"/>
              <a:ext cx="167202" cy="233807"/>
            </a:xfrm>
            <a:custGeom>
              <a:avLst/>
              <a:gdLst/>
              <a:ahLst/>
              <a:cxnLst/>
              <a:rect l="0" t="0" r="0" b="0"/>
              <a:pathLst>
                <a:path w="167202" h="233807">
                  <a:moveTo>
                    <a:pt x="167201" y="11556"/>
                  </a:moveTo>
                  <a:lnTo>
                    <a:pt x="167201" y="11556"/>
                  </a:lnTo>
                  <a:lnTo>
                    <a:pt x="163830" y="8185"/>
                  </a:lnTo>
                  <a:lnTo>
                    <a:pt x="162175" y="4648"/>
                  </a:lnTo>
                  <a:lnTo>
                    <a:pt x="161734" y="2717"/>
                  </a:lnTo>
                  <a:lnTo>
                    <a:pt x="153717" y="572"/>
                  </a:lnTo>
                  <a:lnTo>
                    <a:pt x="147629" y="0"/>
                  </a:lnTo>
                  <a:lnTo>
                    <a:pt x="137101" y="3127"/>
                  </a:lnTo>
                  <a:lnTo>
                    <a:pt x="112102" y="23374"/>
                  </a:lnTo>
                  <a:lnTo>
                    <a:pt x="73545" y="64678"/>
                  </a:lnTo>
                  <a:lnTo>
                    <a:pt x="44776" y="106851"/>
                  </a:lnTo>
                  <a:lnTo>
                    <a:pt x="21309" y="149311"/>
                  </a:lnTo>
                  <a:lnTo>
                    <a:pt x="3725" y="191537"/>
                  </a:lnTo>
                  <a:lnTo>
                    <a:pt x="0" y="210082"/>
                  </a:lnTo>
                  <a:lnTo>
                    <a:pt x="697" y="225378"/>
                  </a:lnTo>
                  <a:lnTo>
                    <a:pt x="3282" y="230304"/>
                  </a:lnTo>
                  <a:lnTo>
                    <a:pt x="27501" y="233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6800"/>
            <p:cNvSpPr/>
            <p:nvPr>
              <p:custDataLst>
                <p:tags r:id="rId211"/>
              </p:custDataLst>
            </p:nvPr>
          </p:nvSpPr>
          <p:spPr>
            <a:xfrm>
              <a:off x="5467350" y="5638800"/>
              <a:ext cx="139701" cy="190501"/>
            </a:xfrm>
            <a:custGeom>
              <a:avLst/>
              <a:gdLst/>
              <a:ahLst/>
              <a:cxnLst/>
              <a:rect l="0" t="0" r="0" b="0"/>
              <a:pathLst>
                <a:path w="139701" h="190501">
                  <a:moveTo>
                    <a:pt x="0" y="0"/>
                  </a:moveTo>
                  <a:lnTo>
                    <a:pt x="0" y="0"/>
                  </a:lnTo>
                  <a:lnTo>
                    <a:pt x="5069" y="5774"/>
                  </a:lnTo>
                  <a:lnTo>
                    <a:pt x="29769" y="35727"/>
                  </a:lnTo>
                  <a:lnTo>
                    <a:pt x="61506" y="74728"/>
                  </a:lnTo>
                  <a:lnTo>
                    <a:pt x="94281" y="121292"/>
                  </a:lnTo>
                  <a:lnTo>
                    <a:pt x="122495" y="163263"/>
                  </a:lnTo>
                  <a:lnTo>
                    <a:pt x="13970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6801"/>
            <p:cNvSpPr/>
            <p:nvPr>
              <p:custDataLst>
                <p:tags r:id="rId212"/>
              </p:custDataLst>
            </p:nvPr>
          </p:nvSpPr>
          <p:spPr>
            <a:xfrm>
              <a:off x="5051825" y="5619834"/>
              <a:ext cx="212326" cy="298062"/>
            </a:xfrm>
            <a:custGeom>
              <a:avLst/>
              <a:gdLst/>
              <a:ahLst/>
              <a:cxnLst/>
              <a:rect l="0" t="0" r="0" b="0"/>
              <a:pathLst>
                <a:path w="212326" h="298062">
                  <a:moveTo>
                    <a:pt x="167875" y="12616"/>
                  </a:moveTo>
                  <a:lnTo>
                    <a:pt x="167875" y="12616"/>
                  </a:lnTo>
                  <a:lnTo>
                    <a:pt x="171246" y="12616"/>
                  </a:lnTo>
                  <a:lnTo>
                    <a:pt x="172239" y="11911"/>
                  </a:lnTo>
                  <a:lnTo>
                    <a:pt x="172901" y="10734"/>
                  </a:lnTo>
                  <a:lnTo>
                    <a:pt x="173342" y="9245"/>
                  </a:lnTo>
                  <a:lnTo>
                    <a:pt x="175048" y="8252"/>
                  </a:lnTo>
                  <a:lnTo>
                    <a:pt x="182779" y="6149"/>
                  </a:lnTo>
                  <a:lnTo>
                    <a:pt x="184160" y="4777"/>
                  </a:lnTo>
                  <a:lnTo>
                    <a:pt x="186877" y="0"/>
                  </a:lnTo>
                  <a:lnTo>
                    <a:pt x="140470" y="31626"/>
                  </a:lnTo>
                  <a:lnTo>
                    <a:pt x="99745" y="57058"/>
                  </a:lnTo>
                  <a:lnTo>
                    <a:pt x="56380" y="89698"/>
                  </a:lnTo>
                  <a:lnTo>
                    <a:pt x="29101" y="110630"/>
                  </a:lnTo>
                  <a:lnTo>
                    <a:pt x="24559" y="116059"/>
                  </a:lnTo>
                  <a:lnTo>
                    <a:pt x="22237" y="121089"/>
                  </a:lnTo>
                  <a:lnTo>
                    <a:pt x="21537" y="130441"/>
                  </a:lnTo>
                  <a:lnTo>
                    <a:pt x="23750" y="134205"/>
                  </a:lnTo>
                  <a:lnTo>
                    <a:pt x="31853" y="140268"/>
                  </a:lnTo>
                  <a:lnTo>
                    <a:pt x="72343" y="152123"/>
                  </a:lnTo>
                  <a:lnTo>
                    <a:pt x="88022" y="157170"/>
                  </a:lnTo>
                  <a:lnTo>
                    <a:pt x="99694" y="164115"/>
                  </a:lnTo>
                  <a:lnTo>
                    <a:pt x="102665" y="169355"/>
                  </a:lnTo>
                  <a:lnTo>
                    <a:pt x="104085" y="182703"/>
                  </a:lnTo>
                  <a:lnTo>
                    <a:pt x="94839" y="198042"/>
                  </a:lnTo>
                  <a:lnTo>
                    <a:pt x="60158" y="227513"/>
                  </a:lnTo>
                  <a:lnTo>
                    <a:pt x="14522" y="258252"/>
                  </a:lnTo>
                  <a:lnTo>
                    <a:pt x="4468" y="267838"/>
                  </a:lnTo>
                  <a:lnTo>
                    <a:pt x="0" y="276802"/>
                  </a:lnTo>
                  <a:lnTo>
                    <a:pt x="3040" y="280462"/>
                  </a:lnTo>
                  <a:lnTo>
                    <a:pt x="17710" y="286412"/>
                  </a:lnTo>
                  <a:lnTo>
                    <a:pt x="61621" y="291614"/>
                  </a:lnTo>
                  <a:lnTo>
                    <a:pt x="107297" y="296823"/>
                  </a:lnTo>
                  <a:lnTo>
                    <a:pt x="150657" y="298061"/>
                  </a:lnTo>
                  <a:lnTo>
                    <a:pt x="212325" y="285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5" name="SMARTInkShape-6802"/>
          <p:cNvSpPr/>
          <p:nvPr>
            <p:custDataLst>
              <p:tags r:id="rId1"/>
            </p:custDataLst>
          </p:nvPr>
        </p:nvSpPr>
        <p:spPr>
          <a:xfrm>
            <a:off x="4673600" y="5596017"/>
            <a:ext cx="25401" cy="207884"/>
          </a:xfrm>
          <a:custGeom>
            <a:avLst/>
            <a:gdLst/>
            <a:ahLst/>
            <a:cxnLst/>
            <a:rect l="0" t="0" r="0" b="0"/>
            <a:pathLst>
              <a:path w="25401" h="207884">
                <a:moveTo>
                  <a:pt x="0" y="23733"/>
                </a:moveTo>
                <a:lnTo>
                  <a:pt x="0" y="23733"/>
                </a:lnTo>
                <a:lnTo>
                  <a:pt x="3371" y="23733"/>
                </a:lnTo>
                <a:lnTo>
                  <a:pt x="6907" y="18088"/>
                </a:lnTo>
                <a:lnTo>
                  <a:pt x="12865" y="6774"/>
                </a:lnTo>
                <a:lnTo>
                  <a:pt x="17828" y="0"/>
                </a:lnTo>
                <a:lnTo>
                  <a:pt x="18236" y="856"/>
                </a:lnTo>
                <a:lnTo>
                  <a:pt x="18978" y="41782"/>
                </a:lnTo>
                <a:lnTo>
                  <a:pt x="19029" y="84427"/>
                </a:lnTo>
                <a:lnTo>
                  <a:pt x="19043" y="124502"/>
                </a:lnTo>
                <a:lnTo>
                  <a:pt x="20931" y="170324"/>
                </a:lnTo>
                <a:lnTo>
                  <a:pt x="25400" y="20788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1" name="SMARTInkShape-Group1474"/>
          <p:cNvGrpSpPr/>
          <p:nvPr/>
        </p:nvGrpSpPr>
        <p:grpSpPr>
          <a:xfrm>
            <a:off x="3643031" y="5611251"/>
            <a:ext cx="1151220" cy="517965"/>
            <a:chOff x="3643031" y="5611251"/>
            <a:chExt cx="1151220" cy="517965"/>
          </a:xfrm>
        </p:grpSpPr>
        <p:sp>
          <p:nvSpPr>
            <p:cNvPr id="216" name="SMARTInkShape-6803"/>
            <p:cNvSpPr/>
            <p:nvPr>
              <p:custDataLst>
                <p:tags r:id="rId202"/>
              </p:custDataLst>
            </p:nvPr>
          </p:nvSpPr>
          <p:spPr>
            <a:xfrm>
              <a:off x="4593742" y="5822950"/>
              <a:ext cx="200509" cy="15453"/>
            </a:xfrm>
            <a:custGeom>
              <a:avLst/>
              <a:gdLst/>
              <a:ahLst/>
              <a:cxnLst/>
              <a:rect l="0" t="0" r="0" b="0"/>
              <a:pathLst>
                <a:path w="200509" h="15453">
                  <a:moveTo>
                    <a:pt x="3658" y="6350"/>
                  </a:moveTo>
                  <a:lnTo>
                    <a:pt x="3658" y="6350"/>
                  </a:lnTo>
                  <a:lnTo>
                    <a:pt x="287" y="9721"/>
                  </a:lnTo>
                  <a:lnTo>
                    <a:pt x="0" y="11420"/>
                  </a:lnTo>
                  <a:lnTo>
                    <a:pt x="514" y="13257"/>
                  </a:lnTo>
                  <a:lnTo>
                    <a:pt x="1561" y="15189"/>
                  </a:lnTo>
                  <a:lnTo>
                    <a:pt x="12134" y="15452"/>
                  </a:lnTo>
                  <a:lnTo>
                    <a:pt x="51037" y="9874"/>
                  </a:lnTo>
                  <a:lnTo>
                    <a:pt x="87076" y="7393"/>
                  </a:lnTo>
                  <a:lnTo>
                    <a:pt x="124565" y="3288"/>
                  </a:lnTo>
                  <a:lnTo>
                    <a:pt x="169001" y="433"/>
                  </a:lnTo>
                  <a:lnTo>
                    <a:pt x="2005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6804"/>
            <p:cNvSpPr/>
            <p:nvPr>
              <p:custDataLst>
                <p:tags r:id="rId203"/>
              </p:custDataLst>
            </p:nvPr>
          </p:nvSpPr>
          <p:spPr>
            <a:xfrm>
              <a:off x="4635617" y="5927537"/>
              <a:ext cx="130073" cy="98104"/>
            </a:xfrm>
            <a:custGeom>
              <a:avLst/>
              <a:gdLst/>
              <a:ahLst/>
              <a:cxnLst/>
              <a:rect l="0" t="0" r="0" b="0"/>
              <a:pathLst>
                <a:path w="130073" h="98104">
                  <a:moveTo>
                    <a:pt x="37983" y="3363"/>
                  </a:moveTo>
                  <a:lnTo>
                    <a:pt x="37983" y="3363"/>
                  </a:lnTo>
                  <a:lnTo>
                    <a:pt x="32914" y="9138"/>
                  </a:lnTo>
                  <a:lnTo>
                    <a:pt x="6610" y="54785"/>
                  </a:lnTo>
                  <a:lnTo>
                    <a:pt x="1212" y="76315"/>
                  </a:lnTo>
                  <a:lnTo>
                    <a:pt x="0" y="98103"/>
                  </a:lnTo>
                  <a:lnTo>
                    <a:pt x="19660" y="54022"/>
                  </a:lnTo>
                  <a:lnTo>
                    <a:pt x="33730" y="30603"/>
                  </a:lnTo>
                  <a:lnTo>
                    <a:pt x="45970" y="17587"/>
                  </a:lnTo>
                  <a:lnTo>
                    <a:pt x="68023" y="3737"/>
                  </a:lnTo>
                  <a:lnTo>
                    <a:pt x="81673" y="0"/>
                  </a:lnTo>
                  <a:lnTo>
                    <a:pt x="104629" y="1269"/>
                  </a:lnTo>
                  <a:lnTo>
                    <a:pt x="111341" y="5495"/>
                  </a:lnTo>
                  <a:lnTo>
                    <a:pt x="122563" y="19598"/>
                  </a:lnTo>
                  <a:lnTo>
                    <a:pt x="130072" y="37257"/>
                  </a:lnTo>
                  <a:lnTo>
                    <a:pt x="126883" y="79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6805"/>
            <p:cNvSpPr/>
            <p:nvPr>
              <p:custDataLst>
                <p:tags r:id="rId204"/>
              </p:custDataLst>
            </p:nvPr>
          </p:nvSpPr>
          <p:spPr>
            <a:xfrm>
              <a:off x="4140311" y="5611251"/>
              <a:ext cx="260240" cy="517965"/>
            </a:xfrm>
            <a:custGeom>
              <a:avLst/>
              <a:gdLst/>
              <a:ahLst/>
              <a:cxnLst/>
              <a:rect l="0" t="0" r="0" b="0"/>
              <a:pathLst>
                <a:path w="260240" h="517965">
                  <a:moveTo>
                    <a:pt x="234839" y="21199"/>
                  </a:moveTo>
                  <a:lnTo>
                    <a:pt x="234839" y="21199"/>
                  </a:lnTo>
                  <a:lnTo>
                    <a:pt x="238210" y="21199"/>
                  </a:lnTo>
                  <a:lnTo>
                    <a:pt x="241746" y="19317"/>
                  </a:lnTo>
                  <a:lnTo>
                    <a:pt x="243677" y="17828"/>
                  </a:lnTo>
                  <a:lnTo>
                    <a:pt x="245822" y="14292"/>
                  </a:lnTo>
                  <a:lnTo>
                    <a:pt x="246394" y="12360"/>
                  </a:lnTo>
                  <a:lnTo>
                    <a:pt x="246071" y="10367"/>
                  </a:lnTo>
                  <a:lnTo>
                    <a:pt x="243829" y="6272"/>
                  </a:lnTo>
                  <a:lnTo>
                    <a:pt x="231858" y="0"/>
                  </a:lnTo>
                  <a:lnTo>
                    <a:pt x="208163" y="415"/>
                  </a:lnTo>
                  <a:lnTo>
                    <a:pt x="169258" y="7580"/>
                  </a:lnTo>
                  <a:lnTo>
                    <a:pt x="121685" y="29240"/>
                  </a:lnTo>
                  <a:lnTo>
                    <a:pt x="104102" y="43729"/>
                  </a:lnTo>
                  <a:lnTo>
                    <a:pt x="78042" y="77181"/>
                  </a:lnTo>
                  <a:lnTo>
                    <a:pt x="59724" y="118178"/>
                  </a:lnTo>
                  <a:lnTo>
                    <a:pt x="49103" y="160770"/>
                  </a:lnTo>
                  <a:lnTo>
                    <a:pt x="39008" y="202331"/>
                  </a:lnTo>
                  <a:lnTo>
                    <a:pt x="31683" y="248236"/>
                  </a:lnTo>
                  <a:lnTo>
                    <a:pt x="22636" y="289866"/>
                  </a:lnTo>
                  <a:lnTo>
                    <a:pt x="12901" y="336291"/>
                  </a:lnTo>
                  <a:lnTo>
                    <a:pt x="6331" y="377967"/>
                  </a:lnTo>
                  <a:lnTo>
                    <a:pt x="1161" y="419440"/>
                  </a:lnTo>
                  <a:lnTo>
                    <a:pt x="56" y="464694"/>
                  </a:lnTo>
                  <a:lnTo>
                    <a:pt x="0" y="473496"/>
                  </a:lnTo>
                  <a:lnTo>
                    <a:pt x="5583" y="488920"/>
                  </a:lnTo>
                  <a:lnTo>
                    <a:pt x="15119" y="501419"/>
                  </a:lnTo>
                  <a:lnTo>
                    <a:pt x="26413" y="509326"/>
                  </a:lnTo>
                  <a:lnTo>
                    <a:pt x="58156" y="517745"/>
                  </a:lnTo>
                  <a:lnTo>
                    <a:pt x="95470" y="517964"/>
                  </a:lnTo>
                  <a:lnTo>
                    <a:pt x="137276" y="515377"/>
                  </a:lnTo>
                  <a:lnTo>
                    <a:pt x="184836" y="502741"/>
                  </a:lnTo>
                  <a:lnTo>
                    <a:pt x="221512" y="490028"/>
                  </a:lnTo>
                  <a:lnTo>
                    <a:pt x="260239" y="459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6806"/>
            <p:cNvSpPr/>
            <p:nvPr>
              <p:custDataLst>
                <p:tags r:id="rId205"/>
              </p:custDataLst>
            </p:nvPr>
          </p:nvSpPr>
          <p:spPr>
            <a:xfrm>
              <a:off x="3681179" y="5905500"/>
              <a:ext cx="243122" cy="50801"/>
            </a:xfrm>
            <a:custGeom>
              <a:avLst/>
              <a:gdLst/>
              <a:ahLst/>
              <a:cxnLst/>
              <a:rect l="0" t="0" r="0" b="0"/>
              <a:pathLst>
                <a:path w="243122" h="50801">
                  <a:moveTo>
                    <a:pt x="8171" y="50800"/>
                  </a:moveTo>
                  <a:lnTo>
                    <a:pt x="8171" y="50800"/>
                  </a:lnTo>
                  <a:lnTo>
                    <a:pt x="0" y="50798"/>
                  </a:lnTo>
                  <a:lnTo>
                    <a:pt x="607" y="50798"/>
                  </a:lnTo>
                  <a:lnTo>
                    <a:pt x="20317" y="41366"/>
                  </a:lnTo>
                  <a:lnTo>
                    <a:pt x="59591" y="34207"/>
                  </a:lnTo>
                  <a:lnTo>
                    <a:pt x="106976" y="27617"/>
                  </a:lnTo>
                  <a:lnTo>
                    <a:pt x="153942" y="21196"/>
                  </a:lnTo>
                  <a:lnTo>
                    <a:pt x="189102" y="14120"/>
                  </a:lnTo>
                  <a:lnTo>
                    <a:pt x="243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6807"/>
            <p:cNvSpPr/>
            <p:nvPr>
              <p:custDataLst>
                <p:tags r:id="rId206"/>
              </p:custDataLst>
            </p:nvPr>
          </p:nvSpPr>
          <p:spPr>
            <a:xfrm>
              <a:off x="3643031" y="5699990"/>
              <a:ext cx="260814" cy="390193"/>
            </a:xfrm>
            <a:custGeom>
              <a:avLst/>
              <a:gdLst/>
              <a:ahLst/>
              <a:cxnLst/>
              <a:rect l="0" t="0" r="0" b="0"/>
              <a:pathLst>
                <a:path w="260814" h="390193">
                  <a:moveTo>
                    <a:pt x="243169" y="27710"/>
                  </a:moveTo>
                  <a:lnTo>
                    <a:pt x="243169" y="27710"/>
                  </a:lnTo>
                  <a:lnTo>
                    <a:pt x="249911" y="24339"/>
                  </a:lnTo>
                  <a:lnTo>
                    <a:pt x="255102" y="18921"/>
                  </a:lnTo>
                  <a:lnTo>
                    <a:pt x="260813" y="10687"/>
                  </a:lnTo>
                  <a:lnTo>
                    <a:pt x="259165" y="9306"/>
                  </a:lnTo>
                  <a:lnTo>
                    <a:pt x="238951" y="0"/>
                  </a:lnTo>
                  <a:lnTo>
                    <a:pt x="202433" y="1827"/>
                  </a:lnTo>
                  <a:lnTo>
                    <a:pt x="160516" y="10864"/>
                  </a:lnTo>
                  <a:lnTo>
                    <a:pt x="134483" y="22012"/>
                  </a:lnTo>
                  <a:lnTo>
                    <a:pt x="99008" y="49093"/>
                  </a:lnTo>
                  <a:lnTo>
                    <a:pt x="68988" y="89566"/>
                  </a:lnTo>
                  <a:lnTo>
                    <a:pt x="45779" y="131494"/>
                  </a:lnTo>
                  <a:lnTo>
                    <a:pt x="26457" y="173014"/>
                  </a:lnTo>
                  <a:lnTo>
                    <a:pt x="15271" y="209126"/>
                  </a:lnTo>
                  <a:lnTo>
                    <a:pt x="6937" y="251423"/>
                  </a:lnTo>
                  <a:lnTo>
                    <a:pt x="0" y="289591"/>
                  </a:lnTo>
                  <a:lnTo>
                    <a:pt x="3589" y="326613"/>
                  </a:lnTo>
                  <a:lnTo>
                    <a:pt x="13588" y="361023"/>
                  </a:lnTo>
                  <a:lnTo>
                    <a:pt x="18855" y="369157"/>
                  </a:lnTo>
                  <a:lnTo>
                    <a:pt x="32231" y="380077"/>
                  </a:lnTo>
                  <a:lnTo>
                    <a:pt x="62371" y="390192"/>
                  </a:lnTo>
                  <a:lnTo>
                    <a:pt x="106117" y="389791"/>
                  </a:lnTo>
                  <a:lnTo>
                    <a:pt x="143059" y="384133"/>
                  </a:lnTo>
                  <a:lnTo>
                    <a:pt x="182149" y="374538"/>
                  </a:lnTo>
                  <a:lnTo>
                    <a:pt x="208391" y="365502"/>
                  </a:lnTo>
                  <a:lnTo>
                    <a:pt x="228161" y="350752"/>
                  </a:lnTo>
                  <a:lnTo>
                    <a:pt x="243169" y="332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2" name="SMARTInkShape-6808"/>
          <p:cNvSpPr/>
          <p:nvPr>
            <p:custDataLst>
              <p:tags r:id="rId2"/>
            </p:custDataLst>
          </p:nvPr>
        </p:nvSpPr>
        <p:spPr>
          <a:xfrm>
            <a:off x="6575578" y="4610100"/>
            <a:ext cx="1507973" cy="67445"/>
          </a:xfrm>
          <a:custGeom>
            <a:avLst/>
            <a:gdLst/>
            <a:ahLst/>
            <a:cxnLst/>
            <a:rect l="0" t="0" r="0" b="0"/>
            <a:pathLst>
              <a:path w="1507973" h="67445">
                <a:moveTo>
                  <a:pt x="612622" y="0"/>
                </a:moveTo>
                <a:lnTo>
                  <a:pt x="612622" y="0"/>
                </a:lnTo>
                <a:lnTo>
                  <a:pt x="659092" y="5026"/>
                </a:lnTo>
                <a:lnTo>
                  <a:pt x="699534" y="5958"/>
                </a:lnTo>
                <a:lnTo>
                  <a:pt x="730976" y="6881"/>
                </a:lnTo>
                <a:lnTo>
                  <a:pt x="763766" y="9644"/>
                </a:lnTo>
                <a:lnTo>
                  <a:pt x="800918" y="13223"/>
                </a:lnTo>
                <a:lnTo>
                  <a:pt x="841653" y="16460"/>
                </a:lnTo>
                <a:lnTo>
                  <a:pt x="885629" y="17899"/>
                </a:lnTo>
                <a:lnTo>
                  <a:pt x="929162" y="20420"/>
                </a:lnTo>
                <a:lnTo>
                  <a:pt x="971324" y="23187"/>
                </a:lnTo>
                <a:lnTo>
                  <a:pt x="1011228" y="24416"/>
                </a:lnTo>
                <a:lnTo>
                  <a:pt x="1046367" y="26844"/>
                </a:lnTo>
                <a:lnTo>
                  <a:pt x="1092036" y="30297"/>
                </a:lnTo>
                <a:lnTo>
                  <a:pt x="1135279" y="31463"/>
                </a:lnTo>
                <a:lnTo>
                  <a:pt x="1144775" y="29741"/>
                </a:lnTo>
                <a:lnTo>
                  <a:pt x="1147307" y="28294"/>
                </a:lnTo>
                <a:lnTo>
                  <a:pt x="1102087" y="20902"/>
                </a:lnTo>
                <a:lnTo>
                  <a:pt x="1070286" y="16816"/>
                </a:lnTo>
                <a:lnTo>
                  <a:pt x="1035457" y="12648"/>
                </a:lnTo>
                <a:lnTo>
                  <a:pt x="996692" y="9149"/>
                </a:lnTo>
                <a:lnTo>
                  <a:pt x="951242" y="7594"/>
                </a:lnTo>
                <a:lnTo>
                  <a:pt x="926564" y="7179"/>
                </a:lnTo>
                <a:lnTo>
                  <a:pt x="900938" y="6903"/>
                </a:lnTo>
                <a:lnTo>
                  <a:pt x="874682" y="6718"/>
                </a:lnTo>
                <a:lnTo>
                  <a:pt x="847301" y="6596"/>
                </a:lnTo>
                <a:lnTo>
                  <a:pt x="819169" y="6514"/>
                </a:lnTo>
                <a:lnTo>
                  <a:pt x="790537" y="6459"/>
                </a:lnTo>
                <a:lnTo>
                  <a:pt x="761570" y="6422"/>
                </a:lnTo>
                <a:lnTo>
                  <a:pt x="732383" y="6398"/>
                </a:lnTo>
                <a:lnTo>
                  <a:pt x="703046" y="6382"/>
                </a:lnTo>
                <a:lnTo>
                  <a:pt x="672904" y="7077"/>
                </a:lnTo>
                <a:lnTo>
                  <a:pt x="642225" y="8246"/>
                </a:lnTo>
                <a:lnTo>
                  <a:pt x="611191" y="9731"/>
                </a:lnTo>
                <a:lnTo>
                  <a:pt x="579919" y="11426"/>
                </a:lnTo>
                <a:lnTo>
                  <a:pt x="548486" y="13262"/>
                </a:lnTo>
                <a:lnTo>
                  <a:pt x="516948" y="15191"/>
                </a:lnTo>
                <a:lnTo>
                  <a:pt x="485339" y="17183"/>
                </a:lnTo>
                <a:lnTo>
                  <a:pt x="453684" y="19216"/>
                </a:lnTo>
                <a:lnTo>
                  <a:pt x="421996" y="21277"/>
                </a:lnTo>
                <a:lnTo>
                  <a:pt x="391699" y="23357"/>
                </a:lnTo>
                <a:lnTo>
                  <a:pt x="362329" y="25448"/>
                </a:lnTo>
                <a:lnTo>
                  <a:pt x="333577" y="27549"/>
                </a:lnTo>
                <a:lnTo>
                  <a:pt x="305941" y="30361"/>
                </a:lnTo>
                <a:lnTo>
                  <a:pt x="279052" y="33646"/>
                </a:lnTo>
                <a:lnTo>
                  <a:pt x="252659" y="37247"/>
                </a:lnTo>
                <a:lnTo>
                  <a:pt x="228007" y="40353"/>
                </a:lnTo>
                <a:lnTo>
                  <a:pt x="181803" y="45687"/>
                </a:lnTo>
                <a:lnTo>
                  <a:pt x="139630" y="50409"/>
                </a:lnTo>
                <a:lnTo>
                  <a:pt x="101836" y="54154"/>
                </a:lnTo>
                <a:lnTo>
                  <a:pt x="55349" y="56968"/>
                </a:lnTo>
                <a:lnTo>
                  <a:pt x="12097" y="61957"/>
                </a:lnTo>
                <a:lnTo>
                  <a:pt x="0" y="65872"/>
                </a:lnTo>
                <a:lnTo>
                  <a:pt x="2418" y="67197"/>
                </a:lnTo>
                <a:lnTo>
                  <a:pt x="44974" y="67444"/>
                </a:lnTo>
                <a:lnTo>
                  <a:pt x="90476" y="64668"/>
                </a:lnTo>
                <a:lnTo>
                  <a:pt x="127263" y="63314"/>
                </a:lnTo>
                <a:lnTo>
                  <a:pt x="169482" y="60359"/>
                </a:lnTo>
                <a:lnTo>
                  <a:pt x="215999" y="58575"/>
                </a:lnTo>
                <a:lnTo>
                  <a:pt x="240256" y="58101"/>
                </a:lnTo>
                <a:lnTo>
                  <a:pt x="266306" y="57078"/>
                </a:lnTo>
                <a:lnTo>
                  <a:pt x="293550" y="55691"/>
                </a:lnTo>
                <a:lnTo>
                  <a:pt x="321591" y="54061"/>
                </a:lnTo>
                <a:lnTo>
                  <a:pt x="352279" y="52974"/>
                </a:lnTo>
                <a:lnTo>
                  <a:pt x="384732" y="52249"/>
                </a:lnTo>
                <a:lnTo>
                  <a:pt x="418363" y="51766"/>
                </a:lnTo>
                <a:lnTo>
                  <a:pt x="452777" y="51444"/>
                </a:lnTo>
                <a:lnTo>
                  <a:pt x="487714" y="51229"/>
                </a:lnTo>
                <a:lnTo>
                  <a:pt x="523000" y="51086"/>
                </a:lnTo>
                <a:lnTo>
                  <a:pt x="559224" y="50285"/>
                </a:lnTo>
                <a:lnTo>
                  <a:pt x="596073" y="49046"/>
                </a:lnTo>
                <a:lnTo>
                  <a:pt x="633339" y="47515"/>
                </a:lnTo>
                <a:lnTo>
                  <a:pt x="670177" y="46493"/>
                </a:lnTo>
                <a:lnTo>
                  <a:pt x="706731" y="45812"/>
                </a:lnTo>
                <a:lnTo>
                  <a:pt x="743093" y="45358"/>
                </a:lnTo>
                <a:lnTo>
                  <a:pt x="779331" y="45761"/>
                </a:lnTo>
                <a:lnTo>
                  <a:pt x="815484" y="46735"/>
                </a:lnTo>
                <a:lnTo>
                  <a:pt x="851580" y="48090"/>
                </a:lnTo>
                <a:lnTo>
                  <a:pt x="887639" y="48994"/>
                </a:lnTo>
                <a:lnTo>
                  <a:pt x="923671" y="49595"/>
                </a:lnTo>
                <a:lnTo>
                  <a:pt x="959688" y="49997"/>
                </a:lnTo>
                <a:lnTo>
                  <a:pt x="995695" y="50264"/>
                </a:lnTo>
                <a:lnTo>
                  <a:pt x="1031693" y="50443"/>
                </a:lnTo>
                <a:lnTo>
                  <a:pt x="1067686" y="50562"/>
                </a:lnTo>
                <a:lnTo>
                  <a:pt x="1101558" y="51346"/>
                </a:lnTo>
                <a:lnTo>
                  <a:pt x="1134019" y="52575"/>
                </a:lnTo>
                <a:lnTo>
                  <a:pt x="1165536" y="54100"/>
                </a:lnTo>
                <a:lnTo>
                  <a:pt x="1195015" y="55117"/>
                </a:lnTo>
                <a:lnTo>
                  <a:pt x="1223134" y="55794"/>
                </a:lnTo>
                <a:lnTo>
                  <a:pt x="1250347" y="56246"/>
                </a:lnTo>
                <a:lnTo>
                  <a:pt x="1276249" y="56547"/>
                </a:lnTo>
                <a:lnTo>
                  <a:pt x="1301278" y="56748"/>
                </a:lnTo>
                <a:lnTo>
                  <a:pt x="1347669" y="56972"/>
                </a:lnTo>
                <a:lnTo>
                  <a:pt x="1387102" y="57071"/>
                </a:lnTo>
                <a:lnTo>
                  <a:pt x="1421561" y="55233"/>
                </a:lnTo>
                <a:lnTo>
                  <a:pt x="1507972" y="508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" name="SMARTInkShape-Group1476"/>
          <p:cNvGrpSpPr/>
          <p:nvPr/>
        </p:nvGrpSpPr>
        <p:grpSpPr>
          <a:xfrm>
            <a:off x="2933700" y="5962255"/>
            <a:ext cx="361951" cy="156636"/>
            <a:chOff x="2933700" y="5962255"/>
            <a:chExt cx="361951" cy="156636"/>
          </a:xfrm>
        </p:grpSpPr>
        <p:sp>
          <p:nvSpPr>
            <p:cNvPr id="223" name="SMARTInkShape-6809"/>
            <p:cNvSpPr/>
            <p:nvPr>
              <p:custDataLst>
                <p:tags r:id="rId200"/>
              </p:custDataLst>
            </p:nvPr>
          </p:nvSpPr>
          <p:spPr>
            <a:xfrm>
              <a:off x="2963906" y="6051550"/>
              <a:ext cx="331745" cy="67341"/>
            </a:xfrm>
            <a:custGeom>
              <a:avLst/>
              <a:gdLst/>
              <a:ahLst/>
              <a:cxnLst/>
              <a:rect l="0" t="0" r="0" b="0"/>
              <a:pathLst>
                <a:path w="331745" h="67341">
                  <a:moveTo>
                    <a:pt x="52344" y="25400"/>
                  </a:moveTo>
                  <a:lnTo>
                    <a:pt x="52344" y="25400"/>
                  </a:lnTo>
                  <a:lnTo>
                    <a:pt x="5578" y="56156"/>
                  </a:lnTo>
                  <a:lnTo>
                    <a:pt x="0" y="60720"/>
                  </a:lnTo>
                  <a:lnTo>
                    <a:pt x="514" y="63764"/>
                  </a:lnTo>
                  <a:lnTo>
                    <a:pt x="5091" y="65793"/>
                  </a:lnTo>
                  <a:lnTo>
                    <a:pt x="22170" y="67340"/>
                  </a:lnTo>
                  <a:lnTo>
                    <a:pt x="60964" y="64246"/>
                  </a:lnTo>
                  <a:lnTo>
                    <a:pt x="94275" y="60773"/>
                  </a:lnTo>
                  <a:lnTo>
                    <a:pt x="138616" y="54853"/>
                  </a:lnTo>
                  <a:lnTo>
                    <a:pt x="174883" y="48838"/>
                  </a:lnTo>
                  <a:lnTo>
                    <a:pt x="213345" y="41461"/>
                  </a:lnTo>
                  <a:lnTo>
                    <a:pt x="260915" y="27965"/>
                  </a:lnTo>
                  <a:lnTo>
                    <a:pt x="3317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6810"/>
            <p:cNvSpPr/>
            <p:nvPr>
              <p:custDataLst>
                <p:tags r:id="rId201"/>
              </p:custDataLst>
            </p:nvPr>
          </p:nvSpPr>
          <p:spPr>
            <a:xfrm>
              <a:off x="2933700" y="5962255"/>
              <a:ext cx="317501" cy="32146"/>
            </a:xfrm>
            <a:custGeom>
              <a:avLst/>
              <a:gdLst/>
              <a:ahLst/>
              <a:cxnLst/>
              <a:rect l="0" t="0" r="0" b="0"/>
              <a:pathLst>
                <a:path w="317501" h="32146">
                  <a:moveTo>
                    <a:pt x="0" y="32145"/>
                  </a:moveTo>
                  <a:lnTo>
                    <a:pt x="0" y="32145"/>
                  </a:lnTo>
                  <a:lnTo>
                    <a:pt x="42653" y="27119"/>
                  </a:lnTo>
                  <a:lnTo>
                    <a:pt x="79686" y="22685"/>
                  </a:lnTo>
                  <a:lnTo>
                    <a:pt x="117606" y="17035"/>
                  </a:lnTo>
                  <a:lnTo>
                    <a:pt x="150342" y="12964"/>
                  </a:lnTo>
                  <a:lnTo>
                    <a:pt x="195064" y="8588"/>
                  </a:lnTo>
                  <a:lnTo>
                    <a:pt x="231834" y="5410"/>
                  </a:lnTo>
                  <a:lnTo>
                    <a:pt x="272127" y="0"/>
                  </a:lnTo>
                  <a:lnTo>
                    <a:pt x="317500" y="3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SMARTInkShape-Group1477"/>
          <p:cNvGrpSpPr/>
          <p:nvPr/>
        </p:nvGrpSpPr>
        <p:grpSpPr>
          <a:xfrm>
            <a:off x="927757" y="5744132"/>
            <a:ext cx="1662137" cy="579754"/>
            <a:chOff x="927757" y="5744132"/>
            <a:chExt cx="1662137" cy="579754"/>
          </a:xfrm>
        </p:grpSpPr>
        <p:sp>
          <p:nvSpPr>
            <p:cNvPr id="226" name="SMARTInkShape-6811"/>
            <p:cNvSpPr/>
            <p:nvPr>
              <p:custDataLst>
                <p:tags r:id="rId194"/>
              </p:custDataLst>
            </p:nvPr>
          </p:nvSpPr>
          <p:spPr>
            <a:xfrm>
              <a:off x="2384229" y="5744132"/>
              <a:ext cx="205665" cy="541007"/>
            </a:xfrm>
            <a:custGeom>
              <a:avLst/>
              <a:gdLst/>
              <a:ahLst/>
              <a:cxnLst/>
              <a:rect l="0" t="0" r="0" b="0"/>
              <a:pathLst>
                <a:path w="205665" h="541007">
                  <a:moveTo>
                    <a:pt x="3371" y="53418"/>
                  </a:moveTo>
                  <a:lnTo>
                    <a:pt x="3371" y="53418"/>
                  </a:lnTo>
                  <a:lnTo>
                    <a:pt x="0" y="50047"/>
                  </a:lnTo>
                  <a:lnTo>
                    <a:pt x="418" y="46939"/>
                  </a:lnTo>
                  <a:lnTo>
                    <a:pt x="4646" y="37838"/>
                  </a:lnTo>
                  <a:lnTo>
                    <a:pt x="18330" y="24186"/>
                  </a:lnTo>
                  <a:lnTo>
                    <a:pt x="52645" y="11203"/>
                  </a:lnTo>
                  <a:lnTo>
                    <a:pt x="91819" y="5162"/>
                  </a:lnTo>
                  <a:lnTo>
                    <a:pt x="130237" y="0"/>
                  </a:lnTo>
                  <a:lnTo>
                    <a:pt x="154947" y="744"/>
                  </a:lnTo>
                  <a:lnTo>
                    <a:pt x="160866" y="4192"/>
                  </a:lnTo>
                  <a:lnTo>
                    <a:pt x="171206" y="15547"/>
                  </a:lnTo>
                  <a:lnTo>
                    <a:pt x="172979" y="37526"/>
                  </a:lnTo>
                  <a:lnTo>
                    <a:pt x="167925" y="81635"/>
                  </a:lnTo>
                  <a:lnTo>
                    <a:pt x="163290" y="113937"/>
                  </a:lnTo>
                  <a:lnTo>
                    <a:pt x="156525" y="147107"/>
                  </a:lnTo>
                  <a:lnTo>
                    <a:pt x="152578" y="182547"/>
                  </a:lnTo>
                  <a:lnTo>
                    <a:pt x="150824" y="216643"/>
                  </a:lnTo>
                  <a:lnTo>
                    <a:pt x="150542" y="258492"/>
                  </a:lnTo>
                  <a:lnTo>
                    <a:pt x="152977" y="292022"/>
                  </a:lnTo>
                  <a:lnTo>
                    <a:pt x="160173" y="328091"/>
                  </a:lnTo>
                  <a:lnTo>
                    <a:pt x="172363" y="372810"/>
                  </a:lnTo>
                  <a:lnTo>
                    <a:pt x="182802" y="420368"/>
                  </a:lnTo>
                  <a:lnTo>
                    <a:pt x="196236" y="459418"/>
                  </a:lnTo>
                  <a:lnTo>
                    <a:pt x="204529" y="488013"/>
                  </a:lnTo>
                  <a:lnTo>
                    <a:pt x="205664" y="505275"/>
                  </a:lnTo>
                  <a:lnTo>
                    <a:pt x="204555" y="511995"/>
                  </a:lnTo>
                  <a:lnTo>
                    <a:pt x="199560" y="521343"/>
                  </a:lnTo>
                  <a:lnTo>
                    <a:pt x="183229" y="527850"/>
                  </a:lnTo>
                  <a:lnTo>
                    <a:pt x="135873" y="537775"/>
                  </a:lnTo>
                  <a:lnTo>
                    <a:pt x="94999" y="541006"/>
                  </a:lnTo>
                  <a:lnTo>
                    <a:pt x="51608" y="538593"/>
                  </a:lnTo>
                  <a:lnTo>
                    <a:pt x="9721" y="516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6812"/>
            <p:cNvSpPr/>
            <p:nvPr>
              <p:custDataLst>
                <p:tags r:id="rId195"/>
              </p:custDataLst>
            </p:nvPr>
          </p:nvSpPr>
          <p:spPr>
            <a:xfrm>
              <a:off x="1977107" y="5798912"/>
              <a:ext cx="239044" cy="134512"/>
            </a:xfrm>
            <a:custGeom>
              <a:avLst/>
              <a:gdLst/>
              <a:ahLst/>
              <a:cxnLst/>
              <a:rect l="0" t="0" r="0" b="0"/>
              <a:pathLst>
                <a:path w="239044" h="134512">
                  <a:moveTo>
                    <a:pt x="73943" y="36738"/>
                  </a:moveTo>
                  <a:lnTo>
                    <a:pt x="73943" y="36738"/>
                  </a:lnTo>
                  <a:lnTo>
                    <a:pt x="34140" y="77491"/>
                  </a:lnTo>
                  <a:lnTo>
                    <a:pt x="9527" y="118964"/>
                  </a:lnTo>
                  <a:lnTo>
                    <a:pt x="71" y="134511"/>
                  </a:lnTo>
                  <a:lnTo>
                    <a:pt x="0" y="134376"/>
                  </a:lnTo>
                  <a:lnTo>
                    <a:pt x="22633" y="91735"/>
                  </a:lnTo>
                  <a:lnTo>
                    <a:pt x="44948" y="49416"/>
                  </a:lnTo>
                  <a:lnTo>
                    <a:pt x="70019" y="14261"/>
                  </a:lnTo>
                  <a:lnTo>
                    <a:pt x="77677" y="6937"/>
                  </a:lnTo>
                  <a:lnTo>
                    <a:pt x="84899" y="2760"/>
                  </a:lnTo>
                  <a:lnTo>
                    <a:pt x="98568" y="0"/>
                  </a:lnTo>
                  <a:lnTo>
                    <a:pt x="111698" y="4887"/>
                  </a:lnTo>
                  <a:lnTo>
                    <a:pt x="146700" y="30505"/>
                  </a:lnTo>
                  <a:lnTo>
                    <a:pt x="182559" y="73955"/>
                  </a:lnTo>
                  <a:lnTo>
                    <a:pt x="225546" y="118431"/>
                  </a:lnTo>
                  <a:lnTo>
                    <a:pt x="239043" y="131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6813"/>
            <p:cNvSpPr/>
            <p:nvPr>
              <p:custDataLst>
                <p:tags r:id="rId196"/>
              </p:custDataLst>
            </p:nvPr>
          </p:nvSpPr>
          <p:spPr>
            <a:xfrm>
              <a:off x="1816100" y="5990039"/>
              <a:ext cx="444501" cy="296462"/>
            </a:xfrm>
            <a:custGeom>
              <a:avLst/>
              <a:gdLst/>
              <a:ahLst/>
              <a:cxnLst/>
              <a:rect l="0" t="0" r="0" b="0"/>
              <a:pathLst>
                <a:path w="444501" h="296462">
                  <a:moveTo>
                    <a:pt x="0" y="296461"/>
                  </a:moveTo>
                  <a:lnTo>
                    <a:pt x="0" y="296461"/>
                  </a:lnTo>
                  <a:lnTo>
                    <a:pt x="27136" y="248931"/>
                  </a:lnTo>
                  <a:lnTo>
                    <a:pt x="46779" y="210064"/>
                  </a:lnTo>
                  <a:lnTo>
                    <a:pt x="68429" y="167996"/>
                  </a:lnTo>
                  <a:lnTo>
                    <a:pt x="86502" y="128563"/>
                  </a:lnTo>
                  <a:lnTo>
                    <a:pt x="107320" y="86489"/>
                  </a:lnTo>
                  <a:lnTo>
                    <a:pt x="125497" y="39479"/>
                  </a:lnTo>
                  <a:lnTo>
                    <a:pt x="133146" y="0"/>
                  </a:lnTo>
                  <a:lnTo>
                    <a:pt x="115655" y="40280"/>
                  </a:lnTo>
                  <a:lnTo>
                    <a:pt x="107083" y="85082"/>
                  </a:lnTo>
                  <a:lnTo>
                    <a:pt x="97958" y="128611"/>
                  </a:lnTo>
                  <a:lnTo>
                    <a:pt x="96758" y="166608"/>
                  </a:lnTo>
                  <a:lnTo>
                    <a:pt x="104197" y="208043"/>
                  </a:lnTo>
                  <a:lnTo>
                    <a:pt x="111927" y="227530"/>
                  </a:lnTo>
                  <a:lnTo>
                    <a:pt x="122417" y="243247"/>
                  </a:lnTo>
                  <a:lnTo>
                    <a:pt x="129589" y="248286"/>
                  </a:lnTo>
                  <a:lnTo>
                    <a:pt x="146966" y="253882"/>
                  </a:lnTo>
                  <a:lnTo>
                    <a:pt x="168329" y="250726"/>
                  </a:lnTo>
                  <a:lnTo>
                    <a:pt x="204157" y="235167"/>
                  </a:lnTo>
                  <a:lnTo>
                    <a:pt x="241584" y="210801"/>
                  </a:lnTo>
                  <a:lnTo>
                    <a:pt x="285970" y="173676"/>
                  </a:lnTo>
                  <a:lnTo>
                    <a:pt x="322903" y="126289"/>
                  </a:lnTo>
                  <a:lnTo>
                    <a:pt x="343288" y="86040"/>
                  </a:lnTo>
                  <a:lnTo>
                    <a:pt x="352959" y="56243"/>
                  </a:lnTo>
                  <a:lnTo>
                    <a:pt x="355078" y="26603"/>
                  </a:lnTo>
                  <a:lnTo>
                    <a:pt x="353487" y="17775"/>
                  </a:lnTo>
                  <a:lnTo>
                    <a:pt x="352074" y="15420"/>
                  </a:lnTo>
                  <a:lnTo>
                    <a:pt x="350427" y="15967"/>
                  </a:lnTo>
                  <a:lnTo>
                    <a:pt x="346716" y="22219"/>
                  </a:lnTo>
                  <a:lnTo>
                    <a:pt x="339290" y="54325"/>
                  </a:lnTo>
                  <a:lnTo>
                    <a:pt x="338773" y="89250"/>
                  </a:lnTo>
                  <a:lnTo>
                    <a:pt x="346930" y="127741"/>
                  </a:lnTo>
                  <a:lnTo>
                    <a:pt x="358989" y="153807"/>
                  </a:lnTo>
                  <a:lnTo>
                    <a:pt x="374948" y="173525"/>
                  </a:lnTo>
                  <a:lnTo>
                    <a:pt x="389633" y="184462"/>
                  </a:lnTo>
                  <a:lnTo>
                    <a:pt x="401065" y="189769"/>
                  </a:lnTo>
                  <a:lnTo>
                    <a:pt x="426143" y="193352"/>
                  </a:lnTo>
                  <a:lnTo>
                    <a:pt x="444500" y="188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6814"/>
            <p:cNvSpPr/>
            <p:nvPr>
              <p:custDataLst>
                <p:tags r:id="rId197"/>
              </p:custDataLst>
            </p:nvPr>
          </p:nvSpPr>
          <p:spPr>
            <a:xfrm>
              <a:off x="1407551" y="5753980"/>
              <a:ext cx="338700" cy="569906"/>
            </a:xfrm>
            <a:custGeom>
              <a:avLst/>
              <a:gdLst/>
              <a:ahLst/>
              <a:cxnLst/>
              <a:rect l="0" t="0" r="0" b="0"/>
              <a:pathLst>
                <a:path w="338700" h="569906">
                  <a:moveTo>
                    <a:pt x="338699" y="5470"/>
                  </a:moveTo>
                  <a:lnTo>
                    <a:pt x="338699" y="5470"/>
                  </a:lnTo>
                  <a:lnTo>
                    <a:pt x="332218" y="4764"/>
                  </a:lnTo>
                  <a:lnTo>
                    <a:pt x="309467" y="3"/>
                  </a:lnTo>
                  <a:lnTo>
                    <a:pt x="268275" y="0"/>
                  </a:lnTo>
                  <a:lnTo>
                    <a:pt x="220941" y="7943"/>
                  </a:lnTo>
                  <a:lnTo>
                    <a:pt x="178924" y="20784"/>
                  </a:lnTo>
                  <a:lnTo>
                    <a:pt x="142721" y="37994"/>
                  </a:lnTo>
                  <a:lnTo>
                    <a:pt x="118589" y="58380"/>
                  </a:lnTo>
                  <a:lnTo>
                    <a:pt x="99915" y="84177"/>
                  </a:lnTo>
                  <a:lnTo>
                    <a:pt x="84334" y="124500"/>
                  </a:lnTo>
                  <a:lnTo>
                    <a:pt x="76751" y="166013"/>
                  </a:lnTo>
                  <a:lnTo>
                    <a:pt x="74111" y="197708"/>
                  </a:lnTo>
                  <a:lnTo>
                    <a:pt x="72232" y="229903"/>
                  </a:lnTo>
                  <a:lnTo>
                    <a:pt x="67913" y="273679"/>
                  </a:lnTo>
                  <a:lnTo>
                    <a:pt x="62333" y="320472"/>
                  </a:lnTo>
                  <a:lnTo>
                    <a:pt x="51432" y="366535"/>
                  </a:lnTo>
                  <a:lnTo>
                    <a:pt x="41289" y="404160"/>
                  </a:lnTo>
                  <a:lnTo>
                    <a:pt x="29347" y="443216"/>
                  </a:lnTo>
                  <a:lnTo>
                    <a:pt x="13483" y="485081"/>
                  </a:lnTo>
                  <a:lnTo>
                    <a:pt x="1017" y="521346"/>
                  </a:lnTo>
                  <a:lnTo>
                    <a:pt x="0" y="536726"/>
                  </a:lnTo>
                  <a:lnTo>
                    <a:pt x="716" y="543791"/>
                  </a:lnTo>
                  <a:lnTo>
                    <a:pt x="3310" y="549207"/>
                  </a:lnTo>
                  <a:lnTo>
                    <a:pt x="11837" y="557103"/>
                  </a:lnTo>
                  <a:lnTo>
                    <a:pt x="24564" y="561085"/>
                  </a:lnTo>
                  <a:lnTo>
                    <a:pt x="71998" y="567509"/>
                  </a:lnTo>
                  <a:lnTo>
                    <a:pt x="119376" y="568206"/>
                  </a:lnTo>
                  <a:lnTo>
                    <a:pt x="158787" y="569905"/>
                  </a:lnTo>
                  <a:lnTo>
                    <a:pt x="224399" y="564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6815"/>
            <p:cNvSpPr/>
            <p:nvPr>
              <p:custDataLst>
                <p:tags r:id="rId198"/>
              </p:custDataLst>
            </p:nvPr>
          </p:nvSpPr>
          <p:spPr>
            <a:xfrm>
              <a:off x="952500" y="6038850"/>
              <a:ext cx="254001" cy="69851"/>
            </a:xfrm>
            <a:custGeom>
              <a:avLst/>
              <a:gdLst/>
              <a:ahLst/>
              <a:cxnLst/>
              <a:rect l="0" t="0" r="0" b="0"/>
              <a:pathLst>
                <a:path w="254001" h="69851">
                  <a:moveTo>
                    <a:pt x="0" y="69850"/>
                  </a:moveTo>
                  <a:lnTo>
                    <a:pt x="0" y="69850"/>
                  </a:lnTo>
                  <a:lnTo>
                    <a:pt x="6481" y="69145"/>
                  </a:lnTo>
                  <a:lnTo>
                    <a:pt x="46087" y="57641"/>
                  </a:lnTo>
                  <a:lnTo>
                    <a:pt x="93457" y="47081"/>
                  </a:lnTo>
                  <a:lnTo>
                    <a:pt x="131036" y="36319"/>
                  </a:lnTo>
                  <a:lnTo>
                    <a:pt x="170059" y="26754"/>
                  </a:lnTo>
                  <a:lnTo>
                    <a:pt x="216958" y="17201"/>
                  </a:lnTo>
                  <a:lnTo>
                    <a:pt x="254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6816"/>
            <p:cNvSpPr/>
            <p:nvPr>
              <p:custDataLst>
                <p:tags r:id="rId199"/>
              </p:custDataLst>
            </p:nvPr>
          </p:nvSpPr>
          <p:spPr>
            <a:xfrm>
              <a:off x="927757" y="5797582"/>
              <a:ext cx="266044" cy="461795"/>
            </a:xfrm>
            <a:custGeom>
              <a:avLst/>
              <a:gdLst/>
              <a:ahLst/>
              <a:cxnLst/>
              <a:rect l="0" t="0" r="0" b="0"/>
              <a:pathLst>
                <a:path w="266044" h="461795">
                  <a:moveTo>
                    <a:pt x="253343" y="19018"/>
                  </a:moveTo>
                  <a:lnTo>
                    <a:pt x="253343" y="19018"/>
                  </a:lnTo>
                  <a:lnTo>
                    <a:pt x="256714" y="15647"/>
                  </a:lnTo>
                  <a:lnTo>
                    <a:pt x="258369" y="12111"/>
                  </a:lnTo>
                  <a:lnTo>
                    <a:pt x="259615" y="1190"/>
                  </a:lnTo>
                  <a:lnTo>
                    <a:pt x="214911" y="0"/>
                  </a:lnTo>
                  <a:lnTo>
                    <a:pt x="175980" y="5044"/>
                  </a:lnTo>
                  <a:lnTo>
                    <a:pt x="135887" y="16598"/>
                  </a:lnTo>
                  <a:lnTo>
                    <a:pt x="94361" y="35473"/>
                  </a:lnTo>
                  <a:lnTo>
                    <a:pt x="67635" y="58623"/>
                  </a:lnTo>
                  <a:lnTo>
                    <a:pt x="40513" y="102751"/>
                  </a:lnTo>
                  <a:lnTo>
                    <a:pt x="32003" y="124731"/>
                  </a:lnTo>
                  <a:lnTo>
                    <a:pt x="22806" y="167135"/>
                  </a:lnTo>
                  <a:lnTo>
                    <a:pt x="18559" y="207548"/>
                  </a:lnTo>
                  <a:lnTo>
                    <a:pt x="11658" y="254833"/>
                  </a:lnTo>
                  <a:lnTo>
                    <a:pt x="6871" y="294826"/>
                  </a:lnTo>
                  <a:lnTo>
                    <a:pt x="1562" y="333953"/>
                  </a:lnTo>
                  <a:lnTo>
                    <a:pt x="0" y="369390"/>
                  </a:lnTo>
                  <a:lnTo>
                    <a:pt x="949" y="405994"/>
                  </a:lnTo>
                  <a:lnTo>
                    <a:pt x="6171" y="428545"/>
                  </a:lnTo>
                  <a:lnTo>
                    <a:pt x="15078" y="442801"/>
                  </a:lnTo>
                  <a:lnTo>
                    <a:pt x="20416" y="447589"/>
                  </a:lnTo>
                  <a:lnTo>
                    <a:pt x="51526" y="457701"/>
                  </a:lnTo>
                  <a:lnTo>
                    <a:pt x="88653" y="461794"/>
                  </a:lnTo>
                  <a:lnTo>
                    <a:pt x="129835" y="459636"/>
                  </a:lnTo>
                  <a:lnTo>
                    <a:pt x="169131" y="456245"/>
                  </a:lnTo>
                  <a:lnTo>
                    <a:pt x="213073" y="446298"/>
                  </a:lnTo>
                  <a:lnTo>
                    <a:pt x="240214" y="439054"/>
                  </a:lnTo>
                  <a:lnTo>
                    <a:pt x="266043" y="425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3" name="SMARTInkShape-6817"/>
          <p:cNvSpPr/>
          <p:nvPr>
            <p:custDataLst>
              <p:tags r:id="rId3"/>
            </p:custDataLst>
          </p:nvPr>
        </p:nvSpPr>
        <p:spPr>
          <a:xfrm>
            <a:off x="373026" y="2165350"/>
            <a:ext cx="5168792" cy="1149273"/>
          </a:xfrm>
          <a:custGeom>
            <a:avLst/>
            <a:gdLst/>
            <a:ahLst/>
            <a:cxnLst/>
            <a:rect l="0" t="0" r="0" b="0"/>
            <a:pathLst>
              <a:path w="5168792" h="1149273">
                <a:moveTo>
                  <a:pt x="4719674" y="171450"/>
                </a:moveTo>
                <a:lnTo>
                  <a:pt x="4719674" y="171450"/>
                </a:lnTo>
                <a:lnTo>
                  <a:pt x="4716303" y="168079"/>
                </a:lnTo>
                <a:lnTo>
                  <a:pt x="4710885" y="166424"/>
                </a:lnTo>
                <a:lnTo>
                  <a:pt x="4707465" y="165983"/>
                </a:lnTo>
                <a:lnTo>
                  <a:pt x="4665871" y="145404"/>
                </a:lnTo>
                <a:lnTo>
                  <a:pt x="4620869" y="131277"/>
                </a:lnTo>
                <a:lnTo>
                  <a:pt x="4579705" y="117057"/>
                </a:lnTo>
                <a:lnTo>
                  <a:pt x="4538423" y="107277"/>
                </a:lnTo>
                <a:lnTo>
                  <a:pt x="4494912" y="96540"/>
                </a:lnTo>
                <a:lnTo>
                  <a:pt x="4450740" y="87793"/>
                </a:lnTo>
                <a:lnTo>
                  <a:pt x="4419290" y="81117"/>
                </a:lnTo>
                <a:lnTo>
                  <a:pt x="4385792" y="74152"/>
                </a:lnTo>
                <a:lnTo>
                  <a:pt x="4349737" y="68705"/>
                </a:lnTo>
                <a:lnTo>
                  <a:pt x="4312547" y="63932"/>
                </a:lnTo>
                <a:lnTo>
                  <a:pt x="4274851" y="59459"/>
                </a:lnTo>
                <a:lnTo>
                  <a:pt x="4236930" y="55119"/>
                </a:lnTo>
                <a:lnTo>
                  <a:pt x="4195147" y="50838"/>
                </a:lnTo>
                <a:lnTo>
                  <a:pt x="4150707" y="45878"/>
                </a:lnTo>
                <a:lnTo>
                  <a:pt x="4105084" y="38970"/>
                </a:lnTo>
                <a:lnTo>
                  <a:pt x="4058938" y="33077"/>
                </a:lnTo>
                <a:lnTo>
                  <a:pt x="4011852" y="28106"/>
                </a:lnTo>
                <a:lnTo>
                  <a:pt x="3987443" y="25793"/>
                </a:lnTo>
                <a:lnTo>
                  <a:pt x="3962704" y="23545"/>
                </a:lnTo>
                <a:lnTo>
                  <a:pt x="3937038" y="21341"/>
                </a:lnTo>
                <a:lnTo>
                  <a:pt x="3910756" y="19166"/>
                </a:lnTo>
                <a:lnTo>
                  <a:pt x="3884062" y="17011"/>
                </a:lnTo>
                <a:lnTo>
                  <a:pt x="3857799" y="15574"/>
                </a:lnTo>
                <a:lnTo>
                  <a:pt x="3831824" y="14616"/>
                </a:lnTo>
                <a:lnTo>
                  <a:pt x="3806041" y="13977"/>
                </a:lnTo>
                <a:lnTo>
                  <a:pt x="3779680" y="12846"/>
                </a:lnTo>
                <a:lnTo>
                  <a:pt x="3752933" y="11386"/>
                </a:lnTo>
                <a:lnTo>
                  <a:pt x="3725930" y="9708"/>
                </a:lnTo>
                <a:lnTo>
                  <a:pt x="3698756" y="7883"/>
                </a:lnTo>
                <a:lnTo>
                  <a:pt x="3671467" y="5961"/>
                </a:lnTo>
                <a:lnTo>
                  <a:pt x="3644103" y="3974"/>
                </a:lnTo>
                <a:lnTo>
                  <a:pt x="3616687" y="2649"/>
                </a:lnTo>
                <a:lnTo>
                  <a:pt x="3589238" y="1766"/>
                </a:lnTo>
                <a:lnTo>
                  <a:pt x="3561767" y="1177"/>
                </a:lnTo>
                <a:lnTo>
                  <a:pt x="3534280" y="785"/>
                </a:lnTo>
                <a:lnTo>
                  <a:pt x="3506784" y="523"/>
                </a:lnTo>
                <a:lnTo>
                  <a:pt x="3479280" y="349"/>
                </a:lnTo>
                <a:lnTo>
                  <a:pt x="3451067" y="233"/>
                </a:lnTo>
                <a:lnTo>
                  <a:pt x="3422381" y="155"/>
                </a:lnTo>
                <a:lnTo>
                  <a:pt x="3393378" y="103"/>
                </a:lnTo>
                <a:lnTo>
                  <a:pt x="3364166" y="69"/>
                </a:lnTo>
                <a:lnTo>
                  <a:pt x="3334813" y="46"/>
                </a:lnTo>
                <a:lnTo>
                  <a:pt x="3305367" y="31"/>
                </a:lnTo>
                <a:lnTo>
                  <a:pt x="3275858" y="20"/>
                </a:lnTo>
                <a:lnTo>
                  <a:pt x="3246308" y="14"/>
                </a:lnTo>
                <a:lnTo>
                  <a:pt x="3216729" y="9"/>
                </a:lnTo>
                <a:lnTo>
                  <a:pt x="3187133" y="6"/>
                </a:lnTo>
                <a:lnTo>
                  <a:pt x="3157525" y="4"/>
                </a:lnTo>
                <a:lnTo>
                  <a:pt x="3127908" y="3"/>
                </a:lnTo>
                <a:lnTo>
                  <a:pt x="3097580" y="2"/>
                </a:lnTo>
                <a:lnTo>
                  <a:pt x="3066778" y="1"/>
                </a:lnTo>
                <a:lnTo>
                  <a:pt x="3035659" y="1"/>
                </a:lnTo>
                <a:lnTo>
                  <a:pt x="3004331" y="0"/>
                </a:lnTo>
                <a:lnTo>
                  <a:pt x="2972862" y="0"/>
                </a:lnTo>
                <a:lnTo>
                  <a:pt x="2941299" y="0"/>
                </a:lnTo>
                <a:lnTo>
                  <a:pt x="2909674" y="706"/>
                </a:lnTo>
                <a:lnTo>
                  <a:pt x="2878007" y="1881"/>
                </a:lnTo>
                <a:lnTo>
                  <a:pt x="2846313" y="3371"/>
                </a:lnTo>
                <a:lnTo>
                  <a:pt x="2814600" y="4364"/>
                </a:lnTo>
                <a:lnTo>
                  <a:pt x="2782875" y="5026"/>
                </a:lnTo>
                <a:lnTo>
                  <a:pt x="2751141" y="5467"/>
                </a:lnTo>
                <a:lnTo>
                  <a:pt x="2718696" y="6467"/>
                </a:lnTo>
                <a:lnTo>
                  <a:pt x="2685777" y="7839"/>
                </a:lnTo>
                <a:lnTo>
                  <a:pt x="2652543" y="9460"/>
                </a:lnTo>
                <a:lnTo>
                  <a:pt x="2619803" y="11245"/>
                </a:lnTo>
                <a:lnTo>
                  <a:pt x="2587393" y="13141"/>
                </a:lnTo>
                <a:lnTo>
                  <a:pt x="2555204" y="15111"/>
                </a:lnTo>
                <a:lnTo>
                  <a:pt x="2522455" y="17129"/>
                </a:lnTo>
                <a:lnTo>
                  <a:pt x="2489334" y="19181"/>
                </a:lnTo>
                <a:lnTo>
                  <a:pt x="2455964" y="21254"/>
                </a:lnTo>
                <a:lnTo>
                  <a:pt x="2423134" y="23341"/>
                </a:lnTo>
                <a:lnTo>
                  <a:pt x="2390664" y="25439"/>
                </a:lnTo>
                <a:lnTo>
                  <a:pt x="2358434" y="27542"/>
                </a:lnTo>
                <a:lnTo>
                  <a:pt x="2326364" y="29651"/>
                </a:lnTo>
                <a:lnTo>
                  <a:pt x="2294401" y="31761"/>
                </a:lnTo>
                <a:lnTo>
                  <a:pt x="2262508" y="33874"/>
                </a:lnTo>
                <a:lnTo>
                  <a:pt x="2229958" y="35988"/>
                </a:lnTo>
                <a:lnTo>
                  <a:pt x="2196969" y="38103"/>
                </a:lnTo>
                <a:lnTo>
                  <a:pt x="2163687" y="40219"/>
                </a:lnTo>
                <a:lnTo>
                  <a:pt x="2130916" y="43040"/>
                </a:lnTo>
                <a:lnTo>
                  <a:pt x="2098485" y="46332"/>
                </a:lnTo>
                <a:lnTo>
                  <a:pt x="2066282" y="49938"/>
                </a:lnTo>
                <a:lnTo>
                  <a:pt x="2034229" y="53753"/>
                </a:lnTo>
                <a:lnTo>
                  <a:pt x="2002277" y="57708"/>
                </a:lnTo>
                <a:lnTo>
                  <a:pt x="1970393" y="61755"/>
                </a:lnTo>
                <a:lnTo>
                  <a:pt x="1938553" y="65159"/>
                </a:lnTo>
                <a:lnTo>
                  <a:pt x="1906743" y="68134"/>
                </a:lnTo>
                <a:lnTo>
                  <a:pt x="1874954" y="70822"/>
                </a:lnTo>
                <a:lnTo>
                  <a:pt x="1843177" y="74026"/>
                </a:lnTo>
                <a:lnTo>
                  <a:pt x="1811409" y="77573"/>
                </a:lnTo>
                <a:lnTo>
                  <a:pt x="1779647" y="81349"/>
                </a:lnTo>
                <a:lnTo>
                  <a:pt x="1747890" y="85277"/>
                </a:lnTo>
                <a:lnTo>
                  <a:pt x="1716134" y="89307"/>
                </a:lnTo>
                <a:lnTo>
                  <a:pt x="1684381" y="93405"/>
                </a:lnTo>
                <a:lnTo>
                  <a:pt x="1653334" y="97548"/>
                </a:lnTo>
                <a:lnTo>
                  <a:pt x="1622759" y="101721"/>
                </a:lnTo>
                <a:lnTo>
                  <a:pt x="1592497" y="105914"/>
                </a:lnTo>
                <a:lnTo>
                  <a:pt x="1561739" y="110120"/>
                </a:lnTo>
                <a:lnTo>
                  <a:pt x="1530651" y="114336"/>
                </a:lnTo>
                <a:lnTo>
                  <a:pt x="1499342" y="118557"/>
                </a:lnTo>
                <a:lnTo>
                  <a:pt x="1468591" y="122783"/>
                </a:lnTo>
                <a:lnTo>
                  <a:pt x="1438213" y="127011"/>
                </a:lnTo>
                <a:lnTo>
                  <a:pt x="1408084" y="131240"/>
                </a:lnTo>
                <a:lnTo>
                  <a:pt x="1378119" y="135471"/>
                </a:lnTo>
                <a:lnTo>
                  <a:pt x="1348265" y="139703"/>
                </a:lnTo>
                <a:lnTo>
                  <a:pt x="1318485" y="143935"/>
                </a:lnTo>
                <a:lnTo>
                  <a:pt x="1289459" y="148873"/>
                </a:lnTo>
                <a:lnTo>
                  <a:pt x="1260936" y="154282"/>
                </a:lnTo>
                <a:lnTo>
                  <a:pt x="1232749" y="160005"/>
                </a:lnTo>
                <a:lnTo>
                  <a:pt x="1204785" y="165231"/>
                </a:lnTo>
                <a:lnTo>
                  <a:pt x="1176970" y="170126"/>
                </a:lnTo>
                <a:lnTo>
                  <a:pt x="1149255" y="174801"/>
                </a:lnTo>
                <a:lnTo>
                  <a:pt x="1121606" y="180034"/>
                </a:lnTo>
                <a:lnTo>
                  <a:pt x="1094001" y="185639"/>
                </a:lnTo>
                <a:lnTo>
                  <a:pt x="1066425" y="191493"/>
                </a:lnTo>
                <a:lnTo>
                  <a:pt x="1039575" y="196806"/>
                </a:lnTo>
                <a:lnTo>
                  <a:pt x="1013208" y="201760"/>
                </a:lnTo>
                <a:lnTo>
                  <a:pt x="987163" y="206473"/>
                </a:lnTo>
                <a:lnTo>
                  <a:pt x="962039" y="211732"/>
                </a:lnTo>
                <a:lnTo>
                  <a:pt x="937528" y="217355"/>
                </a:lnTo>
                <a:lnTo>
                  <a:pt x="913427" y="223220"/>
                </a:lnTo>
                <a:lnTo>
                  <a:pt x="865951" y="235381"/>
                </a:lnTo>
                <a:lnTo>
                  <a:pt x="842425" y="241587"/>
                </a:lnTo>
                <a:lnTo>
                  <a:pt x="818275" y="247136"/>
                </a:lnTo>
                <a:lnTo>
                  <a:pt x="793708" y="252246"/>
                </a:lnTo>
                <a:lnTo>
                  <a:pt x="768863" y="257064"/>
                </a:lnTo>
                <a:lnTo>
                  <a:pt x="722443" y="268062"/>
                </a:lnTo>
                <a:lnTo>
                  <a:pt x="678294" y="280005"/>
                </a:lnTo>
                <a:lnTo>
                  <a:pt x="635153" y="292369"/>
                </a:lnTo>
                <a:lnTo>
                  <a:pt x="592461" y="304920"/>
                </a:lnTo>
                <a:lnTo>
                  <a:pt x="551379" y="317553"/>
                </a:lnTo>
                <a:lnTo>
                  <a:pt x="514306" y="330223"/>
                </a:lnTo>
                <a:lnTo>
                  <a:pt x="479014" y="342910"/>
                </a:lnTo>
                <a:lnTo>
                  <a:pt x="444514" y="355604"/>
                </a:lnTo>
                <a:lnTo>
                  <a:pt x="410366" y="368302"/>
                </a:lnTo>
                <a:lnTo>
                  <a:pt x="376374" y="382882"/>
                </a:lnTo>
                <a:lnTo>
                  <a:pt x="329267" y="405076"/>
                </a:lnTo>
                <a:lnTo>
                  <a:pt x="286616" y="425058"/>
                </a:lnTo>
                <a:lnTo>
                  <a:pt x="244581" y="446265"/>
                </a:lnTo>
                <a:lnTo>
                  <a:pt x="207196" y="470423"/>
                </a:lnTo>
                <a:lnTo>
                  <a:pt x="162959" y="503870"/>
                </a:lnTo>
                <a:lnTo>
                  <a:pt x="120955" y="537654"/>
                </a:lnTo>
                <a:lnTo>
                  <a:pt x="76091" y="579969"/>
                </a:lnTo>
                <a:lnTo>
                  <a:pt x="33779" y="627396"/>
                </a:lnTo>
                <a:lnTo>
                  <a:pt x="17815" y="650699"/>
                </a:lnTo>
                <a:lnTo>
                  <a:pt x="4848" y="692586"/>
                </a:lnTo>
                <a:lnTo>
                  <a:pt x="0" y="711629"/>
                </a:lnTo>
                <a:lnTo>
                  <a:pt x="3416" y="744958"/>
                </a:lnTo>
                <a:lnTo>
                  <a:pt x="13365" y="771532"/>
                </a:lnTo>
                <a:lnTo>
                  <a:pt x="49081" y="818965"/>
                </a:lnTo>
                <a:lnTo>
                  <a:pt x="95207" y="856528"/>
                </a:lnTo>
                <a:lnTo>
                  <a:pt x="132476" y="877621"/>
                </a:lnTo>
                <a:lnTo>
                  <a:pt x="176814" y="901961"/>
                </a:lnTo>
                <a:lnTo>
                  <a:pt x="212282" y="917456"/>
                </a:lnTo>
                <a:lnTo>
                  <a:pt x="252973" y="930984"/>
                </a:lnTo>
                <a:lnTo>
                  <a:pt x="296310" y="947301"/>
                </a:lnTo>
                <a:lnTo>
                  <a:pt x="343801" y="962170"/>
                </a:lnTo>
                <a:lnTo>
                  <a:pt x="378775" y="971143"/>
                </a:lnTo>
                <a:lnTo>
                  <a:pt x="414780" y="979836"/>
                </a:lnTo>
                <a:lnTo>
                  <a:pt x="449597" y="988403"/>
                </a:lnTo>
                <a:lnTo>
                  <a:pt x="485768" y="995033"/>
                </a:lnTo>
                <a:lnTo>
                  <a:pt x="523715" y="1001037"/>
                </a:lnTo>
                <a:lnTo>
                  <a:pt x="564100" y="1008409"/>
                </a:lnTo>
                <a:lnTo>
                  <a:pt x="607448" y="1014508"/>
                </a:lnTo>
                <a:lnTo>
                  <a:pt x="651879" y="1019570"/>
                </a:lnTo>
                <a:lnTo>
                  <a:pt x="695145" y="1024172"/>
                </a:lnTo>
                <a:lnTo>
                  <a:pt x="741655" y="1028569"/>
                </a:lnTo>
                <a:lnTo>
                  <a:pt x="789138" y="1033581"/>
                </a:lnTo>
                <a:lnTo>
                  <a:pt x="833760" y="1040512"/>
                </a:lnTo>
                <a:lnTo>
                  <a:pt x="880873" y="1046414"/>
                </a:lnTo>
                <a:lnTo>
                  <a:pt x="905290" y="1048976"/>
                </a:lnTo>
                <a:lnTo>
                  <a:pt x="930035" y="1051390"/>
                </a:lnTo>
                <a:lnTo>
                  <a:pt x="954998" y="1053704"/>
                </a:lnTo>
                <a:lnTo>
                  <a:pt x="980107" y="1055953"/>
                </a:lnTo>
                <a:lnTo>
                  <a:pt x="1004607" y="1058863"/>
                </a:lnTo>
                <a:lnTo>
                  <a:pt x="1028702" y="1062214"/>
                </a:lnTo>
                <a:lnTo>
                  <a:pt x="1052526" y="1065860"/>
                </a:lnTo>
                <a:lnTo>
                  <a:pt x="1077581" y="1068995"/>
                </a:lnTo>
                <a:lnTo>
                  <a:pt x="1103456" y="1071791"/>
                </a:lnTo>
                <a:lnTo>
                  <a:pt x="1129879" y="1074361"/>
                </a:lnTo>
                <a:lnTo>
                  <a:pt x="1156666" y="1077485"/>
                </a:lnTo>
                <a:lnTo>
                  <a:pt x="1183697" y="1080979"/>
                </a:lnTo>
                <a:lnTo>
                  <a:pt x="1210889" y="1084719"/>
                </a:lnTo>
                <a:lnTo>
                  <a:pt x="1237484" y="1087918"/>
                </a:lnTo>
                <a:lnTo>
                  <a:pt x="1263680" y="1090757"/>
                </a:lnTo>
                <a:lnTo>
                  <a:pt x="1289612" y="1093355"/>
                </a:lnTo>
                <a:lnTo>
                  <a:pt x="1316777" y="1095792"/>
                </a:lnTo>
                <a:lnTo>
                  <a:pt x="1344765" y="1098122"/>
                </a:lnTo>
                <a:lnTo>
                  <a:pt x="1373301" y="1100381"/>
                </a:lnTo>
                <a:lnTo>
                  <a:pt x="1402909" y="1102593"/>
                </a:lnTo>
                <a:lnTo>
                  <a:pt x="1433231" y="1104773"/>
                </a:lnTo>
                <a:lnTo>
                  <a:pt x="1464028" y="1106932"/>
                </a:lnTo>
                <a:lnTo>
                  <a:pt x="1494438" y="1109077"/>
                </a:lnTo>
                <a:lnTo>
                  <a:pt x="1524589" y="1111212"/>
                </a:lnTo>
                <a:lnTo>
                  <a:pt x="1554567" y="1113341"/>
                </a:lnTo>
                <a:lnTo>
                  <a:pt x="1585136" y="1115466"/>
                </a:lnTo>
                <a:lnTo>
                  <a:pt x="1616099" y="1117589"/>
                </a:lnTo>
                <a:lnTo>
                  <a:pt x="1647324" y="1119709"/>
                </a:lnTo>
                <a:lnTo>
                  <a:pt x="1678018" y="1121828"/>
                </a:lnTo>
                <a:lnTo>
                  <a:pt x="1708359" y="1123947"/>
                </a:lnTo>
                <a:lnTo>
                  <a:pt x="1738464" y="1126064"/>
                </a:lnTo>
                <a:lnTo>
                  <a:pt x="1769117" y="1127476"/>
                </a:lnTo>
                <a:lnTo>
                  <a:pt x="1800136" y="1128418"/>
                </a:lnTo>
                <a:lnTo>
                  <a:pt x="1831399" y="1129045"/>
                </a:lnTo>
                <a:lnTo>
                  <a:pt x="1862118" y="1129463"/>
                </a:lnTo>
                <a:lnTo>
                  <a:pt x="1892476" y="1129742"/>
                </a:lnTo>
                <a:lnTo>
                  <a:pt x="1922592" y="1129928"/>
                </a:lnTo>
                <a:lnTo>
                  <a:pt x="1953253" y="1130758"/>
                </a:lnTo>
                <a:lnTo>
                  <a:pt x="1984276" y="1132016"/>
                </a:lnTo>
                <a:lnTo>
                  <a:pt x="2015542" y="1133561"/>
                </a:lnTo>
                <a:lnTo>
                  <a:pt x="2047675" y="1134590"/>
                </a:lnTo>
                <a:lnTo>
                  <a:pt x="2080386" y="1135277"/>
                </a:lnTo>
                <a:lnTo>
                  <a:pt x="2113482" y="1135735"/>
                </a:lnTo>
                <a:lnTo>
                  <a:pt x="2144718" y="1136745"/>
                </a:lnTo>
                <a:lnTo>
                  <a:pt x="2174715" y="1138125"/>
                </a:lnTo>
                <a:lnTo>
                  <a:pt x="2203884" y="1139750"/>
                </a:lnTo>
                <a:lnTo>
                  <a:pt x="2233914" y="1140833"/>
                </a:lnTo>
                <a:lnTo>
                  <a:pt x="2264518" y="1141555"/>
                </a:lnTo>
                <a:lnTo>
                  <a:pt x="2295503" y="1142036"/>
                </a:lnTo>
                <a:lnTo>
                  <a:pt x="2326038" y="1142357"/>
                </a:lnTo>
                <a:lnTo>
                  <a:pt x="2356272" y="1142572"/>
                </a:lnTo>
                <a:lnTo>
                  <a:pt x="2386306" y="1142714"/>
                </a:lnTo>
                <a:lnTo>
                  <a:pt x="2416912" y="1142810"/>
                </a:lnTo>
                <a:lnTo>
                  <a:pt x="2447899" y="1142873"/>
                </a:lnTo>
                <a:lnTo>
                  <a:pt x="2479141" y="1142915"/>
                </a:lnTo>
                <a:lnTo>
                  <a:pt x="2510552" y="1143649"/>
                </a:lnTo>
                <a:lnTo>
                  <a:pt x="2542076" y="1144844"/>
                </a:lnTo>
                <a:lnTo>
                  <a:pt x="2573675" y="1146346"/>
                </a:lnTo>
                <a:lnTo>
                  <a:pt x="2605325" y="1147347"/>
                </a:lnTo>
                <a:lnTo>
                  <a:pt x="2637008" y="1148015"/>
                </a:lnTo>
                <a:lnTo>
                  <a:pt x="2668713" y="1148459"/>
                </a:lnTo>
                <a:lnTo>
                  <a:pt x="2701139" y="1148756"/>
                </a:lnTo>
                <a:lnTo>
                  <a:pt x="2734045" y="1148954"/>
                </a:lnTo>
                <a:lnTo>
                  <a:pt x="2767271" y="1149086"/>
                </a:lnTo>
                <a:lnTo>
                  <a:pt x="2799300" y="1149174"/>
                </a:lnTo>
                <a:lnTo>
                  <a:pt x="2830530" y="1149233"/>
                </a:lnTo>
                <a:lnTo>
                  <a:pt x="2861228" y="1149272"/>
                </a:lnTo>
                <a:lnTo>
                  <a:pt x="2892277" y="1148592"/>
                </a:lnTo>
                <a:lnTo>
                  <a:pt x="2923559" y="1147433"/>
                </a:lnTo>
                <a:lnTo>
                  <a:pt x="2954998" y="1145956"/>
                </a:lnTo>
                <a:lnTo>
                  <a:pt x="2986539" y="1144970"/>
                </a:lnTo>
                <a:lnTo>
                  <a:pt x="3018151" y="1144313"/>
                </a:lnTo>
                <a:lnTo>
                  <a:pt x="3049808" y="1143876"/>
                </a:lnTo>
                <a:lnTo>
                  <a:pt x="3082203" y="1143584"/>
                </a:lnTo>
                <a:lnTo>
                  <a:pt x="3115087" y="1143389"/>
                </a:lnTo>
                <a:lnTo>
                  <a:pt x="3148300" y="1143259"/>
                </a:lnTo>
                <a:lnTo>
                  <a:pt x="3181730" y="1143173"/>
                </a:lnTo>
                <a:lnTo>
                  <a:pt x="3215306" y="1143115"/>
                </a:lnTo>
                <a:lnTo>
                  <a:pt x="3248978" y="1143077"/>
                </a:lnTo>
                <a:lnTo>
                  <a:pt x="3282010" y="1142346"/>
                </a:lnTo>
                <a:lnTo>
                  <a:pt x="3314615" y="1141153"/>
                </a:lnTo>
                <a:lnTo>
                  <a:pt x="3346934" y="1139652"/>
                </a:lnTo>
                <a:lnTo>
                  <a:pt x="3379064" y="1138651"/>
                </a:lnTo>
                <a:lnTo>
                  <a:pt x="3411067" y="1137984"/>
                </a:lnTo>
                <a:lnTo>
                  <a:pt x="3442986" y="1137539"/>
                </a:lnTo>
                <a:lnTo>
                  <a:pt x="3474143" y="1136537"/>
                </a:lnTo>
                <a:lnTo>
                  <a:pt x="3504792" y="1135164"/>
                </a:lnTo>
                <a:lnTo>
                  <a:pt x="3535103" y="1133542"/>
                </a:lnTo>
                <a:lnTo>
                  <a:pt x="3565893" y="1131756"/>
                </a:lnTo>
                <a:lnTo>
                  <a:pt x="3597003" y="1129859"/>
                </a:lnTo>
                <a:lnTo>
                  <a:pt x="3628327" y="1127890"/>
                </a:lnTo>
                <a:lnTo>
                  <a:pt x="3661204" y="1125871"/>
                </a:lnTo>
                <a:lnTo>
                  <a:pt x="3695116" y="1123819"/>
                </a:lnTo>
                <a:lnTo>
                  <a:pt x="3729719" y="1121746"/>
                </a:lnTo>
                <a:lnTo>
                  <a:pt x="3762665" y="1119660"/>
                </a:lnTo>
                <a:lnTo>
                  <a:pt x="3794507" y="1117561"/>
                </a:lnTo>
                <a:lnTo>
                  <a:pt x="3825612" y="1115458"/>
                </a:lnTo>
                <a:lnTo>
                  <a:pt x="3856227" y="1113349"/>
                </a:lnTo>
                <a:lnTo>
                  <a:pt x="3886515" y="1111238"/>
                </a:lnTo>
                <a:lnTo>
                  <a:pt x="3916585" y="1109126"/>
                </a:lnTo>
                <a:lnTo>
                  <a:pt x="3946509" y="1107011"/>
                </a:lnTo>
                <a:lnTo>
                  <a:pt x="3976336" y="1104897"/>
                </a:lnTo>
                <a:lnTo>
                  <a:pt x="4006099" y="1102781"/>
                </a:lnTo>
                <a:lnTo>
                  <a:pt x="4035113" y="1099960"/>
                </a:lnTo>
                <a:lnTo>
                  <a:pt x="4063628" y="1096668"/>
                </a:lnTo>
                <a:lnTo>
                  <a:pt x="4091810" y="1093062"/>
                </a:lnTo>
                <a:lnTo>
                  <a:pt x="4119770" y="1089952"/>
                </a:lnTo>
                <a:lnTo>
                  <a:pt x="4147582" y="1087174"/>
                </a:lnTo>
                <a:lnTo>
                  <a:pt x="4175296" y="1084616"/>
                </a:lnTo>
                <a:lnTo>
                  <a:pt x="4202239" y="1081499"/>
                </a:lnTo>
                <a:lnTo>
                  <a:pt x="4228667" y="1078011"/>
                </a:lnTo>
                <a:lnTo>
                  <a:pt x="4254753" y="1074274"/>
                </a:lnTo>
                <a:lnTo>
                  <a:pt x="4280610" y="1071077"/>
                </a:lnTo>
                <a:lnTo>
                  <a:pt x="4306315" y="1068240"/>
                </a:lnTo>
                <a:lnTo>
                  <a:pt x="4331918" y="1065643"/>
                </a:lnTo>
                <a:lnTo>
                  <a:pt x="4377299" y="1058995"/>
                </a:lnTo>
                <a:lnTo>
                  <a:pt x="4420047" y="1051337"/>
                </a:lnTo>
                <a:lnTo>
                  <a:pt x="4464916" y="1043229"/>
                </a:lnTo>
                <a:lnTo>
                  <a:pt x="4510727" y="1034922"/>
                </a:lnTo>
                <a:lnTo>
                  <a:pt x="4555548" y="1025821"/>
                </a:lnTo>
                <a:lnTo>
                  <a:pt x="4596635" y="1014720"/>
                </a:lnTo>
                <a:lnTo>
                  <a:pt x="4636062" y="1002731"/>
                </a:lnTo>
                <a:lnTo>
                  <a:pt x="4674752" y="990347"/>
                </a:lnTo>
                <a:lnTo>
                  <a:pt x="4713114" y="977788"/>
                </a:lnTo>
                <a:lnTo>
                  <a:pt x="4749450" y="965150"/>
                </a:lnTo>
                <a:lnTo>
                  <a:pt x="4784413" y="951772"/>
                </a:lnTo>
                <a:lnTo>
                  <a:pt x="4818768" y="936419"/>
                </a:lnTo>
                <a:lnTo>
                  <a:pt x="4850969" y="920188"/>
                </a:lnTo>
                <a:lnTo>
                  <a:pt x="4896865" y="895183"/>
                </a:lnTo>
                <a:lnTo>
                  <a:pt x="4937981" y="869901"/>
                </a:lnTo>
                <a:lnTo>
                  <a:pt x="4974387" y="842653"/>
                </a:lnTo>
                <a:lnTo>
                  <a:pt x="5021244" y="805213"/>
                </a:lnTo>
                <a:lnTo>
                  <a:pt x="5063765" y="769935"/>
                </a:lnTo>
                <a:lnTo>
                  <a:pt x="5096310" y="729727"/>
                </a:lnTo>
                <a:lnTo>
                  <a:pt x="5120117" y="687813"/>
                </a:lnTo>
                <a:lnTo>
                  <a:pt x="5144496" y="646399"/>
                </a:lnTo>
                <a:lnTo>
                  <a:pt x="5154487" y="613020"/>
                </a:lnTo>
                <a:lnTo>
                  <a:pt x="5161751" y="574666"/>
                </a:lnTo>
                <a:lnTo>
                  <a:pt x="5166625" y="534807"/>
                </a:lnTo>
                <a:lnTo>
                  <a:pt x="5168791" y="495925"/>
                </a:lnTo>
                <a:lnTo>
                  <a:pt x="5166639" y="451819"/>
                </a:lnTo>
                <a:lnTo>
                  <a:pt x="5158162" y="416408"/>
                </a:lnTo>
                <a:lnTo>
                  <a:pt x="5133230" y="373460"/>
                </a:lnTo>
                <a:lnTo>
                  <a:pt x="5100676" y="328658"/>
                </a:lnTo>
                <a:lnTo>
                  <a:pt x="5061738" y="292631"/>
                </a:lnTo>
                <a:lnTo>
                  <a:pt x="5020075" y="261709"/>
                </a:lnTo>
                <a:lnTo>
                  <a:pt x="4981699" y="241703"/>
                </a:lnTo>
                <a:lnTo>
                  <a:pt x="4939049" y="222369"/>
                </a:lnTo>
                <a:lnTo>
                  <a:pt x="4895133" y="206606"/>
                </a:lnTo>
                <a:lnTo>
                  <a:pt x="4863743" y="199305"/>
                </a:lnTo>
                <a:lnTo>
                  <a:pt x="4830977" y="193708"/>
                </a:lnTo>
                <a:lnTo>
                  <a:pt x="4797599" y="188868"/>
                </a:lnTo>
                <a:lnTo>
                  <a:pt x="4763950" y="184365"/>
                </a:lnTo>
                <a:lnTo>
                  <a:pt x="4730886" y="180718"/>
                </a:lnTo>
                <a:lnTo>
                  <a:pt x="4684504" y="178664"/>
                </a:lnTo>
                <a:lnTo>
                  <a:pt x="4639481" y="178056"/>
                </a:lnTo>
                <a:lnTo>
                  <a:pt x="4595568" y="177876"/>
                </a:lnTo>
                <a:lnTo>
                  <a:pt x="4553314" y="178528"/>
                </a:lnTo>
                <a:lnTo>
                  <a:pt x="4506458" y="182171"/>
                </a:lnTo>
                <a:lnTo>
                  <a:pt x="4452974" y="1905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8" name="SMARTInkShape-Group1479"/>
          <p:cNvGrpSpPr/>
          <p:nvPr/>
        </p:nvGrpSpPr>
        <p:grpSpPr>
          <a:xfrm>
            <a:off x="1885950" y="4889761"/>
            <a:ext cx="2452478" cy="418282"/>
            <a:chOff x="1885950" y="4889761"/>
            <a:chExt cx="2452478" cy="418282"/>
          </a:xfrm>
        </p:grpSpPr>
        <p:sp>
          <p:nvSpPr>
            <p:cNvPr id="234" name="SMARTInkShape-6818"/>
            <p:cNvSpPr/>
            <p:nvPr>
              <p:custDataLst>
                <p:tags r:id="rId190"/>
              </p:custDataLst>
            </p:nvPr>
          </p:nvSpPr>
          <p:spPr>
            <a:xfrm>
              <a:off x="1885950" y="5137150"/>
              <a:ext cx="2452478" cy="170893"/>
            </a:xfrm>
            <a:custGeom>
              <a:avLst/>
              <a:gdLst/>
              <a:ahLst/>
              <a:cxnLst/>
              <a:rect l="0" t="0" r="0" b="0"/>
              <a:pathLst>
                <a:path w="2452478" h="170893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3371" y="8838"/>
                  </a:lnTo>
                  <a:lnTo>
                    <a:pt x="42659" y="17007"/>
                  </a:lnTo>
                  <a:lnTo>
                    <a:pt x="90016" y="22599"/>
                  </a:lnTo>
                  <a:lnTo>
                    <a:pt x="133210" y="24570"/>
                  </a:lnTo>
                  <a:lnTo>
                    <a:pt x="164803" y="25031"/>
                  </a:lnTo>
                  <a:lnTo>
                    <a:pt x="199540" y="25235"/>
                  </a:lnTo>
                  <a:lnTo>
                    <a:pt x="236851" y="26033"/>
                  </a:lnTo>
                  <a:lnTo>
                    <a:pt x="276952" y="28738"/>
                  </a:lnTo>
                  <a:lnTo>
                    <a:pt x="320175" y="30411"/>
                  </a:lnTo>
                  <a:lnTo>
                    <a:pt x="365961" y="31860"/>
                  </a:lnTo>
                  <a:lnTo>
                    <a:pt x="390024" y="33234"/>
                  </a:lnTo>
                  <a:lnTo>
                    <a:pt x="414533" y="34856"/>
                  </a:lnTo>
                  <a:lnTo>
                    <a:pt x="440044" y="35937"/>
                  </a:lnTo>
                  <a:lnTo>
                    <a:pt x="466224" y="36658"/>
                  </a:lnTo>
                  <a:lnTo>
                    <a:pt x="492849" y="37139"/>
                  </a:lnTo>
                  <a:lnTo>
                    <a:pt x="521183" y="38165"/>
                  </a:lnTo>
                  <a:lnTo>
                    <a:pt x="550655" y="39554"/>
                  </a:lnTo>
                  <a:lnTo>
                    <a:pt x="580887" y="41186"/>
                  </a:lnTo>
                  <a:lnTo>
                    <a:pt x="611624" y="42980"/>
                  </a:lnTo>
                  <a:lnTo>
                    <a:pt x="642700" y="44881"/>
                  </a:lnTo>
                  <a:lnTo>
                    <a:pt x="674000" y="46854"/>
                  </a:lnTo>
                  <a:lnTo>
                    <a:pt x="706155" y="48875"/>
                  </a:lnTo>
                  <a:lnTo>
                    <a:pt x="738882" y="50928"/>
                  </a:lnTo>
                  <a:lnTo>
                    <a:pt x="771988" y="53003"/>
                  </a:lnTo>
                  <a:lnTo>
                    <a:pt x="806053" y="55090"/>
                  </a:lnTo>
                  <a:lnTo>
                    <a:pt x="840758" y="57188"/>
                  </a:lnTo>
                  <a:lnTo>
                    <a:pt x="875888" y="59291"/>
                  </a:lnTo>
                  <a:lnTo>
                    <a:pt x="911304" y="61400"/>
                  </a:lnTo>
                  <a:lnTo>
                    <a:pt x="946908" y="63511"/>
                  </a:lnTo>
                  <a:lnTo>
                    <a:pt x="982638" y="65624"/>
                  </a:lnTo>
                  <a:lnTo>
                    <a:pt x="1017748" y="67738"/>
                  </a:lnTo>
                  <a:lnTo>
                    <a:pt x="1052443" y="69853"/>
                  </a:lnTo>
                  <a:lnTo>
                    <a:pt x="1086862" y="71968"/>
                  </a:lnTo>
                  <a:lnTo>
                    <a:pt x="1121097" y="74085"/>
                  </a:lnTo>
                  <a:lnTo>
                    <a:pt x="1155209" y="76201"/>
                  </a:lnTo>
                  <a:lnTo>
                    <a:pt x="1189239" y="78317"/>
                  </a:lnTo>
                  <a:lnTo>
                    <a:pt x="1223920" y="80434"/>
                  </a:lnTo>
                  <a:lnTo>
                    <a:pt x="1259036" y="82550"/>
                  </a:lnTo>
                  <a:lnTo>
                    <a:pt x="1294441" y="84667"/>
                  </a:lnTo>
                  <a:lnTo>
                    <a:pt x="1329333" y="86783"/>
                  </a:lnTo>
                  <a:lnTo>
                    <a:pt x="1363883" y="88900"/>
                  </a:lnTo>
                  <a:lnTo>
                    <a:pt x="1398205" y="91017"/>
                  </a:lnTo>
                  <a:lnTo>
                    <a:pt x="1432375" y="93133"/>
                  </a:lnTo>
                  <a:lnTo>
                    <a:pt x="1466445" y="95250"/>
                  </a:lnTo>
                  <a:lnTo>
                    <a:pt x="1500446" y="97367"/>
                  </a:lnTo>
                  <a:lnTo>
                    <a:pt x="1535109" y="100189"/>
                  </a:lnTo>
                  <a:lnTo>
                    <a:pt x="1570211" y="103481"/>
                  </a:lnTo>
                  <a:lnTo>
                    <a:pt x="1605607" y="107087"/>
                  </a:lnTo>
                  <a:lnTo>
                    <a:pt x="1640494" y="110197"/>
                  </a:lnTo>
                  <a:lnTo>
                    <a:pt x="1675040" y="112976"/>
                  </a:lnTo>
                  <a:lnTo>
                    <a:pt x="1709360" y="115534"/>
                  </a:lnTo>
                  <a:lnTo>
                    <a:pt x="1743529" y="118651"/>
                  </a:lnTo>
                  <a:lnTo>
                    <a:pt x="1777597" y="122139"/>
                  </a:lnTo>
                  <a:lnTo>
                    <a:pt x="1811598" y="125876"/>
                  </a:lnTo>
                  <a:lnTo>
                    <a:pt x="1845554" y="129073"/>
                  </a:lnTo>
                  <a:lnTo>
                    <a:pt x="1879481" y="131909"/>
                  </a:lnTo>
                  <a:lnTo>
                    <a:pt x="1913387" y="134506"/>
                  </a:lnTo>
                  <a:lnTo>
                    <a:pt x="1946575" y="136943"/>
                  </a:lnTo>
                  <a:lnTo>
                    <a:pt x="1979283" y="139273"/>
                  </a:lnTo>
                  <a:lnTo>
                    <a:pt x="2011672" y="141532"/>
                  </a:lnTo>
                  <a:lnTo>
                    <a:pt x="2042437" y="143743"/>
                  </a:lnTo>
                  <a:lnTo>
                    <a:pt x="2072119" y="145924"/>
                  </a:lnTo>
                  <a:lnTo>
                    <a:pt x="2101079" y="148082"/>
                  </a:lnTo>
                  <a:lnTo>
                    <a:pt x="2128853" y="150227"/>
                  </a:lnTo>
                  <a:lnTo>
                    <a:pt x="2155835" y="152362"/>
                  </a:lnTo>
                  <a:lnTo>
                    <a:pt x="2182290" y="154492"/>
                  </a:lnTo>
                  <a:lnTo>
                    <a:pt x="2207688" y="156618"/>
                  </a:lnTo>
                  <a:lnTo>
                    <a:pt x="2232381" y="158739"/>
                  </a:lnTo>
                  <a:lnTo>
                    <a:pt x="2279102" y="162978"/>
                  </a:lnTo>
                  <a:lnTo>
                    <a:pt x="2321034" y="167215"/>
                  </a:lnTo>
                  <a:lnTo>
                    <a:pt x="2355193" y="169567"/>
                  </a:lnTo>
                  <a:lnTo>
                    <a:pt x="2398223" y="170892"/>
                  </a:lnTo>
                  <a:lnTo>
                    <a:pt x="2435903" y="169402"/>
                  </a:lnTo>
                  <a:lnTo>
                    <a:pt x="2447318" y="167968"/>
                  </a:lnTo>
                  <a:lnTo>
                    <a:pt x="2452107" y="165601"/>
                  </a:lnTo>
                  <a:lnTo>
                    <a:pt x="2452477" y="162613"/>
                  </a:lnTo>
                  <a:lnTo>
                    <a:pt x="2449901" y="159208"/>
                  </a:lnTo>
                  <a:lnTo>
                    <a:pt x="2405824" y="147675"/>
                  </a:lnTo>
                  <a:lnTo>
                    <a:pt x="2368183" y="141363"/>
                  </a:lnTo>
                  <a:lnTo>
                    <a:pt x="2329581" y="135500"/>
                  </a:lnTo>
                  <a:lnTo>
                    <a:pt x="2288906" y="128191"/>
                  </a:lnTo>
                  <a:lnTo>
                    <a:pt x="2265359" y="124971"/>
                  </a:lnTo>
                  <a:lnTo>
                    <a:pt x="2239784" y="122120"/>
                  </a:lnTo>
                  <a:lnTo>
                    <a:pt x="2212856" y="119513"/>
                  </a:lnTo>
                  <a:lnTo>
                    <a:pt x="2184321" y="117070"/>
                  </a:lnTo>
                  <a:lnTo>
                    <a:pt x="2154714" y="114736"/>
                  </a:lnTo>
                  <a:lnTo>
                    <a:pt x="2124392" y="112474"/>
                  </a:lnTo>
                  <a:lnTo>
                    <a:pt x="2091478" y="110260"/>
                  </a:lnTo>
                  <a:lnTo>
                    <a:pt x="2056836" y="108079"/>
                  </a:lnTo>
                  <a:lnTo>
                    <a:pt x="2021041" y="105920"/>
                  </a:lnTo>
                  <a:lnTo>
                    <a:pt x="1983771" y="104479"/>
                  </a:lnTo>
                  <a:lnTo>
                    <a:pt x="1945520" y="103519"/>
                  </a:lnTo>
                  <a:lnTo>
                    <a:pt x="1906613" y="102879"/>
                  </a:lnTo>
                  <a:lnTo>
                    <a:pt x="1865153" y="101748"/>
                  </a:lnTo>
                  <a:lnTo>
                    <a:pt x="1821991" y="100287"/>
                  </a:lnTo>
                  <a:lnTo>
                    <a:pt x="1777694" y="98608"/>
                  </a:lnTo>
                  <a:lnTo>
                    <a:pt x="1731935" y="97489"/>
                  </a:lnTo>
                  <a:lnTo>
                    <a:pt x="1685201" y="96743"/>
                  </a:lnTo>
                  <a:lnTo>
                    <a:pt x="1637817" y="96245"/>
                  </a:lnTo>
                  <a:lnTo>
                    <a:pt x="1589295" y="96619"/>
                  </a:lnTo>
                  <a:lnTo>
                    <a:pt x="1540013" y="97574"/>
                  </a:lnTo>
                  <a:lnTo>
                    <a:pt x="1490225" y="98916"/>
                  </a:lnTo>
                  <a:lnTo>
                    <a:pt x="1439395" y="100516"/>
                  </a:lnTo>
                  <a:lnTo>
                    <a:pt x="1387869" y="102288"/>
                  </a:lnTo>
                  <a:lnTo>
                    <a:pt x="1335879" y="104175"/>
                  </a:lnTo>
                  <a:lnTo>
                    <a:pt x="1282875" y="106138"/>
                  </a:lnTo>
                  <a:lnTo>
                    <a:pt x="1229194" y="108153"/>
                  </a:lnTo>
                  <a:lnTo>
                    <a:pt x="1175063" y="110203"/>
                  </a:lnTo>
                  <a:lnTo>
                    <a:pt x="1121336" y="112274"/>
                  </a:lnTo>
                  <a:lnTo>
                    <a:pt x="1067880" y="114360"/>
                  </a:lnTo>
                  <a:lnTo>
                    <a:pt x="1014603" y="116457"/>
                  </a:lnTo>
                  <a:lnTo>
                    <a:pt x="962152" y="119266"/>
                  </a:lnTo>
                  <a:lnTo>
                    <a:pt x="910251" y="122549"/>
                  </a:lnTo>
                  <a:lnTo>
                    <a:pt x="858718" y="126150"/>
                  </a:lnTo>
                  <a:lnTo>
                    <a:pt x="806723" y="129255"/>
                  </a:lnTo>
                  <a:lnTo>
                    <a:pt x="754421" y="132031"/>
                  </a:lnTo>
                  <a:lnTo>
                    <a:pt x="701914" y="134588"/>
                  </a:lnTo>
                  <a:lnTo>
                    <a:pt x="651387" y="137702"/>
                  </a:lnTo>
                  <a:lnTo>
                    <a:pt x="602180" y="141191"/>
                  </a:lnTo>
                  <a:lnTo>
                    <a:pt x="553853" y="144926"/>
                  </a:lnTo>
                  <a:lnTo>
                    <a:pt x="521636" y="147419"/>
                  </a:lnTo>
                  <a:lnTo>
                    <a:pt x="4572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6819"/>
            <p:cNvSpPr/>
            <p:nvPr>
              <p:custDataLst>
                <p:tags r:id="rId191"/>
              </p:custDataLst>
            </p:nvPr>
          </p:nvSpPr>
          <p:spPr>
            <a:xfrm>
              <a:off x="3823073" y="4918583"/>
              <a:ext cx="95451" cy="110618"/>
            </a:xfrm>
            <a:custGeom>
              <a:avLst/>
              <a:gdLst/>
              <a:ahLst/>
              <a:cxnLst/>
              <a:rect l="0" t="0" r="0" b="0"/>
              <a:pathLst>
                <a:path w="95451" h="110618">
                  <a:moveTo>
                    <a:pt x="25027" y="21717"/>
                  </a:moveTo>
                  <a:lnTo>
                    <a:pt x="25027" y="21717"/>
                  </a:lnTo>
                  <a:lnTo>
                    <a:pt x="28398" y="21717"/>
                  </a:lnTo>
                  <a:lnTo>
                    <a:pt x="27980" y="23834"/>
                  </a:lnTo>
                  <a:lnTo>
                    <a:pt x="8143" y="67668"/>
                  </a:lnTo>
                  <a:lnTo>
                    <a:pt x="2464" y="78684"/>
                  </a:lnTo>
                  <a:lnTo>
                    <a:pt x="1518" y="79450"/>
                  </a:lnTo>
                  <a:lnTo>
                    <a:pt x="888" y="79256"/>
                  </a:lnTo>
                  <a:lnTo>
                    <a:pt x="0" y="72240"/>
                  </a:lnTo>
                  <a:lnTo>
                    <a:pt x="6479" y="47741"/>
                  </a:lnTo>
                  <a:lnTo>
                    <a:pt x="15373" y="33048"/>
                  </a:lnTo>
                  <a:lnTo>
                    <a:pt x="43772" y="4604"/>
                  </a:lnTo>
                  <a:lnTo>
                    <a:pt x="53584" y="0"/>
                  </a:lnTo>
                  <a:lnTo>
                    <a:pt x="58882" y="889"/>
                  </a:lnTo>
                  <a:lnTo>
                    <a:pt x="70413" y="7521"/>
                  </a:lnTo>
                  <a:lnTo>
                    <a:pt x="85433" y="26526"/>
                  </a:lnTo>
                  <a:lnTo>
                    <a:pt x="95450" y="50032"/>
                  </a:lnTo>
                  <a:lnTo>
                    <a:pt x="94877" y="110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6820"/>
            <p:cNvSpPr/>
            <p:nvPr>
              <p:custDataLst>
                <p:tags r:id="rId192"/>
              </p:custDataLst>
            </p:nvPr>
          </p:nvSpPr>
          <p:spPr>
            <a:xfrm>
              <a:off x="3473450" y="4895435"/>
              <a:ext cx="247651" cy="109295"/>
            </a:xfrm>
            <a:custGeom>
              <a:avLst/>
              <a:gdLst/>
              <a:ahLst/>
              <a:cxnLst/>
              <a:rect l="0" t="0" r="0" b="0"/>
              <a:pathLst>
                <a:path w="247651" h="109295">
                  <a:moveTo>
                    <a:pt x="0" y="38515"/>
                  </a:moveTo>
                  <a:lnTo>
                    <a:pt x="0" y="38515"/>
                  </a:lnTo>
                  <a:lnTo>
                    <a:pt x="3371" y="41886"/>
                  </a:lnTo>
                  <a:lnTo>
                    <a:pt x="6907" y="43541"/>
                  </a:lnTo>
                  <a:lnTo>
                    <a:pt x="44343" y="50255"/>
                  </a:lnTo>
                  <a:lnTo>
                    <a:pt x="66839" y="44188"/>
                  </a:lnTo>
                  <a:lnTo>
                    <a:pt x="79330" y="35392"/>
                  </a:lnTo>
                  <a:lnTo>
                    <a:pt x="88174" y="25132"/>
                  </a:lnTo>
                  <a:lnTo>
                    <a:pt x="92105" y="15869"/>
                  </a:lnTo>
                  <a:lnTo>
                    <a:pt x="91037" y="11423"/>
                  </a:lnTo>
                  <a:lnTo>
                    <a:pt x="84205" y="2721"/>
                  </a:lnTo>
                  <a:lnTo>
                    <a:pt x="79420" y="541"/>
                  </a:lnTo>
                  <a:lnTo>
                    <a:pt x="68459" y="0"/>
                  </a:lnTo>
                  <a:lnTo>
                    <a:pt x="53758" y="3663"/>
                  </a:lnTo>
                  <a:lnTo>
                    <a:pt x="37095" y="19330"/>
                  </a:lnTo>
                  <a:lnTo>
                    <a:pt x="30598" y="33987"/>
                  </a:lnTo>
                  <a:lnTo>
                    <a:pt x="28865" y="41846"/>
                  </a:lnTo>
                  <a:lnTo>
                    <a:pt x="30703" y="58105"/>
                  </a:lnTo>
                  <a:lnTo>
                    <a:pt x="37635" y="74738"/>
                  </a:lnTo>
                  <a:lnTo>
                    <a:pt x="50123" y="91538"/>
                  </a:lnTo>
                  <a:lnTo>
                    <a:pt x="65081" y="102768"/>
                  </a:lnTo>
                  <a:lnTo>
                    <a:pt x="73020" y="106750"/>
                  </a:lnTo>
                  <a:lnTo>
                    <a:pt x="93131" y="109294"/>
                  </a:lnTo>
                  <a:lnTo>
                    <a:pt x="133794" y="105176"/>
                  </a:lnTo>
                  <a:lnTo>
                    <a:pt x="166886" y="88842"/>
                  </a:lnTo>
                  <a:lnTo>
                    <a:pt x="180132" y="78435"/>
                  </a:lnTo>
                  <a:lnTo>
                    <a:pt x="192680" y="61162"/>
                  </a:lnTo>
                  <a:lnTo>
                    <a:pt x="203219" y="37150"/>
                  </a:lnTo>
                  <a:lnTo>
                    <a:pt x="203679" y="27795"/>
                  </a:lnTo>
                  <a:lnTo>
                    <a:pt x="202108" y="24313"/>
                  </a:lnTo>
                  <a:lnTo>
                    <a:pt x="196600" y="18562"/>
                  </a:lnTo>
                  <a:lnTo>
                    <a:pt x="193155" y="17452"/>
                  </a:lnTo>
                  <a:lnTo>
                    <a:pt x="185565" y="18100"/>
                  </a:lnTo>
                  <a:lnTo>
                    <a:pt x="175607" y="28266"/>
                  </a:lnTo>
                  <a:lnTo>
                    <a:pt x="158709" y="56795"/>
                  </a:lnTo>
                  <a:lnTo>
                    <a:pt x="157085" y="71804"/>
                  </a:lnTo>
                  <a:lnTo>
                    <a:pt x="160138" y="90477"/>
                  </a:lnTo>
                  <a:lnTo>
                    <a:pt x="161792" y="94322"/>
                  </a:lnTo>
                  <a:lnTo>
                    <a:pt x="165011" y="96181"/>
                  </a:lnTo>
                  <a:lnTo>
                    <a:pt x="174233" y="96365"/>
                  </a:lnTo>
                  <a:lnTo>
                    <a:pt x="183505" y="90332"/>
                  </a:lnTo>
                  <a:lnTo>
                    <a:pt x="217634" y="49749"/>
                  </a:lnTo>
                  <a:lnTo>
                    <a:pt x="219878" y="49533"/>
                  </a:lnTo>
                  <a:lnTo>
                    <a:pt x="222079" y="50798"/>
                  </a:lnTo>
                  <a:lnTo>
                    <a:pt x="224253" y="53054"/>
                  </a:lnTo>
                  <a:lnTo>
                    <a:pt x="226668" y="61204"/>
                  </a:lnTo>
                  <a:lnTo>
                    <a:pt x="229909" y="75812"/>
                  </a:lnTo>
                  <a:lnTo>
                    <a:pt x="247650" y="108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6821"/>
            <p:cNvSpPr/>
            <p:nvPr>
              <p:custDataLst>
                <p:tags r:id="rId193"/>
              </p:custDataLst>
            </p:nvPr>
          </p:nvSpPr>
          <p:spPr>
            <a:xfrm>
              <a:off x="3232150" y="4889761"/>
              <a:ext cx="190501" cy="114040"/>
            </a:xfrm>
            <a:custGeom>
              <a:avLst/>
              <a:gdLst/>
              <a:ahLst/>
              <a:cxnLst/>
              <a:rect l="0" t="0" r="0" b="0"/>
              <a:pathLst>
                <a:path w="190501" h="114040">
                  <a:moveTo>
                    <a:pt x="0" y="6089"/>
                  </a:moveTo>
                  <a:lnTo>
                    <a:pt x="0" y="6089"/>
                  </a:lnTo>
                  <a:lnTo>
                    <a:pt x="3371" y="2718"/>
                  </a:lnTo>
                  <a:lnTo>
                    <a:pt x="6907" y="1063"/>
                  </a:lnTo>
                  <a:lnTo>
                    <a:pt x="14927" y="0"/>
                  </a:lnTo>
                  <a:lnTo>
                    <a:pt x="17007" y="2030"/>
                  </a:lnTo>
                  <a:lnTo>
                    <a:pt x="21199" y="9929"/>
                  </a:lnTo>
                  <a:lnTo>
                    <a:pt x="25031" y="55460"/>
                  </a:lnTo>
                  <a:lnTo>
                    <a:pt x="19617" y="93364"/>
                  </a:lnTo>
                  <a:lnTo>
                    <a:pt x="19427" y="93200"/>
                  </a:lnTo>
                  <a:lnTo>
                    <a:pt x="19125" y="82797"/>
                  </a:lnTo>
                  <a:lnTo>
                    <a:pt x="36733" y="35720"/>
                  </a:lnTo>
                  <a:lnTo>
                    <a:pt x="44783" y="24432"/>
                  </a:lnTo>
                  <a:lnTo>
                    <a:pt x="53065" y="17769"/>
                  </a:lnTo>
                  <a:lnTo>
                    <a:pt x="61449" y="14807"/>
                  </a:lnTo>
                  <a:lnTo>
                    <a:pt x="65660" y="15429"/>
                  </a:lnTo>
                  <a:lnTo>
                    <a:pt x="77624" y="22341"/>
                  </a:lnTo>
                  <a:lnTo>
                    <a:pt x="83418" y="26953"/>
                  </a:lnTo>
                  <a:lnTo>
                    <a:pt x="86464" y="35117"/>
                  </a:lnTo>
                  <a:lnTo>
                    <a:pt x="88757" y="55104"/>
                  </a:lnTo>
                  <a:lnTo>
                    <a:pt x="101097" y="33588"/>
                  </a:lnTo>
                  <a:lnTo>
                    <a:pt x="121805" y="13011"/>
                  </a:lnTo>
                  <a:lnTo>
                    <a:pt x="133863" y="6108"/>
                  </a:lnTo>
                  <a:lnTo>
                    <a:pt x="144396" y="4451"/>
                  </a:lnTo>
                  <a:lnTo>
                    <a:pt x="149181" y="4996"/>
                  </a:lnTo>
                  <a:lnTo>
                    <a:pt x="158260" y="11248"/>
                  </a:lnTo>
                  <a:lnTo>
                    <a:pt x="166293" y="21787"/>
                  </a:lnTo>
                  <a:lnTo>
                    <a:pt x="174077" y="44294"/>
                  </a:lnTo>
                  <a:lnTo>
                    <a:pt x="180681" y="90072"/>
                  </a:lnTo>
                  <a:lnTo>
                    <a:pt x="190500" y="114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SMARTInkShape-Group1480"/>
          <p:cNvGrpSpPr/>
          <p:nvPr/>
        </p:nvGrpSpPr>
        <p:grpSpPr>
          <a:xfrm>
            <a:off x="1717192" y="4676579"/>
            <a:ext cx="1255221" cy="442931"/>
            <a:chOff x="1717192" y="4676579"/>
            <a:chExt cx="1255221" cy="442931"/>
          </a:xfrm>
        </p:grpSpPr>
        <p:sp>
          <p:nvSpPr>
            <p:cNvPr id="239" name="SMARTInkShape-6822"/>
            <p:cNvSpPr/>
            <p:nvPr>
              <p:custDataLst>
                <p:tags r:id="rId181"/>
              </p:custDataLst>
            </p:nvPr>
          </p:nvSpPr>
          <p:spPr>
            <a:xfrm>
              <a:off x="2618980" y="4699752"/>
              <a:ext cx="353433" cy="278649"/>
            </a:xfrm>
            <a:custGeom>
              <a:avLst/>
              <a:gdLst/>
              <a:ahLst/>
              <a:cxnLst/>
              <a:rect l="0" t="0" r="0" b="0"/>
              <a:pathLst>
                <a:path w="353433" h="278649">
                  <a:moveTo>
                    <a:pt x="79770" y="177048"/>
                  </a:moveTo>
                  <a:lnTo>
                    <a:pt x="79770" y="177048"/>
                  </a:lnTo>
                  <a:lnTo>
                    <a:pt x="56853" y="156012"/>
                  </a:lnTo>
                  <a:lnTo>
                    <a:pt x="53909" y="154558"/>
                  </a:lnTo>
                  <a:lnTo>
                    <a:pt x="43111" y="156704"/>
                  </a:lnTo>
                  <a:lnTo>
                    <a:pt x="29610" y="163067"/>
                  </a:lnTo>
                  <a:lnTo>
                    <a:pt x="16554" y="172951"/>
                  </a:lnTo>
                  <a:lnTo>
                    <a:pt x="7459" y="188162"/>
                  </a:lnTo>
                  <a:lnTo>
                    <a:pt x="254" y="214678"/>
                  </a:lnTo>
                  <a:lnTo>
                    <a:pt x="0" y="242291"/>
                  </a:lnTo>
                  <a:lnTo>
                    <a:pt x="1190" y="252293"/>
                  </a:lnTo>
                  <a:lnTo>
                    <a:pt x="4100" y="259667"/>
                  </a:lnTo>
                  <a:lnTo>
                    <a:pt x="12978" y="269742"/>
                  </a:lnTo>
                  <a:lnTo>
                    <a:pt x="29623" y="274690"/>
                  </a:lnTo>
                  <a:lnTo>
                    <a:pt x="49721" y="275477"/>
                  </a:lnTo>
                  <a:lnTo>
                    <a:pt x="76903" y="267282"/>
                  </a:lnTo>
                  <a:lnTo>
                    <a:pt x="118954" y="242485"/>
                  </a:lnTo>
                  <a:lnTo>
                    <a:pt x="146392" y="214567"/>
                  </a:lnTo>
                  <a:lnTo>
                    <a:pt x="151713" y="204071"/>
                  </a:lnTo>
                  <a:lnTo>
                    <a:pt x="153132" y="199297"/>
                  </a:lnTo>
                  <a:lnTo>
                    <a:pt x="152667" y="196114"/>
                  </a:lnTo>
                  <a:lnTo>
                    <a:pt x="150946" y="193992"/>
                  </a:lnTo>
                  <a:lnTo>
                    <a:pt x="148387" y="192577"/>
                  </a:lnTo>
                  <a:lnTo>
                    <a:pt x="144565" y="193750"/>
                  </a:lnTo>
                  <a:lnTo>
                    <a:pt x="120575" y="213140"/>
                  </a:lnTo>
                  <a:lnTo>
                    <a:pt x="110832" y="232505"/>
                  </a:lnTo>
                  <a:lnTo>
                    <a:pt x="109568" y="242383"/>
                  </a:lnTo>
                  <a:lnTo>
                    <a:pt x="111358" y="249125"/>
                  </a:lnTo>
                  <a:lnTo>
                    <a:pt x="114505" y="254473"/>
                  </a:lnTo>
                  <a:lnTo>
                    <a:pt x="117744" y="256182"/>
                  </a:lnTo>
                  <a:lnTo>
                    <a:pt x="126986" y="258079"/>
                  </a:lnTo>
                  <a:lnTo>
                    <a:pt x="134386" y="257041"/>
                  </a:lnTo>
                  <a:lnTo>
                    <a:pt x="148257" y="250626"/>
                  </a:lnTo>
                  <a:lnTo>
                    <a:pt x="152542" y="246674"/>
                  </a:lnTo>
                  <a:lnTo>
                    <a:pt x="153685" y="244631"/>
                  </a:lnTo>
                  <a:lnTo>
                    <a:pt x="155152" y="243271"/>
                  </a:lnTo>
                  <a:lnTo>
                    <a:pt x="158664" y="241758"/>
                  </a:lnTo>
                  <a:lnTo>
                    <a:pt x="164458" y="242967"/>
                  </a:lnTo>
                  <a:lnTo>
                    <a:pt x="175653" y="245733"/>
                  </a:lnTo>
                  <a:lnTo>
                    <a:pt x="185885" y="245674"/>
                  </a:lnTo>
                  <a:lnTo>
                    <a:pt x="202191" y="243297"/>
                  </a:lnTo>
                  <a:lnTo>
                    <a:pt x="243652" y="222929"/>
                  </a:lnTo>
                  <a:lnTo>
                    <a:pt x="264578" y="209770"/>
                  </a:lnTo>
                  <a:lnTo>
                    <a:pt x="296218" y="173268"/>
                  </a:lnTo>
                  <a:lnTo>
                    <a:pt x="317469" y="135947"/>
                  </a:lnTo>
                  <a:lnTo>
                    <a:pt x="332703" y="93609"/>
                  </a:lnTo>
                  <a:lnTo>
                    <a:pt x="346154" y="47904"/>
                  </a:lnTo>
                  <a:lnTo>
                    <a:pt x="353432" y="11783"/>
                  </a:lnTo>
                  <a:lnTo>
                    <a:pt x="353228" y="5488"/>
                  </a:lnTo>
                  <a:lnTo>
                    <a:pt x="350976" y="1997"/>
                  </a:lnTo>
                  <a:lnTo>
                    <a:pt x="347356" y="375"/>
                  </a:lnTo>
                  <a:lnTo>
                    <a:pt x="342828" y="0"/>
                  </a:lnTo>
                  <a:lnTo>
                    <a:pt x="338397" y="3276"/>
                  </a:lnTo>
                  <a:lnTo>
                    <a:pt x="326126" y="23333"/>
                  </a:lnTo>
                  <a:lnTo>
                    <a:pt x="309619" y="69709"/>
                  </a:lnTo>
                  <a:lnTo>
                    <a:pt x="297530" y="114120"/>
                  </a:lnTo>
                  <a:lnTo>
                    <a:pt x="290236" y="161534"/>
                  </a:lnTo>
                  <a:lnTo>
                    <a:pt x="284731" y="200595"/>
                  </a:lnTo>
                  <a:lnTo>
                    <a:pt x="280313" y="246114"/>
                  </a:lnTo>
                  <a:lnTo>
                    <a:pt x="282970" y="278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6823"/>
            <p:cNvSpPr/>
            <p:nvPr>
              <p:custDataLst>
                <p:tags r:id="rId182"/>
              </p:custDataLst>
            </p:nvPr>
          </p:nvSpPr>
          <p:spPr>
            <a:xfrm>
              <a:off x="2559050" y="4797179"/>
              <a:ext cx="6351" cy="47872"/>
            </a:xfrm>
            <a:custGeom>
              <a:avLst/>
              <a:gdLst/>
              <a:ahLst/>
              <a:cxnLst/>
              <a:rect l="0" t="0" r="0" b="0"/>
              <a:pathLst>
                <a:path w="6351" h="47872">
                  <a:moveTo>
                    <a:pt x="0" y="47871"/>
                  </a:moveTo>
                  <a:lnTo>
                    <a:pt x="0" y="47871"/>
                  </a:lnTo>
                  <a:lnTo>
                    <a:pt x="6088" y="405"/>
                  </a:lnTo>
                  <a:lnTo>
                    <a:pt x="6176" y="0"/>
                  </a:lnTo>
                  <a:lnTo>
                    <a:pt x="6350" y="3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6824"/>
            <p:cNvSpPr/>
            <p:nvPr>
              <p:custDataLst>
                <p:tags r:id="rId183"/>
              </p:custDataLst>
            </p:nvPr>
          </p:nvSpPr>
          <p:spPr>
            <a:xfrm>
              <a:off x="2520950" y="485775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19050" y="0"/>
                  </a:moveTo>
                  <a:lnTo>
                    <a:pt x="19050" y="0"/>
                  </a:lnTo>
                  <a:lnTo>
                    <a:pt x="9590" y="46055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6825"/>
            <p:cNvSpPr/>
            <p:nvPr>
              <p:custDataLst>
                <p:tags r:id="rId184"/>
              </p:custDataLst>
            </p:nvPr>
          </p:nvSpPr>
          <p:spPr>
            <a:xfrm>
              <a:off x="2406650" y="4841392"/>
              <a:ext cx="69851" cy="125387"/>
            </a:xfrm>
            <a:custGeom>
              <a:avLst/>
              <a:gdLst/>
              <a:ahLst/>
              <a:cxnLst/>
              <a:rect l="0" t="0" r="0" b="0"/>
              <a:pathLst>
                <a:path w="69851" h="125387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5775" y="0"/>
                  </a:lnTo>
                  <a:lnTo>
                    <a:pt x="12209" y="1561"/>
                  </a:lnTo>
                  <a:lnTo>
                    <a:pt x="20394" y="6407"/>
                  </a:lnTo>
                  <a:lnTo>
                    <a:pt x="33799" y="50513"/>
                  </a:lnTo>
                  <a:lnTo>
                    <a:pt x="33455" y="82452"/>
                  </a:lnTo>
                  <a:lnTo>
                    <a:pt x="20965" y="123029"/>
                  </a:lnTo>
                  <a:lnTo>
                    <a:pt x="19621" y="124866"/>
                  </a:lnTo>
                  <a:lnTo>
                    <a:pt x="18019" y="125386"/>
                  </a:lnTo>
                  <a:lnTo>
                    <a:pt x="16246" y="125026"/>
                  </a:lnTo>
                  <a:lnTo>
                    <a:pt x="15770" y="121965"/>
                  </a:lnTo>
                  <a:lnTo>
                    <a:pt x="21849" y="89018"/>
                  </a:lnTo>
                  <a:lnTo>
                    <a:pt x="39907" y="48271"/>
                  </a:lnTo>
                  <a:lnTo>
                    <a:pt x="69850" y="1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6826"/>
            <p:cNvSpPr/>
            <p:nvPr>
              <p:custDataLst>
                <p:tags r:id="rId185"/>
              </p:custDataLst>
            </p:nvPr>
          </p:nvSpPr>
          <p:spPr>
            <a:xfrm>
              <a:off x="2336800" y="480695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6350" y="44450"/>
                  </a:moveTo>
                  <a:lnTo>
                    <a:pt x="6350" y="44450"/>
                  </a:lnTo>
                  <a:lnTo>
                    <a:pt x="5644" y="1197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6827"/>
            <p:cNvSpPr/>
            <p:nvPr>
              <p:custDataLst>
                <p:tags r:id="rId186"/>
              </p:custDataLst>
            </p:nvPr>
          </p:nvSpPr>
          <p:spPr>
            <a:xfrm>
              <a:off x="2317750" y="48831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6350" y="0"/>
                  </a:moveTo>
                  <a:lnTo>
                    <a:pt x="6350" y="0"/>
                  </a:lnTo>
                  <a:lnTo>
                    <a:pt x="4468" y="3170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6828"/>
            <p:cNvSpPr/>
            <p:nvPr>
              <p:custDataLst>
                <p:tags r:id="rId187"/>
              </p:custDataLst>
            </p:nvPr>
          </p:nvSpPr>
          <p:spPr>
            <a:xfrm>
              <a:off x="2184452" y="4846365"/>
              <a:ext cx="87171" cy="273145"/>
            </a:xfrm>
            <a:custGeom>
              <a:avLst/>
              <a:gdLst/>
              <a:ahLst/>
              <a:cxnLst/>
              <a:rect l="0" t="0" r="0" b="0"/>
              <a:pathLst>
                <a:path w="87171" h="273145">
                  <a:moveTo>
                    <a:pt x="6298" y="55835"/>
                  </a:moveTo>
                  <a:lnTo>
                    <a:pt x="6298" y="55835"/>
                  </a:lnTo>
                  <a:lnTo>
                    <a:pt x="6298" y="98481"/>
                  </a:lnTo>
                  <a:lnTo>
                    <a:pt x="6298" y="136830"/>
                  </a:lnTo>
                  <a:lnTo>
                    <a:pt x="5592" y="172575"/>
                  </a:lnTo>
                  <a:lnTo>
                    <a:pt x="1934" y="211702"/>
                  </a:lnTo>
                  <a:lnTo>
                    <a:pt x="340" y="251280"/>
                  </a:lnTo>
                  <a:lnTo>
                    <a:pt x="0" y="273144"/>
                  </a:lnTo>
                  <a:lnTo>
                    <a:pt x="5022" y="225696"/>
                  </a:lnTo>
                  <a:lnTo>
                    <a:pt x="10075" y="182521"/>
                  </a:lnTo>
                  <a:lnTo>
                    <a:pt x="14021" y="137774"/>
                  </a:lnTo>
                  <a:lnTo>
                    <a:pt x="19405" y="93754"/>
                  </a:lnTo>
                  <a:lnTo>
                    <a:pt x="27545" y="48116"/>
                  </a:lnTo>
                  <a:lnTo>
                    <a:pt x="45639" y="5472"/>
                  </a:lnTo>
                  <a:lnTo>
                    <a:pt x="49459" y="1798"/>
                  </a:lnTo>
                  <a:lnTo>
                    <a:pt x="54122" y="55"/>
                  </a:lnTo>
                  <a:lnTo>
                    <a:pt x="64242" y="0"/>
                  </a:lnTo>
                  <a:lnTo>
                    <a:pt x="73443" y="2327"/>
                  </a:lnTo>
                  <a:lnTo>
                    <a:pt x="77167" y="6757"/>
                  </a:lnTo>
                  <a:lnTo>
                    <a:pt x="83186" y="21088"/>
                  </a:lnTo>
                  <a:lnTo>
                    <a:pt x="87170" y="45618"/>
                  </a:lnTo>
                  <a:lnTo>
                    <a:pt x="84980" y="70760"/>
                  </a:lnTo>
                  <a:lnTo>
                    <a:pt x="77957" y="85752"/>
                  </a:lnTo>
                  <a:lnTo>
                    <a:pt x="59572" y="109252"/>
                  </a:lnTo>
                  <a:lnTo>
                    <a:pt x="53808" y="111907"/>
                  </a:lnTo>
                  <a:lnTo>
                    <a:pt x="39879" y="112976"/>
                  </a:lnTo>
                  <a:lnTo>
                    <a:pt x="34329" y="110863"/>
                  </a:lnTo>
                  <a:lnTo>
                    <a:pt x="26282" y="102869"/>
                  </a:lnTo>
                  <a:lnTo>
                    <a:pt x="18998" y="87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6829"/>
            <p:cNvSpPr/>
            <p:nvPr>
              <p:custDataLst>
                <p:tags r:id="rId188"/>
              </p:custDataLst>
            </p:nvPr>
          </p:nvSpPr>
          <p:spPr>
            <a:xfrm>
              <a:off x="2000250" y="4846096"/>
              <a:ext cx="139701" cy="116115"/>
            </a:xfrm>
            <a:custGeom>
              <a:avLst/>
              <a:gdLst/>
              <a:ahLst/>
              <a:cxnLst/>
              <a:rect l="0" t="0" r="0" b="0"/>
              <a:pathLst>
                <a:path w="139701" h="116115">
                  <a:moveTo>
                    <a:pt x="0" y="24354"/>
                  </a:moveTo>
                  <a:lnTo>
                    <a:pt x="0" y="24354"/>
                  </a:lnTo>
                  <a:lnTo>
                    <a:pt x="0" y="0"/>
                  </a:lnTo>
                  <a:lnTo>
                    <a:pt x="0" y="47310"/>
                  </a:lnTo>
                  <a:lnTo>
                    <a:pt x="0" y="91060"/>
                  </a:lnTo>
                  <a:lnTo>
                    <a:pt x="0" y="116114"/>
                  </a:lnTo>
                  <a:lnTo>
                    <a:pt x="3371" y="70490"/>
                  </a:lnTo>
                  <a:lnTo>
                    <a:pt x="8838" y="46882"/>
                  </a:lnTo>
                  <a:lnTo>
                    <a:pt x="16628" y="34131"/>
                  </a:lnTo>
                  <a:lnTo>
                    <a:pt x="35505" y="17819"/>
                  </a:lnTo>
                  <a:lnTo>
                    <a:pt x="39192" y="17880"/>
                  </a:lnTo>
                  <a:lnTo>
                    <a:pt x="42356" y="20038"/>
                  </a:lnTo>
                  <a:lnTo>
                    <a:pt x="47753" y="28080"/>
                  </a:lnTo>
                  <a:lnTo>
                    <a:pt x="54052" y="43802"/>
                  </a:lnTo>
                  <a:lnTo>
                    <a:pt x="57029" y="83513"/>
                  </a:lnTo>
                  <a:lnTo>
                    <a:pt x="57775" y="83549"/>
                  </a:lnTo>
                  <a:lnTo>
                    <a:pt x="64041" y="73467"/>
                  </a:lnTo>
                  <a:lnTo>
                    <a:pt x="83155" y="44580"/>
                  </a:lnTo>
                  <a:lnTo>
                    <a:pt x="91991" y="36166"/>
                  </a:lnTo>
                  <a:lnTo>
                    <a:pt x="102974" y="30074"/>
                  </a:lnTo>
                  <a:lnTo>
                    <a:pt x="107455" y="28873"/>
                  </a:lnTo>
                  <a:lnTo>
                    <a:pt x="111147" y="28778"/>
                  </a:lnTo>
                  <a:lnTo>
                    <a:pt x="114315" y="29420"/>
                  </a:lnTo>
                  <a:lnTo>
                    <a:pt x="119716" y="33896"/>
                  </a:lnTo>
                  <a:lnTo>
                    <a:pt x="124468" y="41294"/>
                  </a:lnTo>
                  <a:lnTo>
                    <a:pt x="130405" y="58066"/>
                  </a:lnTo>
                  <a:lnTo>
                    <a:pt x="139700" y="1132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6830"/>
            <p:cNvSpPr/>
            <p:nvPr>
              <p:custDataLst>
                <p:tags r:id="rId189"/>
              </p:custDataLst>
            </p:nvPr>
          </p:nvSpPr>
          <p:spPr>
            <a:xfrm>
              <a:off x="1717192" y="4676579"/>
              <a:ext cx="213209" cy="301095"/>
            </a:xfrm>
            <a:custGeom>
              <a:avLst/>
              <a:gdLst/>
              <a:ahLst/>
              <a:cxnLst/>
              <a:rect l="0" t="0" r="0" b="0"/>
              <a:pathLst>
                <a:path w="213209" h="301095">
                  <a:moveTo>
                    <a:pt x="3658" y="3371"/>
                  </a:moveTo>
                  <a:lnTo>
                    <a:pt x="3658" y="3371"/>
                  </a:lnTo>
                  <a:lnTo>
                    <a:pt x="287" y="0"/>
                  </a:lnTo>
                  <a:lnTo>
                    <a:pt x="0" y="418"/>
                  </a:lnTo>
                  <a:lnTo>
                    <a:pt x="1562" y="4647"/>
                  </a:lnTo>
                  <a:lnTo>
                    <a:pt x="9724" y="15199"/>
                  </a:lnTo>
                  <a:lnTo>
                    <a:pt x="19054" y="24855"/>
                  </a:lnTo>
                  <a:lnTo>
                    <a:pt x="42949" y="35450"/>
                  </a:lnTo>
                  <a:lnTo>
                    <a:pt x="80381" y="43940"/>
                  </a:lnTo>
                  <a:lnTo>
                    <a:pt x="121249" y="41105"/>
                  </a:lnTo>
                  <a:lnTo>
                    <a:pt x="167736" y="27863"/>
                  </a:lnTo>
                  <a:lnTo>
                    <a:pt x="197405" y="15028"/>
                  </a:lnTo>
                  <a:lnTo>
                    <a:pt x="199851" y="13260"/>
                  </a:lnTo>
                  <a:lnTo>
                    <a:pt x="200775" y="12080"/>
                  </a:lnTo>
                  <a:lnTo>
                    <a:pt x="200686" y="11293"/>
                  </a:lnTo>
                  <a:lnTo>
                    <a:pt x="196824" y="10420"/>
                  </a:lnTo>
                  <a:lnTo>
                    <a:pt x="165992" y="13230"/>
                  </a:lnTo>
                  <a:lnTo>
                    <a:pt x="136580" y="25343"/>
                  </a:lnTo>
                  <a:lnTo>
                    <a:pt x="91517" y="59582"/>
                  </a:lnTo>
                  <a:lnTo>
                    <a:pt x="85514" y="66244"/>
                  </a:lnTo>
                  <a:lnTo>
                    <a:pt x="82923" y="74214"/>
                  </a:lnTo>
                  <a:lnTo>
                    <a:pt x="83807" y="92477"/>
                  </a:lnTo>
                  <a:lnTo>
                    <a:pt x="90785" y="108591"/>
                  </a:lnTo>
                  <a:lnTo>
                    <a:pt x="105770" y="129440"/>
                  </a:lnTo>
                  <a:lnTo>
                    <a:pt x="139707" y="153758"/>
                  </a:lnTo>
                  <a:lnTo>
                    <a:pt x="142335" y="157957"/>
                  </a:lnTo>
                  <a:lnTo>
                    <a:pt x="143382" y="162167"/>
                  </a:lnTo>
                  <a:lnTo>
                    <a:pt x="143374" y="166385"/>
                  </a:lnTo>
                  <a:lnTo>
                    <a:pt x="133958" y="176716"/>
                  </a:lnTo>
                  <a:lnTo>
                    <a:pt x="93567" y="206821"/>
                  </a:lnTo>
                  <a:lnTo>
                    <a:pt x="53821" y="233902"/>
                  </a:lnTo>
                  <a:lnTo>
                    <a:pt x="35831" y="249762"/>
                  </a:lnTo>
                  <a:lnTo>
                    <a:pt x="25483" y="266219"/>
                  </a:lnTo>
                  <a:lnTo>
                    <a:pt x="22295" y="277297"/>
                  </a:lnTo>
                  <a:lnTo>
                    <a:pt x="22433" y="281238"/>
                  </a:lnTo>
                  <a:lnTo>
                    <a:pt x="35756" y="289381"/>
                  </a:lnTo>
                  <a:lnTo>
                    <a:pt x="67261" y="298136"/>
                  </a:lnTo>
                  <a:lnTo>
                    <a:pt x="112883" y="301094"/>
                  </a:lnTo>
                  <a:lnTo>
                    <a:pt x="158316" y="296699"/>
                  </a:lnTo>
                  <a:lnTo>
                    <a:pt x="213208" y="289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4" name="SMARTInkShape-Group1481"/>
          <p:cNvGrpSpPr/>
          <p:nvPr/>
        </p:nvGrpSpPr>
        <p:grpSpPr>
          <a:xfrm>
            <a:off x="7717941" y="3711379"/>
            <a:ext cx="636025" cy="435172"/>
            <a:chOff x="7717941" y="3711379"/>
            <a:chExt cx="636025" cy="435172"/>
          </a:xfrm>
        </p:grpSpPr>
        <p:sp>
          <p:nvSpPr>
            <p:cNvPr id="249" name="SMARTInkShape-6831"/>
            <p:cNvSpPr/>
            <p:nvPr>
              <p:custDataLst>
                <p:tags r:id="rId176"/>
              </p:custDataLst>
            </p:nvPr>
          </p:nvSpPr>
          <p:spPr>
            <a:xfrm>
              <a:off x="8223250" y="3711379"/>
              <a:ext cx="130716" cy="435172"/>
            </a:xfrm>
            <a:custGeom>
              <a:avLst/>
              <a:gdLst/>
              <a:ahLst/>
              <a:cxnLst/>
              <a:rect l="0" t="0" r="0" b="0"/>
              <a:pathLst>
                <a:path w="130716" h="435172">
                  <a:moveTo>
                    <a:pt x="38100" y="3371"/>
                  </a:moveTo>
                  <a:lnTo>
                    <a:pt x="38100" y="3371"/>
                  </a:lnTo>
                  <a:lnTo>
                    <a:pt x="41470" y="0"/>
                  </a:lnTo>
                  <a:lnTo>
                    <a:pt x="44580" y="1123"/>
                  </a:lnTo>
                  <a:lnTo>
                    <a:pt x="74074" y="23798"/>
                  </a:lnTo>
                  <a:lnTo>
                    <a:pt x="105788" y="71311"/>
                  </a:lnTo>
                  <a:lnTo>
                    <a:pt x="120009" y="107462"/>
                  </a:lnTo>
                  <a:lnTo>
                    <a:pt x="127420" y="142062"/>
                  </a:lnTo>
                  <a:lnTo>
                    <a:pt x="130715" y="183310"/>
                  </a:lnTo>
                  <a:lnTo>
                    <a:pt x="129198" y="229939"/>
                  </a:lnTo>
                  <a:lnTo>
                    <a:pt x="120909" y="266098"/>
                  </a:lnTo>
                  <a:lnTo>
                    <a:pt x="106144" y="312638"/>
                  </a:lnTo>
                  <a:lnTo>
                    <a:pt x="82899" y="358495"/>
                  </a:lnTo>
                  <a:lnTo>
                    <a:pt x="49478" y="400911"/>
                  </a:lnTo>
                  <a:lnTo>
                    <a:pt x="20748" y="423281"/>
                  </a:lnTo>
                  <a:lnTo>
                    <a:pt x="0" y="435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6832"/>
            <p:cNvSpPr/>
            <p:nvPr>
              <p:custDataLst>
                <p:tags r:id="rId177"/>
              </p:custDataLst>
            </p:nvPr>
          </p:nvSpPr>
          <p:spPr>
            <a:xfrm>
              <a:off x="8121650" y="3930911"/>
              <a:ext cx="12701" cy="6090"/>
            </a:xfrm>
            <a:custGeom>
              <a:avLst/>
              <a:gdLst/>
              <a:ahLst/>
              <a:cxnLst/>
              <a:rect l="0" t="0" r="0" b="0"/>
              <a:pathLst>
                <a:path w="12701" h="6090">
                  <a:moveTo>
                    <a:pt x="12700" y="6089"/>
                  </a:moveTo>
                  <a:lnTo>
                    <a:pt x="12700" y="6089"/>
                  </a:lnTo>
                  <a:lnTo>
                    <a:pt x="7233" y="622"/>
                  </a:lnTo>
                  <a:lnTo>
                    <a:pt x="3240" y="0"/>
                  </a:lnTo>
                  <a:lnTo>
                    <a:pt x="2160" y="619"/>
                  </a:lnTo>
                  <a:lnTo>
                    <a:pt x="0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6833"/>
            <p:cNvSpPr/>
            <p:nvPr>
              <p:custDataLst>
                <p:tags r:id="rId178"/>
              </p:custDataLst>
            </p:nvPr>
          </p:nvSpPr>
          <p:spPr>
            <a:xfrm>
              <a:off x="8089900" y="40195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6350" y="0"/>
                  </a:moveTo>
                  <a:lnTo>
                    <a:pt x="6350" y="0"/>
                  </a:lnTo>
                  <a:lnTo>
                    <a:pt x="4469" y="32913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6834"/>
            <p:cNvSpPr/>
            <p:nvPr>
              <p:custDataLst>
                <p:tags r:id="rId179"/>
              </p:custDataLst>
            </p:nvPr>
          </p:nvSpPr>
          <p:spPr>
            <a:xfrm>
              <a:off x="7740206" y="3813868"/>
              <a:ext cx="209995" cy="237433"/>
            </a:xfrm>
            <a:custGeom>
              <a:avLst/>
              <a:gdLst/>
              <a:ahLst/>
              <a:cxnLst/>
              <a:rect l="0" t="0" r="0" b="0"/>
              <a:pathLst>
                <a:path w="209995" h="237433">
                  <a:moveTo>
                    <a:pt x="209994" y="15182"/>
                  </a:moveTo>
                  <a:lnTo>
                    <a:pt x="209994" y="15182"/>
                  </a:lnTo>
                  <a:lnTo>
                    <a:pt x="209994" y="876"/>
                  </a:lnTo>
                  <a:lnTo>
                    <a:pt x="208582" y="0"/>
                  </a:lnTo>
                  <a:lnTo>
                    <a:pt x="203252" y="909"/>
                  </a:lnTo>
                  <a:lnTo>
                    <a:pt x="187626" y="13016"/>
                  </a:lnTo>
                  <a:lnTo>
                    <a:pt x="149444" y="52263"/>
                  </a:lnTo>
                  <a:lnTo>
                    <a:pt x="111797" y="95822"/>
                  </a:lnTo>
                  <a:lnTo>
                    <a:pt x="74356" y="139576"/>
                  </a:lnTo>
                  <a:lnTo>
                    <a:pt x="49401" y="168075"/>
                  </a:lnTo>
                  <a:lnTo>
                    <a:pt x="3149" y="215030"/>
                  </a:lnTo>
                  <a:lnTo>
                    <a:pt x="835" y="218970"/>
                  </a:lnTo>
                  <a:lnTo>
                    <a:pt x="0" y="222302"/>
                  </a:lnTo>
                  <a:lnTo>
                    <a:pt x="148" y="225228"/>
                  </a:lnTo>
                  <a:lnTo>
                    <a:pt x="1657" y="227885"/>
                  </a:lnTo>
                  <a:lnTo>
                    <a:pt x="13144" y="237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6835"/>
            <p:cNvSpPr/>
            <p:nvPr>
              <p:custDataLst>
                <p:tags r:id="rId180"/>
              </p:custDataLst>
            </p:nvPr>
          </p:nvSpPr>
          <p:spPr>
            <a:xfrm>
              <a:off x="7717941" y="3778541"/>
              <a:ext cx="199053" cy="271357"/>
            </a:xfrm>
            <a:custGeom>
              <a:avLst/>
              <a:gdLst/>
              <a:ahLst/>
              <a:cxnLst/>
              <a:rect l="0" t="0" r="0" b="0"/>
              <a:pathLst>
                <a:path w="199053" h="271357">
                  <a:moveTo>
                    <a:pt x="3659" y="18759"/>
                  </a:moveTo>
                  <a:lnTo>
                    <a:pt x="3659" y="18759"/>
                  </a:lnTo>
                  <a:lnTo>
                    <a:pt x="3659" y="3027"/>
                  </a:lnTo>
                  <a:lnTo>
                    <a:pt x="2954" y="1921"/>
                  </a:lnTo>
                  <a:lnTo>
                    <a:pt x="1777" y="1184"/>
                  </a:lnTo>
                  <a:lnTo>
                    <a:pt x="288" y="692"/>
                  </a:lnTo>
                  <a:lnTo>
                    <a:pt x="0" y="364"/>
                  </a:lnTo>
                  <a:lnTo>
                    <a:pt x="514" y="146"/>
                  </a:lnTo>
                  <a:lnTo>
                    <a:pt x="1561" y="0"/>
                  </a:lnTo>
                  <a:lnTo>
                    <a:pt x="4609" y="1720"/>
                  </a:lnTo>
                  <a:lnTo>
                    <a:pt x="48052" y="47803"/>
                  </a:lnTo>
                  <a:lnTo>
                    <a:pt x="83222" y="86641"/>
                  </a:lnTo>
                  <a:lnTo>
                    <a:pt x="120677" y="128958"/>
                  </a:lnTo>
                  <a:lnTo>
                    <a:pt x="153211" y="171952"/>
                  </a:lnTo>
                  <a:lnTo>
                    <a:pt x="175800" y="203457"/>
                  </a:lnTo>
                  <a:lnTo>
                    <a:pt x="193134" y="248416"/>
                  </a:lnTo>
                  <a:lnTo>
                    <a:pt x="198323" y="264840"/>
                  </a:lnTo>
                  <a:lnTo>
                    <a:pt x="199052" y="269596"/>
                  </a:lnTo>
                  <a:lnTo>
                    <a:pt x="198832" y="271356"/>
                  </a:lnTo>
                  <a:lnTo>
                    <a:pt x="194159" y="266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SMARTInkShape-Group1482"/>
          <p:cNvGrpSpPr/>
          <p:nvPr/>
        </p:nvGrpSpPr>
        <p:grpSpPr>
          <a:xfrm>
            <a:off x="6967620" y="3748083"/>
            <a:ext cx="550680" cy="411168"/>
            <a:chOff x="6967620" y="3748083"/>
            <a:chExt cx="550680" cy="411168"/>
          </a:xfrm>
        </p:grpSpPr>
        <p:sp>
          <p:nvSpPr>
            <p:cNvPr id="255" name="SMARTInkShape-6836"/>
            <p:cNvSpPr/>
            <p:nvPr>
              <p:custDataLst>
                <p:tags r:id="rId174"/>
              </p:custDataLst>
            </p:nvPr>
          </p:nvSpPr>
          <p:spPr>
            <a:xfrm>
              <a:off x="7240681" y="3797400"/>
              <a:ext cx="277619" cy="299761"/>
            </a:xfrm>
            <a:custGeom>
              <a:avLst/>
              <a:gdLst/>
              <a:ahLst/>
              <a:cxnLst/>
              <a:rect l="0" t="0" r="0" b="0"/>
              <a:pathLst>
                <a:path w="277619" h="299761">
                  <a:moveTo>
                    <a:pt x="265019" y="12600"/>
                  </a:moveTo>
                  <a:lnTo>
                    <a:pt x="265019" y="12600"/>
                  </a:lnTo>
                  <a:lnTo>
                    <a:pt x="277618" y="0"/>
                  </a:lnTo>
                  <a:lnTo>
                    <a:pt x="230716" y="15807"/>
                  </a:lnTo>
                  <a:lnTo>
                    <a:pt x="186852" y="31865"/>
                  </a:lnTo>
                  <a:lnTo>
                    <a:pt x="141001" y="48626"/>
                  </a:lnTo>
                  <a:lnTo>
                    <a:pt x="99855" y="68520"/>
                  </a:lnTo>
                  <a:lnTo>
                    <a:pt x="84221" y="83967"/>
                  </a:lnTo>
                  <a:lnTo>
                    <a:pt x="81692" y="88400"/>
                  </a:lnTo>
                  <a:lnTo>
                    <a:pt x="80712" y="92061"/>
                  </a:lnTo>
                  <a:lnTo>
                    <a:pt x="80764" y="95207"/>
                  </a:lnTo>
                  <a:lnTo>
                    <a:pt x="88348" y="102466"/>
                  </a:lnTo>
                  <a:lnTo>
                    <a:pt x="103948" y="110396"/>
                  </a:lnTo>
                  <a:lnTo>
                    <a:pt x="142349" y="122088"/>
                  </a:lnTo>
                  <a:lnTo>
                    <a:pt x="175600" y="131746"/>
                  </a:lnTo>
                  <a:lnTo>
                    <a:pt x="192115" y="141754"/>
                  </a:lnTo>
                  <a:lnTo>
                    <a:pt x="196660" y="146680"/>
                  </a:lnTo>
                  <a:lnTo>
                    <a:pt x="198986" y="151376"/>
                  </a:lnTo>
                  <a:lnTo>
                    <a:pt x="199830" y="155917"/>
                  </a:lnTo>
                  <a:lnTo>
                    <a:pt x="198981" y="160356"/>
                  </a:lnTo>
                  <a:lnTo>
                    <a:pt x="194276" y="169051"/>
                  </a:lnTo>
                  <a:lnTo>
                    <a:pt x="153737" y="195402"/>
                  </a:lnTo>
                  <a:lnTo>
                    <a:pt x="112431" y="216788"/>
                  </a:lnTo>
                  <a:lnTo>
                    <a:pt x="71092" y="238513"/>
                  </a:lnTo>
                  <a:lnTo>
                    <a:pt x="27040" y="262544"/>
                  </a:lnTo>
                  <a:lnTo>
                    <a:pt x="6829" y="276217"/>
                  </a:lnTo>
                  <a:lnTo>
                    <a:pt x="3992" y="279361"/>
                  </a:lnTo>
                  <a:lnTo>
                    <a:pt x="840" y="286618"/>
                  </a:lnTo>
                  <a:lnTo>
                    <a:pt x="0" y="290528"/>
                  </a:lnTo>
                  <a:lnTo>
                    <a:pt x="4378" y="293841"/>
                  </a:lnTo>
                  <a:lnTo>
                    <a:pt x="22414" y="299403"/>
                  </a:lnTo>
                  <a:lnTo>
                    <a:pt x="63706" y="299760"/>
                  </a:lnTo>
                  <a:lnTo>
                    <a:pt x="99111" y="298977"/>
                  </a:lnTo>
                  <a:lnTo>
                    <a:pt x="134132" y="298628"/>
                  </a:lnTo>
                  <a:lnTo>
                    <a:pt x="172536" y="298433"/>
                  </a:lnTo>
                  <a:lnTo>
                    <a:pt x="214883" y="298374"/>
                  </a:lnTo>
                  <a:lnTo>
                    <a:pt x="271369" y="292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6837"/>
            <p:cNvSpPr/>
            <p:nvPr>
              <p:custDataLst>
                <p:tags r:id="rId175"/>
              </p:custDataLst>
            </p:nvPr>
          </p:nvSpPr>
          <p:spPr>
            <a:xfrm>
              <a:off x="6967620" y="3748083"/>
              <a:ext cx="163431" cy="411168"/>
            </a:xfrm>
            <a:custGeom>
              <a:avLst/>
              <a:gdLst/>
              <a:ahLst/>
              <a:cxnLst/>
              <a:rect l="0" t="0" r="0" b="0"/>
              <a:pathLst>
                <a:path w="163431" h="411168">
                  <a:moveTo>
                    <a:pt x="87230" y="36517"/>
                  </a:moveTo>
                  <a:lnTo>
                    <a:pt x="87230" y="36517"/>
                  </a:lnTo>
                  <a:lnTo>
                    <a:pt x="105121" y="16744"/>
                  </a:lnTo>
                  <a:lnTo>
                    <a:pt x="117658" y="0"/>
                  </a:lnTo>
                  <a:lnTo>
                    <a:pt x="108475" y="2257"/>
                  </a:lnTo>
                  <a:lnTo>
                    <a:pt x="92349" y="14136"/>
                  </a:lnTo>
                  <a:lnTo>
                    <a:pt x="62935" y="54128"/>
                  </a:lnTo>
                  <a:lnTo>
                    <a:pt x="43108" y="95514"/>
                  </a:lnTo>
                  <a:lnTo>
                    <a:pt x="22513" y="140494"/>
                  </a:lnTo>
                  <a:lnTo>
                    <a:pt x="8622" y="180736"/>
                  </a:lnTo>
                  <a:lnTo>
                    <a:pt x="3966" y="216832"/>
                  </a:lnTo>
                  <a:lnTo>
                    <a:pt x="0" y="258336"/>
                  </a:lnTo>
                  <a:lnTo>
                    <a:pt x="1189" y="281154"/>
                  </a:lnTo>
                  <a:lnTo>
                    <a:pt x="13760" y="321060"/>
                  </a:lnTo>
                  <a:lnTo>
                    <a:pt x="33005" y="358599"/>
                  </a:lnTo>
                  <a:lnTo>
                    <a:pt x="62461" y="386105"/>
                  </a:lnTo>
                  <a:lnTo>
                    <a:pt x="78339" y="396030"/>
                  </a:lnTo>
                  <a:lnTo>
                    <a:pt x="123939" y="407445"/>
                  </a:lnTo>
                  <a:lnTo>
                    <a:pt x="163430" y="411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1" name="SMARTInkShape-Group1483"/>
          <p:cNvGrpSpPr/>
          <p:nvPr/>
        </p:nvGrpSpPr>
        <p:grpSpPr>
          <a:xfrm>
            <a:off x="6281915" y="3727450"/>
            <a:ext cx="290336" cy="654051"/>
            <a:chOff x="6281915" y="3727450"/>
            <a:chExt cx="290336" cy="654051"/>
          </a:xfrm>
        </p:grpSpPr>
        <p:sp>
          <p:nvSpPr>
            <p:cNvPr id="258" name="SMARTInkShape-6838"/>
            <p:cNvSpPr/>
            <p:nvPr>
              <p:custDataLst>
                <p:tags r:id="rId171"/>
              </p:custDataLst>
            </p:nvPr>
          </p:nvSpPr>
          <p:spPr>
            <a:xfrm>
              <a:off x="6397730" y="4210050"/>
              <a:ext cx="174521" cy="171451"/>
            </a:xfrm>
            <a:custGeom>
              <a:avLst/>
              <a:gdLst/>
              <a:ahLst/>
              <a:cxnLst/>
              <a:rect l="0" t="0" r="0" b="0"/>
              <a:pathLst>
                <a:path w="174521" h="171451">
                  <a:moveTo>
                    <a:pt x="9420" y="0"/>
                  </a:moveTo>
                  <a:lnTo>
                    <a:pt x="9420" y="0"/>
                  </a:lnTo>
                  <a:lnTo>
                    <a:pt x="0" y="0"/>
                  </a:lnTo>
                  <a:lnTo>
                    <a:pt x="1235" y="0"/>
                  </a:lnTo>
                  <a:lnTo>
                    <a:pt x="8024" y="41095"/>
                  </a:lnTo>
                  <a:lnTo>
                    <a:pt x="10888" y="77088"/>
                  </a:lnTo>
                  <a:lnTo>
                    <a:pt x="14805" y="120433"/>
                  </a:lnTo>
                  <a:lnTo>
                    <a:pt x="10218" y="154410"/>
                  </a:lnTo>
                  <a:lnTo>
                    <a:pt x="9952" y="153740"/>
                  </a:lnTo>
                  <a:lnTo>
                    <a:pt x="9490" y="131854"/>
                  </a:lnTo>
                  <a:lnTo>
                    <a:pt x="23244" y="87588"/>
                  </a:lnTo>
                  <a:lnTo>
                    <a:pt x="35904" y="56420"/>
                  </a:lnTo>
                  <a:lnTo>
                    <a:pt x="69319" y="22357"/>
                  </a:lnTo>
                  <a:lnTo>
                    <a:pt x="93177" y="12190"/>
                  </a:lnTo>
                  <a:lnTo>
                    <a:pt x="122588" y="11452"/>
                  </a:lnTo>
                  <a:lnTo>
                    <a:pt x="146903" y="19072"/>
                  </a:lnTo>
                  <a:lnTo>
                    <a:pt x="158954" y="33876"/>
                  </a:lnTo>
                  <a:lnTo>
                    <a:pt x="167601" y="54568"/>
                  </a:lnTo>
                  <a:lnTo>
                    <a:pt x="172470" y="90722"/>
                  </a:lnTo>
                  <a:lnTo>
                    <a:pt x="173912" y="130283"/>
                  </a:lnTo>
                  <a:lnTo>
                    <a:pt x="17452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6839"/>
            <p:cNvSpPr/>
            <p:nvPr>
              <p:custDataLst>
                <p:tags r:id="rId172"/>
              </p:custDataLst>
            </p:nvPr>
          </p:nvSpPr>
          <p:spPr>
            <a:xfrm>
              <a:off x="6281915" y="4083050"/>
              <a:ext cx="264936" cy="21016"/>
            </a:xfrm>
            <a:custGeom>
              <a:avLst/>
              <a:gdLst/>
              <a:ahLst/>
              <a:cxnLst/>
              <a:rect l="0" t="0" r="0" b="0"/>
              <a:pathLst>
                <a:path w="264936" h="21016">
                  <a:moveTo>
                    <a:pt x="10935" y="0"/>
                  </a:moveTo>
                  <a:lnTo>
                    <a:pt x="10935" y="0"/>
                  </a:lnTo>
                  <a:lnTo>
                    <a:pt x="2206" y="9434"/>
                  </a:lnTo>
                  <a:lnTo>
                    <a:pt x="0" y="14305"/>
                  </a:lnTo>
                  <a:lnTo>
                    <a:pt x="1529" y="16592"/>
                  </a:lnTo>
                  <a:lnTo>
                    <a:pt x="8871" y="21015"/>
                  </a:lnTo>
                  <a:lnTo>
                    <a:pt x="51815" y="19464"/>
                  </a:lnTo>
                  <a:lnTo>
                    <a:pt x="97680" y="15018"/>
                  </a:lnTo>
                  <a:lnTo>
                    <a:pt x="144900" y="13386"/>
                  </a:lnTo>
                  <a:lnTo>
                    <a:pt x="182176" y="12198"/>
                  </a:lnTo>
                  <a:lnTo>
                    <a:pt x="226375" y="9596"/>
                  </a:lnTo>
                  <a:lnTo>
                    <a:pt x="26493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6840"/>
            <p:cNvSpPr/>
            <p:nvPr>
              <p:custDataLst>
                <p:tags r:id="rId173"/>
              </p:custDataLst>
            </p:nvPr>
          </p:nvSpPr>
          <p:spPr>
            <a:xfrm>
              <a:off x="6420112" y="3727450"/>
              <a:ext cx="18789" cy="273051"/>
            </a:xfrm>
            <a:custGeom>
              <a:avLst/>
              <a:gdLst/>
              <a:ahLst/>
              <a:cxnLst/>
              <a:rect l="0" t="0" r="0" b="0"/>
              <a:pathLst>
                <a:path w="18789" h="273051">
                  <a:moveTo>
                    <a:pt x="6088" y="0"/>
                  </a:moveTo>
                  <a:lnTo>
                    <a:pt x="6088" y="0"/>
                  </a:lnTo>
                  <a:lnTo>
                    <a:pt x="2717" y="0"/>
                  </a:lnTo>
                  <a:lnTo>
                    <a:pt x="1724" y="2117"/>
                  </a:lnTo>
                  <a:lnTo>
                    <a:pt x="0" y="26515"/>
                  </a:lnTo>
                  <a:lnTo>
                    <a:pt x="4152" y="63981"/>
                  </a:lnTo>
                  <a:lnTo>
                    <a:pt x="6220" y="109739"/>
                  </a:lnTo>
                  <a:lnTo>
                    <a:pt x="10282" y="151754"/>
                  </a:lnTo>
                  <a:lnTo>
                    <a:pt x="11799" y="193758"/>
                  </a:lnTo>
                  <a:lnTo>
                    <a:pt x="14194" y="236508"/>
                  </a:lnTo>
                  <a:lnTo>
                    <a:pt x="18788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4" name="SMARTInkShape-Group1484"/>
          <p:cNvGrpSpPr/>
          <p:nvPr/>
        </p:nvGrpSpPr>
        <p:grpSpPr>
          <a:xfrm>
            <a:off x="5539891" y="3981450"/>
            <a:ext cx="206860" cy="103566"/>
            <a:chOff x="5539891" y="3981450"/>
            <a:chExt cx="206860" cy="103566"/>
          </a:xfrm>
        </p:grpSpPr>
        <p:sp>
          <p:nvSpPr>
            <p:cNvPr id="262" name="SMARTInkShape-6841"/>
            <p:cNvSpPr/>
            <p:nvPr>
              <p:custDataLst>
                <p:tags r:id="rId169"/>
              </p:custDataLst>
            </p:nvPr>
          </p:nvSpPr>
          <p:spPr>
            <a:xfrm>
              <a:off x="5567175" y="4064000"/>
              <a:ext cx="179576" cy="21016"/>
            </a:xfrm>
            <a:custGeom>
              <a:avLst/>
              <a:gdLst/>
              <a:ahLst/>
              <a:cxnLst/>
              <a:rect l="0" t="0" r="0" b="0"/>
              <a:pathLst>
                <a:path w="179576" h="21016">
                  <a:moveTo>
                    <a:pt x="14475" y="0"/>
                  </a:moveTo>
                  <a:lnTo>
                    <a:pt x="14475" y="0"/>
                  </a:lnTo>
                  <a:lnTo>
                    <a:pt x="169" y="14305"/>
                  </a:lnTo>
                  <a:lnTo>
                    <a:pt x="0" y="16592"/>
                  </a:lnTo>
                  <a:lnTo>
                    <a:pt x="1297" y="18823"/>
                  </a:lnTo>
                  <a:lnTo>
                    <a:pt x="3573" y="21015"/>
                  </a:lnTo>
                  <a:lnTo>
                    <a:pt x="48970" y="19796"/>
                  </a:lnTo>
                  <a:lnTo>
                    <a:pt x="90783" y="19271"/>
                  </a:lnTo>
                  <a:lnTo>
                    <a:pt x="17957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6842"/>
            <p:cNvSpPr/>
            <p:nvPr>
              <p:custDataLst>
                <p:tags r:id="rId170"/>
              </p:custDataLst>
            </p:nvPr>
          </p:nvSpPr>
          <p:spPr>
            <a:xfrm>
              <a:off x="5539891" y="3981450"/>
              <a:ext cx="162410" cy="19051"/>
            </a:xfrm>
            <a:custGeom>
              <a:avLst/>
              <a:gdLst/>
              <a:ahLst/>
              <a:cxnLst/>
              <a:rect l="0" t="0" r="0" b="0"/>
              <a:pathLst>
                <a:path w="162410" h="19051">
                  <a:moveTo>
                    <a:pt x="3659" y="19050"/>
                  </a:moveTo>
                  <a:lnTo>
                    <a:pt x="3659" y="19050"/>
                  </a:lnTo>
                  <a:lnTo>
                    <a:pt x="288" y="19050"/>
                  </a:lnTo>
                  <a:lnTo>
                    <a:pt x="0" y="18344"/>
                  </a:lnTo>
                  <a:lnTo>
                    <a:pt x="1563" y="15679"/>
                  </a:lnTo>
                  <a:lnTo>
                    <a:pt x="8372" y="14024"/>
                  </a:lnTo>
                  <a:lnTo>
                    <a:pt x="48285" y="7805"/>
                  </a:lnTo>
                  <a:lnTo>
                    <a:pt x="89398" y="2626"/>
                  </a:lnTo>
                  <a:lnTo>
                    <a:pt x="1624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2" name="SMARTInkShape-Group1485"/>
          <p:cNvGrpSpPr/>
          <p:nvPr/>
        </p:nvGrpSpPr>
        <p:grpSpPr>
          <a:xfrm>
            <a:off x="3822700" y="3578955"/>
            <a:ext cx="888484" cy="675049"/>
            <a:chOff x="3822700" y="3578955"/>
            <a:chExt cx="888484" cy="675049"/>
          </a:xfrm>
        </p:grpSpPr>
        <p:sp>
          <p:nvSpPr>
            <p:cNvPr id="265" name="SMARTInkShape-6843"/>
            <p:cNvSpPr/>
            <p:nvPr>
              <p:custDataLst>
                <p:tags r:id="rId162"/>
              </p:custDataLst>
            </p:nvPr>
          </p:nvSpPr>
          <p:spPr>
            <a:xfrm>
              <a:off x="3899271" y="3578955"/>
              <a:ext cx="132980" cy="123616"/>
            </a:xfrm>
            <a:custGeom>
              <a:avLst/>
              <a:gdLst/>
              <a:ahLst/>
              <a:cxnLst/>
              <a:rect l="0" t="0" r="0" b="0"/>
              <a:pathLst>
                <a:path w="132980" h="123616">
                  <a:moveTo>
                    <a:pt x="25029" y="59595"/>
                  </a:moveTo>
                  <a:lnTo>
                    <a:pt x="25029" y="59595"/>
                  </a:lnTo>
                  <a:lnTo>
                    <a:pt x="25029" y="56224"/>
                  </a:lnTo>
                  <a:lnTo>
                    <a:pt x="26910" y="52687"/>
                  </a:lnTo>
                  <a:lnTo>
                    <a:pt x="29393" y="48764"/>
                  </a:lnTo>
                  <a:lnTo>
                    <a:pt x="31117" y="41767"/>
                  </a:lnTo>
                  <a:lnTo>
                    <a:pt x="18503" y="84214"/>
                  </a:lnTo>
                  <a:lnTo>
                    <a:pt x="3852" y="120561"/>
                  </a:lnTo>
                  <a:lnTo>
                    <a:pt x="2444" y="122817"/>
                  </a:lnTo>
                  <a:lnTo>
                    <a:pt x="1506" y="123615"/>
                  </a:lnTo>
                  <a:lnTo>
                    <a:pt x="880" y="123441"/>
                  </a:lnTo>
                  <a:lnTo>
                    <a:pt x="0" y="116455"/>
                  </a:lnTo>
                  <a:lnTo>
                    <a:pt x="1113" y="89902"/>
                  </a:lnTo>
                  <a:lnTo>
                    <a:pt x="13458" y="45356"/>
                  </a:lnTo>
                  <a:lnTo>
                    <a:pt x="25363" y="15865"/>
                  </a:lnTo>
                  <a:lnTo>
                    <a:pt x="29486" y="9275"/>
                  </a:lnTo>
                  <a:lnTo>
                    <a:pt x="34350" y="4881"/>
                  </a:lnTo>
                  <a:lnTo>
                    <a:pt x="45399" y="0"/>
                  </a:lnTo>
                  <a:lnTo>
                    <a:pt x="50603" y="109"/>
                  </a:lnTo>
                  <a:lnTo>
                    <a:pt x="60149" y="3994"/>
                  </a:lnTo>
                  <a:lnTo>
                    <a:pt x="87091" y="33911"/>
                  </a:lnTo>
                  <a:lnTo>
                    <a:pt x="132979" y="1040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6844"/>
            <p:cNvSpPr/>
            <p:nvPr>
              <p:custDataLst>
                <p:tags r:id="rId163"/>
              </p:custDataLst>
            </p:nvPr>
          </p:nvSpPr>
          <p:spPr>
            <a:xfrm>
              <a:off x="4641850" y="3892550"/>
              <a:ext cx="69334" cy="228601"/>
            </a:xfrm>
            <a:custGeom>
              <a:avLst/>
              <a:gdLst/>
              <a:ahLst/>
              <a:cxnLst/>
              <a:rect l="0" t="0" r="0" b="0"/>
              <a:pathLst>
                <a:path w="69334" h="228601">
                  <a:moveTo>
                    <a:pt x="38100" y="0"/>
                  </a:moveTo>
                  <a:lnTo>
                    <a:pt x="38100" y="0"/>
                  </a:lnTo>
                  <a:lnTo>
                    <a:pt x="53680" y="0"/>
                  </a:lnTo>
                  <a:lnTo>
                    <a:pt x="57659" y="1411"/>
                  </a:lnTo>
                  <a:lnTo>
                    <a:pt x="63961" y="6742"/>
                  </a:lnTo>
                  <a:lnTo>
                    <a:pt x="67233" y="19459"/>
                  </a:lnTo>
                  <a:lnTo>
                    <a:pt x="69333" y="66481"/>
                  </a:lnTo>
                  <a:lnTo>
                    <a:pt x="66326" y="110323"/>
                  </a:lnTo>
                  <a:lnTo>
                    <a:pt x="57577" y="151223"/>
                  </a:lnTo>
                  <a:lnTo>
                    <a:pt x="41990" y="184271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6845"/>
            <p:cNvSpPr/>
            <p:nvPr>
              <p:custDataLst>
                <p:tags r:id="rId164"/>
              </p:custDataLst>
            </p:nvPr>
          </p:nvSpPr>
          <p:spPr>
            <a:xfrm>
              <a:off x="4415910" y="3914292"/>
              <a:ext cx="143391" cy="149709"/>
            </a:xfrm>
            <a:custGeom>
              <a:avLst/>
              <a:gdLst/>
              <a:ahLst/>
              <a:cxnLst/>
              <a:rect l="0" t="0" r="0" b="0"/>
              <a:pathLst>
                <a:path w="143391" h="149709">
                  <a:moveTo>
                    <a:pt x="143390" y="3658"/>
                  </a:moveTo>
                  <a:lnTo>
                    <a:pt x="143390" y="3658"/>
                  </a:lnTo>
                  <a:lnTo>
                    <a:pt x="143390" y="0"/>
                  </a:lnTo>
                  <a:lnTo>
                    <a:pt x="143390" y="1562"/>
                  </a:lnTo>
                  <a:lnTo>
                    <a:pt x="141508" y="4608"/>
                  </a:lnTo>
                  <a:lnTo>
                    <a:pt x="110482" y="49463"/>
                  </a:lnTo>
                  <a:lnTo>
                    <a:pt x="79738" y="94156"/>
                  </a:lnTo>
                  <a:lnTo>
                    <a:pt x="63893" y="113230"/>
                  </a:lnTo>
                  <a:lnTo>
                    <a:pt x="37009" y="129452"/>
                  </a:lnTo>
                  <a:lnTo>
                    <a:pt x="25319" y="131768"/>
                  </a:lnTo>
                  <a:lnTo>
                    <a:pt x="20226" y="131398"/>
                  </a:lnTo>
                  <a:lnTo>
                    <a:pt x="10804" y="127224"/>
                  </a:lnTo>
                  <a:lnTo>
                    <a:pt x="6316" y="124135"/>
                  </a:lnTo>
                  <a:lnTo>
                    <a:pt x="3324" y="119959"/>
                  </a:lnTo>
                  <a:lnTo>
                    <a:pt x="0" y="109675"/>
                  </a:lnTo>
                  <a:lnTo>
                    <a:pt x="403" y="101812"/>
                  </a:lnTo>
                  <a:lnTo>
                    <a:pt x="1499" y="98727"/>
                  </a:lnTo>
                  <a:lnTo>
                    <a:pt x="6479" y="93418"/>
                  </a:lnTo>
                  <a:lnTo>
                    <a:pt x="9783" y="91015"/>
                  </a:lnTo>
                  <a:lnTo>
                    <a:pt x="20979" y="90226"/>
                  </a:lnTo>
                  <a:lnTo>
                    <a:pt x="34657" y="92933"/>
                  </a:lnTo>
                  <a:lnTo>
                    <a:pt x="81494" y="118493"/>
                  </a:lnTo>
                  <a:lnTo>
                    <a:pt x="117990" y="149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6846"/>
            <p:cNvSpPr/>
            <p:nvPr>
              <p:custDataLst>
                <p:tags r:id="rId165"/>
              </p:custDataLst>
            </p:nvPr>
          </p:nvSpPr>
          <p:spPr>
            <a:xfrm>
              <a:off x="4249295" y="3876780"/>
              <a:ext cx="68706" cy="218971"/>
            </a:xfrm>
            <a:custGeom>
              <a:avLst/>
              <a:gdLst/>
              <a:ahLst/>
              <a:cxnLst/>
              <a:rect l="0" t="0" r="0" b="0"/>
              <a:pathLst>
                <a:path w="68706" h="218971">
                  <a:moveTo>
                    <a:pt x="68705" y="9420"/>
                  </a:moveTo>
                  <a:lnTo>
                    <a:pt x="68705" y="9420"/>
                  </a:lnTo>
                  <a:lnTo>
                    <a:pt x="59867" y="582"/>
                  </a:lnTo>
                  <a:lnTo>
                    <a:pt x="56463" y="0"/>
                  </a:lnTo>
                  <a:lnTo>
                    <a:pt x="47036" y="1235"/>
                  </a:lnTo>
                  <a:lnTo>
                    <a:pt x="42971" y="4669"/>
                  </a:lnTo>
                  <a:lnTo>
                    <a:pt x="25631" y="41633"/>
                  </a:lnTo>
                  <a:lnTo>
                    <a:pt x="13656" y="82602"/>
                  </a:lnTo>
                  <a:lnTo>
                    <a:pt x="2197" y="125083"/>
                  </a:lnTo>
                  <a:lnTo>
                    <a:pt x="0" y="167644"/>
                  </a:lnTo>
                  <a:lnTo>
                    <a:pt x="4760" y="198118"/>
                  </a:lnTo>
                  <a:lnTo>
                    <a:pt x="11122" y="209232"/>
                  </a:lnTo>
                  <a:lnTo>
                    <a:pt x="16911" y="212478"/>
                  </a:lnTo>
                  <a:lnTo>
                    <a:pt x="49655" y="218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6847"/>
            <p:cNvSpPr/>
            <p:nvPr>
              <p:custDataLst>
                <p:tags r:id="rId166"/>
              </p:custDataLst>
            </p:nvPr>
          </p:nvSpPr>
          <p:spPr>
            <a:xfrm>
              <a:off x="4044950" y="4002265"/>
              <a:ext cx="114301" cy="163336"/>
            </a:xfrm>
            <a:custGeom>
              <a:avLst/>
              <a:gdLst/>
              <a:ahLst/>
              <a:cxnLst/>
              <a:rect l="0" t="0" r="0" b="0"/>
              <a:pathLst>
                <a:path w="114301" h="163336">
                  <a:moveTo>
                    <a:pt x="114300" y="10935"/>
                  </a:moveTo>
                  <a:lnTo>
                    <a:pt x="114300" y="10935"/>
                  </a:lnTo>
                  <a:lnTo>
                    <a:pt x="114300" y="4193"/>
                  </a:lnTo>
                  <a:lnTo>
                    <a:pt x="112889" y="2207"/>
                  </a:lnTo>
                  <a:lnTo>
                    <a:pt x="110537" y="883"/>
                  </a:lnTo>
                  <a:lnTo>
                    <a:pt x="107558" y="0"/>
                  </a:lnTo>
                  <a:lnTo>
                    <a:pt x="104866" y="117"/>
                  </a:lnTo>
                  <a:lnTo>
                    <a:pt x="99995" y="2129"/>
                  </a:lnTo>
                  <a:lnTo>
                    <a:pt x="81684" y="24378"/>
                  </a:lnTo>
                  <a:lnTo>
                    <a:pt x="51485" y="71864"/>
                  </a:lnTo>
                  <a:lnTo>
                    <a:pt x="28523" y="116673"/>
                  </a:lnTo>
                  <a:lnTo>
                    <a:pt x="4211" y="147357"/>
                  </a:lnTo>
                  <a:lnTo>
                    <a:pt x="0" y="163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6848"/>
            <p:cNvSpPr/>
            <p:nvPr>
              <p:custDataLst>
                <p:tags r:id="rId167"/>
              </p:custDataLst>
            </p:nvPr>
          </p:nvSpPr>
          <p:spPr>
            <a:xfrm>
              <a:off x="4032250" y="3995633"/>
              <a:ext cx="82551" cy="138218"/>
            </a:xfrm>
            <a:custGeom>
              <a:avLst/>
              <a:gdLst/>
              <a:ahLst/>
              <a:cxnLst/>
              <a:rect l="0" t="0" r="0" b="0"/>
              <a:pathLst>
                <a:path w="82551" h="138218">
                  <a:moveTo>
                    <a:pt x="0" y="23917"/>
                  </a:moveTo>
                  <a:lnTo>
                    <a:pt x="0" y="23917"/>
                  </a:lnTo>
                  <a:lnTo>
                    <a:pt x="0" y="3523"/>
                  </a:lnTo>
                  <a:lnTo>
                    <a:pt x="705" y="1854"/>
                  </a:lnTo>
                  <a:lnTo>
                    <a:pt x="1882" y="742"/>
                  </a:lnTo>
                  <a:lnTo>
                    <a:pt x="3371" y="0"/>
                  </a:lnTo>
                  <a:lnTo>
                    <a:pt x="5069" y="211"/>
                  </a:lnTo>
                  <a:lnTo>
                    <a:pt x="8838" y="2327"/>
                  </a:lnTo>
                  <a:lnTo>
                    <a:pt x="44967" y="48748"/>
                  </a:lnTo>
                  <a:lnTo>
                    <a:pt x="69526" y="95112"/>
                  </a:lnTo>
                  <a:lnTo>
                    <a:pt x="82550" y="138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6849"/>
            <p:cNvSpPr/>
            <p:nvPr>
              <p:custDataLst>
                <p:tags r:id="rId168"/>
              </p:custDataLst>
            </p:nvPr>
          </p:nvSpPr>
          <p:spPr>
            <a:xfrm>
              <a:off x="3822700" y="3823350"/>
              <a:ext cx="147437" cy="430654"/>
            </a:xfrm>
            <a:custGeom>
              <a:avLst/>
              <a:gdLst/>
              <a:ahLst/>
              <a:cxnLst/>
              <a:rect l="0" t="0" r="0" b="0"/>
              <a:pathLst>
                <a:path w="147437" h="430654">
                  <a:moveTo>
                    <a:pt x="0" y="62850"/>
                  </a:moveTo>
                  <a:lnTo>
                    <a:pt x="0" y="62850"/>
                  </a:lnTo>
                  <a:lnTo>
                    <a:pt x="3371" y="66221"/>
                  </a:lnTo>
                  <a:lnTo>
                    <a:pt x="5026" y="69757"/>
                  </a:lnTo>
                  <a:lnTo>
                    <a:pt x="6272" y="117306"/>
                  </a:lnTo>
                  <a:lnTo>
                    <a:pt x="11366" y="164435"/>
                  </a:lnTo>
                  <a:lnTo>
                    <a:pt x="14186" y="206309"/>
                  </a:lnTo>
                  <a:lnTo>
                    <a:pt x="17609" y="248819"/>
                  </a:lnTo>
                  <a:lnTo>
                    <a:pt x="20505" y="287520"/>
                  </a:lnTo>
                  <a:lnTo>
                    <a:pt x="23950" y="332149"/>
                  </a:lnTo>
                  <a:lnTo>
                    <a:pt x="25113" y="377570"/>
                  </a:lnTo>
                  <a:lnTo>
                    <a:pt x="30388" y="419905"/>
                  </a:lnTo>
                  <a:lnTo>
                    <a:pt x="31346" y="430405"/>
                  </a:lnTo>
                  <a:lnTo>
                    <a:pt x="31481" y="430653"/>
                  </a:lnTo>
                  <a:lnTo>
                    <a:pt x="29833" y="392784"/>
                  </a:lnTo>
                  <a:lnTo>
                    <a:pt x="24831" y="351108"/>
                  </a:lnTo>
                  <a:lnTo>
                    <a:pt x="20763" y="308656"/>
                  </a:lnTo>
                  <a:lnTo>
                    <a:pt x="17676" y="266209"/>
                  </a:lnTo>
                  <a:lnTo>
                    <a:pt x="15617" y="230843"/>
                  </a:lnTo>
                  <a:lnTo>
                    <a:pt x="17054" y="191606"/>
                  </a:lnTo>
                  <a:lnTo>
                    <a:pt x="18459" y="150075"/>
                  </a:lnTo>
                  <a:lnTo>
                    <a:pt x="25617" y="106412"/>
                  </a:lnTo>
                  <a:lnTo>
                    <a:pt x="36313" y="65026"/>
                  </a:lnTo>
                  <a:lnTo>
                    <a:pt x="48702" y="36135"/>
                  </a:lnTo>
                  <a:lnTo>
                    <a:pt x="75392" y="6755"/>
                  </a:lnTo>
                  <a:lnTo>
                    <a:pt x="85013" y="2641"/>
                  </a:lnTo>
                  <a:lnTo>
                    <a:pt x="108436" y="0"/>
                  </a:lnTo>
                  <a:lnTo>
                    <a:pt x="114624" y="2606"/>
                  </a:lnTo>
                  <a:lnTo>
                    <a:pt x="127144" y="13026"/>
                  </a:lnTo>
                  <a:lnTo>
                    <a:pt x="139350" y="34760"/>
                  </a:lnTo>
                  <a:lnTo>
                    <a:pt x="147436" y="65816"/>
                  </a:lnTo>
                  <a:lnTo>
                    <a:pt x="144550" y="89568"/>
                  </a:lnTo>
                  <a:lnTo>
                    <a:pt x="136211" y="112119"/>
                  </a:lnTo>
                  <a:lnTo>
                    <a:pt x="125449" y="129197"/>
                  </a:lnTo>
                  <a:lnTo>
                    <a:pt x="107966" y="141961"/>
                  </a:lnTo>
                  <a:lnTo>
                    <a:pt x="78086" y="153318"/>
                  </a:lnTo>
                  <a:lnTo>
                    <a:pt x="49477" y="154801"/>
                  </a:lnTo>
                  <a:lnTo>
                    <a:pt x="21689" y="152353"/>
                  </a:lnTo>
                  <a:lnTo>
                    <a:pt x="19398" y="152857"/>
                  </a:lnTo>
                  <a:lnTo>
                    <a:pt x="18576" y="153899"/>
                  </a:lnTo>
                  <a:lnTo>
                    <a:pt x="18735" y="155300"/>
                  </a:lnTo>
                  <a:lnTo>
                    <a:pt x="20956" y="156233"/>
                  </a:lnTo>
                  <a:lnTo>
                    <a:pt x="38100" y="15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6" name="SMARTInkShape-Group1486"/>
          <p:cNvGrpSpPr/>
          <p:nvPr/>
        </p:nvGrpSpPr>
        <p:grpSpPr>
          <a:xfrm>
            <a:off x="2324027" y="3714772"/>
            <a:ext cx="1136724" cy="475984"/>
            <a:chOff x="2324027" y="3714772"/>
            <a:chExt cx="1136724" cy="475984"/>
          </a:xfrm>
        </p:grpSpPr>
        <p:sp>
          <p:nvSpPr>
            <p:cNvPr id="273" name="SMARTInkShape-6850"/>
            <p:cNvSpPr/>
            <p:nvPr>
              <p:custDataLst>
                <p:tags r:id="rId159"/>
              </p:custDataLst>
            </p:nvPr>
          </p:nvSpPr>
          <p:spPr>
            <a:xfrm>
              <a:off x="2324027" y="3714772"/>
              <a:ext cx="450924" cy="475984"/>
            </a:xfrm>
            <a:custGeom>
              <a:avLst/>
              <a:gdLst/>
              <a:ahLst/>
              <a:cxnLst/>
              <a:rect l="0" t="0" r="0" b="0"/>
              <a:pathLst>
                <a:path w="450924" h="475984">
                  <a:moveTo>
                    <a:pt x="273123" y="6328"/>
                  </a:moveTo>
                  <a:lnTo>
                    <a:pt x="273123" y="6328"/>
                  </a:lnTo>
                  <a:lnTo>
                    <a:pt x="276494" y="6328"/>
                  </a:lnTo>
                  <a:lnTo>
                    <a:pt x="280030" y="4446"/>
                  </a:lnTo>
                  <a:lnTo>
                    <a:pt x="283954" y="1964"/>
                  </a:lnTo>
                  <a:lnTo>
                    <a:pt x="292066" y="0"/>
                  </a:lnTo>
                  <a:lnTo>
                    <a:pt x="292141" y="3356"/>
                  </a:lnTo>
                  <a:lnTo>
                    <a:pt x="290277" y="6888"/>
                  </a:lnTo>
                  <a:lnTo>
                    <a:pt x="279961" y="18276"/>
                  </a:lnTo>
                  <a:lnTo>
                    <a:pt x="240466" y="43706"/>
                  </a:lnTo>
                  <a:lnTo>
                    <a:pt x="200559" y="64616"/>
                  </a:lnTo>
                  <a:lnTo>
                    <a:pt x="158274" y="83261"/>
                  </a:lnTo>
                  <a:lnTo>
                    <a:pt x="118811" y="102272"/>
                  </a:lnTo>
                  <a:lnTo>
                    <a:pt x="75829" y="124674"/>
                  </a:lnTo>
                  <a:lnTo>
                    <a:pt x="30255" y="153072"/>
                  </a:lnTo>
                  <a:lnTo>
                    <a:pt x="27956" y="154958"/>
                  </a:lnTo>
                  <a:lnTo>
                    <a:pt x="27128" y="156214"/>
                  </a:lnTo>
                  <a:lnTo>
                    <a:pt x="33734" y="159492"/>
                  </a:lnTo>
                  <a:lnTo>
                    <a:pt x="48195" y="162596"/>
                  </a:lnTo>
                  <a:lnTo>
                    <a:pt x="83397" y="164342"/>
                  </a:lnTo>
                  <a:lnTo>
                    <a:pt x="121658" y="165566"/>
                  </a:lnTo>
                  <a:lnTo>
                    <a:pt x="161138" y="169377"/>
                  </a:lnTo>
                  <a:lnTo>
                    <a:pt x="208647" y="174529"/>
                  </a:lnTo>
                  <a:lnTo>
                    <a:pt x="251784" y="181113"/>
                  </a:lnTo>
                  <a:lnTo>
                    <a:pt x="258897" y="184235"/>
                  </a:lnTo>
                  <a:lnTo>
                    <a:pt x="262934" y="189138"/>
                  </a:lnTo>
                  <a:lnTo>
                    <a:pt x="264919" y="195229"/>
                  </a:lnTo>
                  <a:lnTo>
                    <a:pt x="265537" y="202112"/>
                  </a:lnTo>
                  <a:lnTo>
                    <a:pt x="260579" y="215404"/>
                  </a:lnTo>
                  <a:lnTo>
                    <a:pt x="229843" y="251224"/>
                  </a:lnTo>
                  <a:lnTo>
                    <a:pt x="183593" y="286733"/>
                  </a:lnTo>
                  <a:lnTo>
                    <a:pt x="142565" y="316286"/>
                  </a:lnTo>
                  <a:lnTo>
                    <a:pt x="102616" y="349149"/>
                  </a:lnTo>
                  <a:lnTo>
                    <a:pt x="56155" y="388148"/>
                  </a:lnTo>
                  <a:lnTo>
                    <a:pt x="13861" y="422897"/>
                  </a:lnTo>
                  <a:lnTo>
                    <a:pt x="3614" y="439590"/>
                  </a:lnTo>
                  <a:lnTo>
                    <a:pt x="0" y="453124"/>
                  </a:lnTo>
                  <a:lnTo>
                    <a:pt x="25" y="458709"/>
                  </a:lnTo>
                  <a:lnTo>
                    <a:pt x="2863" y="463137"/>
                  </a:lnTo>
                  <a:lnTo>
                    <a:pt x="13543" y="469940"/>
                  </a:lnTo>
                  <a:lnTo>
                    <a:pt x="52122" y="474986"/>
                  </a:lnTo>
                  <a:lnTo>
                    <a:pt x="99672" y="475983"/>
                  </a:lnTo>
                  <a:lnTo>
                    <a:pt x="133239" y="475413"/>
                  </a:lnTo>
                  <a:lnTo>
                    <a:pt x="179465" y="471831"/>
                  </a:lnTo>
                  <a:lnTo>
                    <a:pt x="219267" y="470746"/>
                  </a:lnTo>
                  <a:lnTo>
                    <a:pt x="262828" y="468382"/>
                  </a:lnTo>
                  <a:lnTo>
                    <a:pt x="306647" y="465686"/>
                  </a:lnTo>
                  <a:lnTo>
                    <a:pt x="347289" y="464487"/>
                  </a:lnTo>
                  <a:lnTo>
                    <a:pt x="389015" y="463812"/>
                  </a:lnTo>
                  <a:lnTo>
                    <a:pt x="434304" y="459220"/>
                  </a:lnTo>
                  <a:lnTo>
                    <a:pt x="450923" y="4571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6851"/>
            <p:cNvSpPr/>
            <p:nvPr>
              <p:custDataLst>
                <p:tags r:id="rId160"/>
              </p:custDataLst>
            </p:nvPr>
          </p:nvSpPr>
          <p:spPr>
            <a:xfrm>
              <a:off x="3422650" y="4025900"/>
              <a:ext cx="38101" cy="12701"/>
            </a:xfrm>
            <a:custGeom>
              <a:avLst/>
              <a:gdLst/>
              <a:ahLst/>
              <a:cxnLst/>
              <a:rect l="0" t="0" r="0" b="0"/>
              <a:pathLst>
                <a:path w="38101" h="127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7023" y="10935"/>
                  </a:lnTo>
                  <a:lnTo>
                    <a:pt x="28083" y="12351"/>
                  </a:lnTo>
                  <a:lnTo>
                    <a:pt x="381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6852"/>
            <p:cNvSpPr/>
            <p:nvPr>
              <p:custDataLst>
                <p:tags r:id="rId161"/>
              </p:custDataLst>
            </p:nvPr>
          </p:nvSpPr>
          <p:spPr>
            <a:xfrm>
              <a:off x="2944553" y="3785483"/>
              <a:ext cx="293948" cy="265818"/>
            </a:xfrm>
            <a:custGeom>
              <a:avLst/>
              <a:gdLst/>
              <a:ahLst/>
              <a:cxnLst/>
              <a:rect l="0" t="0" r="0" b="0"/>
              <a:pathLst>
                <a:path w="293948" h="265818">
                  <a:moveTo>
                    <a:pt x="243147" y="5467"/>
                  </a:moveTo>
                  <a:lnTo>
                    <a:pt x="243147" y="5467"/>
                  </a:lnTo>
                  <a:lnTo>
                    <a:pt x="248614" y="0"/>
                  </a:lnTo>
                  <a:lnTo>
                    <a:pt x="249236" y="6120"/>
                  </a:lnTo>
                  <a:lnTo>
                    <a:pt x="240635" y="46670"/>
                  </a:lnTo>
                  <a:lnTo>
                    <a:pt x="223052" y="82698"/>
                  </a:lnTo>
                  <a:lnTo>
                    <a:pt x="190193" y="130089"/>
                  </a:lnTo>
                  <a:lnTo>
                    <a:pt x="149975" y="177393"/>
                  </a:lnTo>
                  <a:lnTo>
                    <a:pt x="107326" y="205625"/>
                  </a:lnTo>
                  <a:lnTo>
                    <a:pt x="80294" y="216075"/>
                  </a:lnTo>
                  <a:lnTo>
                    <a:pt x="60231" y="219015"/>
                  </a:lnTo>
                  <a:lnTo>
                    <a:pt x="29102" y="213928"/>
                  </a:lnTo>
                  <a:lnTo>
                    <a:pt x="15607" y="207242"/>
                  </a:lnTo>
                  <a:lnTo>
                    <a:pt x="11020" y="203484"/>
                  </a:lnTo>
                  <a:lnTo>
                    <a:pt x="4043" y="191782"/>
                  </a:lnTo>
                  <a:lnTo>
                    <a:pt x="0" y="178585"/>
                  </a:lnTo>
                  <a:lnTo>
                    <a:pt x="556" y="168015"/>
                  </a:lnTo>
                  <a:lnTo>
                    <a:pt x="3808" y="163221"/>
                  </a:lnTo>
                  <a:lnTo>
                    <a:pt x="14948" y="154132"/>
                  </a:lnTo>
                  <a:lnTo>
                    <a:pt x="43829" y="147823"/>
                  </a:lnTo>
                  <a:lnTo>
                    <a:pt x="79197" y="149325"/>
                  </a:lnTo>
                  <a:lnTo>
                    <a:pt x="126252" y="160517"/>
                  </a:lnTo>
                  <a:lnTo>
                    <a:pt x="167137" y="175846"/>
                  </a:lnTo>
                  <a:lnTo>
                    <a:pt x="213024" y="204893"/>
                  </a:lnTo>
                  <a:lnTo>
                    <a:pt x="254389" y="234851"/>
                  </a:lnTo>
                  <a:lnTo>
                    <a:pt x="293947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9" name="SMARTInkShape-Group1487"/>
          <p:cNvGrpSpPr/>
          <p:nvPr/>
        </p:nvGrpSpPr>
        <p:grpSpPr>
          <a:xfrm>
            <a:off x="1574800" y="3879850"/>
            <a:ext cx="222251" cy="114100"/>
            <a:chOff x="1574800" y="3879850"/>
            <a:chExt cx="222251" cy="114100"/>
          </a:xfrm>
        </p:grpSpPr>
        <p:sp>
          <p:nvSpPr>
            <p:cNvPr id="277" name="SMARTInkShape-6853"/>
            <p:cNvSpPr/>
            <p:nvPr>
              <p:custDataLst>
                <p:tags r:id="rId157"/>
              </p:custDataLst>
            </p:nvPr>
          </p:nvSpPr>
          <p:spPr>
            <a:xfrm>
              <a:off x="1614665" y="3968750"/>
              <a:ext cx="182386" cy="25200"/>
            </a:xfrm>
            <a:custGeom>
              <a:avLst/>
              <a:gdLst/>
              <a:ahLst/>
              <a:cxnLst/>
              <a:rect l="0" t="0" r="0" b="0"/>
              <a:pathLst>
                <a:path w="182386" h="25200">
                  <a:moveTo>
                    <a:pt x="10935" y="0"/>
                  </a:moveTo>
                  <a:lnTo>
                    <a:pt x="10935" y="0"/>
                  </a:lnTo>
                  <a:lnTo>
                    <a:pt x="4193" y="6742"/>
                  </a:lnTo>
                  <a:lnTo>
                    <a:pt x="883" y="13815"/>
                  </a:lnTo>
                  <a:lnTo>
                    <a:pt x="0" y="17676"/>
                  </a:lnTo>
                  <a:lnTo>
                    <a:pt x="1529" y="20251"/>
                  </a:lnTo>
                  <a:lnTo>
                    <a:pt x="4664" y="21967"/>
                  </a:lnTo>
                  <a:lnTo>
                    <a:pt x="24834" y="24383"/>
                  </a:lnTo>
                  <a:lnTo>
                    <a:pt x="69576" y="25199"/>
                  </a:lnTo>
                  <a:lnTo>
                    <a:pt x="109998" y="21969"/>
                  </a:lnTo>
                  <a:lnTo>
                    <a:pt x="153254" y="16544"/>
                  </a:lnTo>
                  <a:lnTo>
                    <a:pt x="182385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6854"/>
            <p:cNvSpPr/>
            <p:nvPr>
              <p:custDataLst>
                <p:tags r:id="rId158"/>
              </p:custDataLst>
            </p:nvPr>
          </p:nvSpPr>
          <p:spPr>
            <a:xfrm>
              <a:off x="1574800" y="3879850"/>
              <a:ext cx="152401" cy="11818"/>
            </a:xfrm>
            <a:custGeom>
              <a:avLst/>
              <a:gdLst/>
              <a:ahLst/>
              <a:cxnLst/>
              <a:rect l="0" t="0" r="0" b="0"/>
              <a:pathLst>
                <a:path w="152401" h="11818">
                  <a:moveTo>
                    <a:pt x="0" y="6350"/>
                  </a:moveTo>
                  <a:lnTo>
                    <a:pt x="0" y="6350"/>
                  </a:lnTo>
                  <a:lnTo>
                    <a:pt x="3371" y="9721"/>
                  </a:lnTo>
                  <a:lnTo>
                    <a:pt x="18951" y="11817"/>
                  </a:lnTo>
                  <a:lnTo>
                    <a:pt x="63339" y="5676"/>
                  </a:lnTo>
                  <a:lnTo>
                    <a:pt x="110897" y="112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2" name="SMARTInkShape-Group1488"/>
          <p:cNvGrpSpPr/>
          <p:nvPr/>
        </p:nvGrpSpPr>
        <p:grpSpPr>
          <a:xfrm>
            <a:off x="990600" y="3520953"/>
            <a:ext cx="330201" cy="625598"/>
            <a:chOff x="990600" y="3520953"/>
            <a:chExt cx="330201" cy="625598"/>
          </a:xfrm>
        </p:grpSpPr>
        <p:sp>
          <p:nvSpPr>
            <p:cNvPr id="280" name="SMARTInkShape-6855"/>
            <p:cNvSpPr/>
            <p:nvPr>
              <p:custDataLst>
                <p:tags r:id="rId155"/>
              </p:custDataLst>
            </p:nvPr>
          </p:nvSpPr>
          <p:spPr>
            <a:xfrm>
              <a:off x="1117655" y="3520953"/>
              <a:ext cx="171396" cy="142998"/>
            </a:xfrm>
            <a:custGeom>
              <a:avLst/>
              <a:gdLst/>
              <a:ahLst/>
              <a:cxnLst/>
              <a:rect l="0" t="0" r="0" b="0"/>
              <a:pathLst>
                <a:path w="171396" h="142998">
                  <a:moveTo>
                    <a:pt x="31695" y="60447"/>
                  </a:moveTo>
                  <a:lnTo>
                    <a:pt x="31695" y="60447"/>
                  </a:lnTo>
                  <a:lnTo>
                    <a:pt x="31695" y="48892"/>
                  </a:lnTo>
                  <a:lnTo>
                    <a:pt x="28324" y="54828"/>
                  </a:lnTo>
                  <a:lnTo>
                    <a:pt x="13983" y="99078"/>
                  </a:lnTo>
                  <a:lnTo>
                    <a:pt x="575" y="139848"/>
                  </a:lnTo>
                  <a:lnTo>
                    <a:pt x="0" y="112835"/>
                  </a:lnTo>
                  <a:lnTo>
                    <a:pt x="10095" y="67999"/>
                  </a:lnTo>
                  <a:lnTo>
                    <a:pt x="26429" y="24317"/>
                  </a:lnTo>
                  <a:lnTo>
                    <a:pt x="34999" y="12404"/>
                  </a:lnTo>
                  <a:lnTo>
                    <a:pt x="40248" y="7251"/>
                  </a:lnTo>
                  <a:lnTo>
                    <a:pt x="51724" y="1527"/>
                  </a:lnTo>
                  <a:lnTo>
                    <a:pt x="57748" y="0"/>
                  </a:lnTo>
                  <a:lnTo>
                    <a:pt x="70085" y="2067"/>
                  </a:lnTo>
                  <a:lnTo>
                    <a:pt x="76338" y="4593"/>
                  </a:lnTo>
                  <a:lnTo>
                    <a:pt x="95252" y="21634"/>
                  </a:lnTo>
                  <a:lnTo>
                    <a:pt x="120045" y="62792"/>
                  </a:lnTo>
                  <a:lnTo>
                    <a:pt x="128817" y="79833"/>
                  </a:lnTo>
                  <a:lnTo>
                    <a:pt x="171395" y="1429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6856"/>
            <p:cNvSpPr/>
            <p:nvPr>
              <p:custDataLst>
                <p:tags r:id="rId156"/>
              </p:custDataLst>
            </p:nvPr>
          </p:nvSpPr>
          <p:spPr>
            <a:xfrm>
              <a:off x="990600" y="3800624"/>
              <a:ext cx="330201" cy="345927"/>
            </a:xfrm>
            <a:custGeom>
              <a:avLst/>
              <a:gdLst/>
              <a:ahLst/>
              <a:cxnLst/>
              <a:rect l="0" t="0" r="0" b="0"/>
              <a:pathLst>
                <a:path w="330201" h="345927">
                  <a:moveTo>
                    <a:pt x="0" y="345926"/>
                  </a:moveTo>
                  <a:lnTo>
                    <a:pt x="0" y="345926"/>
                  </a:lnTo>
                  <a:lnTo>
                    <a:pt x="5026" y="333992"/>
                  </a:lnTo>
                  <a:lnTo>
                    <a:pt x="5467" y="331620"/>
                  </a:lnTo>
                  <a:lnTo>
                    <a:pt x="30164" y="286253"/>
                  </a:lnTo>
                  <a:lnTo>
                    <a:pt x="46489" y="245849"/>
                  </a:lnTo>
                  <a:lnTo>
                    <a:pt x="55088" y="210440"/>
                  </a:lnTo>
                  <a:lnTo>
                    <a:pt x="65555" y="168983"/>
                  </a:lnTo>
                  <a:lnTo>
                    <a:pt x="73438" y="126125"/>
                  </a:lnTo>
                  <a:lnTo>
                    <a:pt x="80541" y="80886"/>
                  </a:lnTo>
                  <a:lnTo>
                    <a:pt x="82374" y="34364"/>
                  </a:lnTo>
                  <a:lnTo>
                    <a:pt x="82515" y="10941"/>
                  </a:lnTo>
                  <a:lnTo>
                    <a:pt x="81821" y="8302"/>
                  </a:lnTo>
                  <a:lnTo>
                    <a:pt x="80653" y="6544"/>
                  </a:lnTo>
                  <a:lnTo>
                    <a:pt x="79169" y="5371"/>
                  </a:lnTo>
                  <a:lnTo>
                    <a:pt x="78179" y="6706"/>
                  </a:lnTo>
                  <a:lnTo>
                    <a:pt x="67439" y="51238"/>
                  </a:lnTo>
                  <a:lnTo>
                    <a:pt x="64278" y="91806"/>
                  </a:lnTo>
                  <a:lnTo>
                    <a:pt x="63603" y="135916"/>
                  </a:lnTo>
                  <a:lnTo>
                    <a:pt x="63530" y="176613"/>
                  </a:lnTo>
                  <a:lnTo>
                    <a:pt x="70251" y="214307"/>
                  </a:lnTo>
                  <a:lnTo>
                    <a:pt x="81505" y="248509"/>
                  </a:lnTo>
                  <a:lnTo>
                    <a:pt x="96116" y="267673"/>
                  </a:lnTo>
                  <a:lnTo>
                    <a:pt x="105278" y="275399"/>
                  </a:lnTo>
                  <a:lnTo>
                    <a:pt x="117816" y="277421"/>
                  </a:lnTo>
                  <a:lnTo>
                    <a:pt x="125111" y="276973"/>
                  </a:lnTo>
                  <a:lnTo>
                    <a:pt x="148861" y="266229"/>
                  </a:lnTo>
                  <a:lnTo>
                    <a:pt x="179255" y="236786"/>
                  </a:lnTo>
                  <a:lnTo>
                    <a:pt x="209401" y="190489"/>
                  </a:lnTo>
                  <a:lnTo>
                    <a:pt x="230531" y="145749"/>
                  </a:lnTo>
                  <a:lnTo>
                    <a:pt x="248606" y="99736"/>
                  </a:lnTo>
                  <a:lnTo>
                    <a:pt x="262035" y="54463"/>
                  </a:lnTo>
                  <a:lnTo>
                    <a:pt x="271758" y="7893"/>
                  </a:lnTo>
                  <a:lnTo>
                    <a:pt x="272667" y="0"/>
                  </a:lnTo>
                  <a:lnTo>
                    <a:pt x="272089" y="303"/>
                  </a:lnTo>
                  <a:lnTo>
                    <a:pt x="269566" y="4403"/>
                  </a:lnTo>
                  <a:lnTo>
                    <a:pt x="267077" y="31325"/>
                  </a:lnTo>
                  <a:lnTo>
                    <a:pt x="267455" y="78458"/>
                  </a:lnTo>
                  <a:lnTo>
                    <a:pt x="275545" y="117756"/>
                  </a:lnTo>
                  <a:lnTo>
                    <a:pt x="285000" y="154456"/>
                  </a:lnTo>
                  <a:lnTo>
                    <a:pt x="303098" y="201220"/>
                  </a:lnTo>
                  <a:lnTo>
                    <a:pt x="305782" y="207122"/>
                  </a:lnTo>
                  <a:lnTo>
                    <a:pt x="309688" y="210351"/>
                  </a:lnTo>
                  <a:lnTo>
                    <a:pt x="330200" y="212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3" name="SMARTInkShape-6857"/>
          <p:cNvSpPr/>
          <p:nvPr>
            <p:custDataLst>
              <p:tags r:id="rId4"/>
            </p:custDataLst>
          </p:nvPr>
        </p:nvSpPr>
        <p:spPr>
          <a:xfrm>
            <a:off x="524568" y="1994557"/>
            <a:ext cx="758133" cy="174548"/>
          </a:xfrm>
          <a:custGeom>
            <a:avLst/>
            <a:gdLst/>
            <a:ahLst/>
            <a:cxnLst/>
            <a:rect l="0" t="0" r="0" b="0"/>
            <a:pathLst>
              <a:path w="758133" h="174548">
                <a:moveTo>
                  <a:pt x="15182" y="132693"/>
                </a:moveTo>
                <a:lnTo>
                  <a:pt x="15182" y="132693"/>
                </a:lnTo>
                <a:lnTo>
                  <a:pt x="3248" y="137719"/>
                </a:lnTo>
                <a:lnTo>
                  <a:pt x="0" y="138454"/>
                </a:lnTo>
                <a:lnTo>
                  <a:pt x="122" y="138651"/>
                </a:lnTo>
                <a:lnTo>
                  <a:pt x="909" y="138781"/>
                </a:lnTo>
                <a:lnTo>
                  <a:pt x="5387" y="142336"/>
                </a:lnTo>
                <a:lnTo>
                  <a:pt x="49823" y="138083"/>
                </a:lnTo>
                <a:lnTo>
                  <a:pt x="91561" y="130387"/>
                </a:lnTo>
                <a:lnTo>
                  <a:pt x="122741" y="124377"/>
                </a:lnTo>
                <a:lnTo>
                  <a:pt x="158942" y="117002"/>
                </a:lnTo>
                <a:lnTo>
                  <a:pt x="203828" y="105623"/>
                </a:lnTo>
                <a:lnTo>
                  <a:pt x="248093" y="97469"/>
                </a:lnTo>
                <a:lnTo>
                  <a:pt x="292488" y="89879"/>
                </a:lnTo>
                <a:lnTo>
                  <a:pt x="337628" y="79007"/>
                </a:lnTo>
                <a:lnTo>
                  <a:pt x="369923" y="70968"/>
                </a:lnTo>
                <a:lnTo>
                  <a:pt x="416467" y="61879"/>
                </a:lnTo>
                <a:lnTo>
                  <a:pt x="461537" y="51347"/>
                </a:lnTo>
                <a:lnTo>
                  <a:pt x="493197" y="45269"/>
                </a:lnTo>
                <a:lnTo>
                  <a:pt x="525378" y="40216"/>
                </a:lnTo>
                <a:lnTo>
                  <a:pt x="570556" y="32698"/>
                </a:lnTo>
                <a:lnTo>
                  <a:pt x="611067" y="22553"/>
                </a:lnTo>
                <a:lnTo>
                  <a:pt x="651998" y="14059"/>
                </a:lnTo>
                <a:lnTo>
                  <a:pt x="685561" y="6824"/>
                </a:lnTo>
                <a:lnTo>
                  <a:pt x="730044" y="1560"/>
                </a:lnTo>
                <a:lnTo>
                  <a:pt x="740004" y="328"/>
                </a:lnTo>
                <a:lnTo>
                  <a:pt x="739697" y="0"/>
                </a:lnTo>
                <a:lnTo>
                  <a:pt x="696400" y="5248"/>
                </a:lnTo>
                <a:lnTo>
                  <a:pt x="660505" y="14576"/>
                </a:lnTo>
                <a:lnTo>
                  <a:pt x="618512" y="22828"/>
                </a:lnTo>
                <a:lnTo>
                  <a:pt x="586953" y="30007"/>
                </a:lnTo>
                <a:lnTo>
                  <a:pt x="552230" y="37901"/>
                </a:lnTo>
                <a:lnTo>
                  <a:pt x="515631" y="46113"/>
                </a:lnTo>
                <a:lnTo>
                  <a:pt x="478198" y="54467"/>
                </a:lnTo>
                <a:lnTo>
                  <a:pt x="440395" y="64764"/>
                </a:lnTo>
                <a:lnTo>
                  <a:pt x="402427" y="76397"/>
                </a:lnTo>
                <a:lnTo>
                  <a:pt x="364385" y="88623"/>
                </a:lnTo>
                <a:lnTo>
                  <a:pt x="326311" y="101112"/>
                </a:lnTo>
                <a:lnTo>
                  <a:pt x="289634" y="113012"/>
                </a:lnTo>
                <a:lnTo>
                  <a:pt x="256870" y="123005"/>
                </a:lnTo>
                <a:lnTo>
                  <a:pt x="210657" y="139936"/>
                </a:lnTo>
                <a:lnTo>
                  <a:pt x="169056" y="154986"/>
                </a:lnTo>
                <a:lnTo>
                  <a:pt x="126548" y="168383"/>
                </a:lnTo>
                <a:lnTo>
                  <a:pt x="116183" y="173250"/>
                </a:lnTo>
                <a:lnTo>
                  <a:pt x="116383" y="174547"/>
                </a:lnTo>
                <a:lnTo>
                  <a:pt x="153745" y="166261"/>
                </a:lnTo>
                <a:lnTo>
                  <a:pt x="200485" y="157142"/>
                </a:lnTo>
                <a:lnTo>
                  <a:pt x="232535" y="150380"/>
                </a:lnTo>
                <a:lnTo>
                  <a:pt x="267006" y="143376"/>
                </a:lnTo>
                <a:lnTo>
                  <a:pt x="305844" y="137911"/>
                </a:lnTo>
                <a:lnTo>
                  <a:pt x="348506" y="131249"/>
                </a:lnTo>
                <a:lnTo>
                  <a:pt x="392632" y="124996"/>
                </a:lnTo>
                <a:lnTo>
                  <a:pt x="435761" y="122216"/>
                </a:lnTo>
                <a:lnTo>
                  <a:pt x="482212" y="117218"/>
                </a:lnTo>
                <a:lnTo>
                  <a:pt x="506452" y="113910"/>
                </a:lnTo>
                <a:lnTo>
                  <a:pt x="530373" y="110998"/>
                </a:lnTo>
                <a:lnTo>
                  <a:pt x="577648" y="105882"/>
                </a:lnTo>
                <a:lnTo>
                  <a:pt x="622649" y="101257"/>
                </a:lnTo>
                <a:lnTo>
                  <a:pt x="666873" y="97555"/>
                </a:lnTo>
                <a:lnTo>
                  <a:pt x="712398" y="95909"/>
                </a:lnTo>
                <a:lnTo>
                  <a:pt x="758132" y="9459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6" name="SMARTInkShape-Group1490"/>
          <p:cNvGrpSpPr/>
          <p:nvPr/>
        </p:nvGrpSpPr>
        <p:grpSpPr>
          <a:xfrm>
            <a:off x="3266004" y="2540000"/>
            <a:ext cx="1600709" cy="355601"/>
            <a:chOff x="3266004" y="2540000"/>
            <a:chExt cx="1600709" cy="355601"/>
          </a:xfrm>
        </p:grpSpPr>
        <p:sp>
          <p:nvSpPr>
            <p:cNvPr id="284" name="SMARTInkShape-6858"/>
            <p:cNvSpPr/>
            <p:nvPr>
              <p:custDataLst>
                <p:tags r:id="rId143"/>
              </p:custDataLst>
            </p:nvPr>
          </p:nvSpPr>
          <p:spPr>
            <a:xfrm>
              <a:off x="4749800" y="2540000"/>
              <a:ext cx="116913" cy="355601"/>
            </a:xfrm>
            <a:custGeom>
              <a:avLst/>
              <a:gdLst/>
              <a:ahLst/>
              <a:cxnLst/>
              <a:rect l="0" t="0" r="0" b="0"/>
              <a:pathLst>
                <a:path w="116913" h="355601">
                  <a:moveTo>
                    <a:pt x="0" y="0"/>
                  </a:moveTo>
                  <a:lnTo>
                    <a:pt x="0" y="0"/>
                  </a:lnTo>
                  <a:lnTo>
                    <a:pt x="39345" y="39345"/>
                  </a:lnTo>
                  <a:lnTo>
                    <a:pt x="70502" y="82435"/>
                  </a:lnTo>
                  <a:lnTo>
                    <a:pt x="97322" y="128396"/>
                  </a:lnTo>
                  <a:lnTo>
                    <a:pt x="112797" y="172804"/>
                  </a:lnTo>
                  <a:lnTo>
                    <a:pt x="116912" y="210970"/>
                  </a:lnTo>
                  <a:lnTo>
                    <a:pt x="110527" y="250815"/>
                  </a:lnTo>
                  <a:lnTo>
                    <a:pt x="102442" y="280730"/>
                  </a:lnTo>
                  <a:lnTo>
                    <a:pt x="75475" y="316839"/>
                  </a:lnTo>
                  <a:lnTo>
                    <a:pt x="6350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6859"/>
            <p:cNvSpPr/>
            <p:nvPr>
              <p:custDataLst>
                <p:tags r:id="rId144"/>
              </p:custDataLst>
            </p:nvPr>
          </p:nvSpPr>
          <p:spPr>
            <a:xfrm>
              <a:off x="4667250" y="26289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63500"/>
                  </a:moveTo>
                  <a:lnTo>
                    <a:pt x="0" y="6350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6860"/>
            <p:cNvSpPr/>
            <p:nvPr>
              <p:custDataLst>
                <p:tags r:id="rId145"/>
              </p:custDataLst>
            </p:nvPr>
          </p:nvSpPr>
          <p:spPr>
            <a:xfrm>
              <a:off x="4629150" y="2730500"/>
              <a:ext cx="30868" cy="88901"/>
            </a:xfrm>
            <a:custGeom>
              <a:avLst/>
              <a:gdLst/>
              <a:ahLst/>
              <a:cxnLst/>
              <a:rect l="0" t="0" r="0" b="0"/>
              <a:pathLst>
                <a:path w="30868" h="88901">
                  <a:moveTo>
                    <a:pt x="25400" y="0"/>
                  </a:moveTo>
                  <a:lnTo>
                    <a:pt x="25400" y="0"/>
                  </a:lnTo>
                  <a:lnTo>
                    <a:pt x="28771" y="0"/>
                  </a:lnTo>
                  <a:lnTo>
                    <a:pt x="29764" y="1411"/>
                  </a:lnTo>
                  <a:lnTo>
                    <a:pt x="30867" y="6742"/>
                  </a:lnTo>
                  <a:lnTo>
                    <a:pt x="29045" y="10139"/>
                  </a:lnTo>
                  <a:lnTo>
                    <a:pt x="17778" y="23073"/>
                  </a:lnTo>
                  <a:lnTo>
                    <a:pt x="3082" y="63203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6861"/>
            <p:cNvSpPr/>
            <p:nvPr>
              <p:custDataLst>
                <p:tags r:id="rId146"/>
              </p:custDataLst>
            </p:nvPr>
          </p:nvSpPr>
          <p:spPr>
            <a:xfrm>
              <a:off x="4419810" y="2768600"/>
              <a:ext cx="107741" cy="23374"/>
            </a:xfrm>
            <a:custGeom>
              <a:avLst/>
              <a:gdLst/>
              <a:ahLst/>
              <a:cxnLst/>
              <a:rect l="0" t="0" r="0" b="0"/>
              <a:pathLst>
                <a:path w="107741" h="23374">
                  <a:moveTo>
                    <a:pt x="18840" y="6350"/>
                  </a:moveTo>
                  <a:lnTo>
                    <a:pt x="18840" y="6350"/>
                  </a:lnTo>
                  <a:lnTo>
                    <a:pt x="5025" y="15139"/>
                  </a:lnTo>
                  <a:lnTo>
                    <a:pt x="1163" y="18559"/>
                  </a:lnTo>
                  <a:lnTo>
                    <a:pt x="0" y="20840"/>
                  </a:lnTo>
                  <a:lnTo>
                    <a:pt x="635" y="22359"/>
                  </a:lnTo>
                  <a:lnTo>
                    <a:pt x="2470" y="23373"/>
                  </a:lnTo>
                  <a:lnTo>
                    <a:pt x="45817" y="16384"/>
                  </a:lnTo>
                  <a:lnTo>
                    <a:pt x="1077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6862"/>
            <p:cNvSpPr/>
            <p:nvPr>
              <p:custDataLst>
                <p:tags r:id="rId147"/>
              </p:custDataLst>
            </p:nvPr>
          </p:nvSpPr>
          <p:spPr>
            <a:xfrm>
              <a:off x="4394200" y="2711450"/>
              <a:ext cx="107951" cy="25401"/>
            </a:xfrm>
            <a:custGeom>
              <a:avLst/>
              <a:gdLst/>
              <a:ahLst/>
              <a:cxnLst/>
              <a:rect l="0" t="0" r="0" b="0"/>
              <a:pathLst>
                <a:path w="107951" h="25401">
                  <a:moveTo>
                    <a:pt x="0" y="25400"/>
                  </a:moveTo>
                  <a:lnTo>
                    <a:pt x="0" y="25400"/>
                  </a:lnTo>
                  <a:lnTo>
                    <a:pt x="0" y="16562"/>
                  </a:lnTo>
                  <a:lnTo>
                    <a:pt x="9407" y="12535"/>
                  </a:lnTo>
                  <a:lnTo>
                    <a:pt x="49248" y="1867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6863"/>
            <p:cNvSpPr/>
            <p:nvPr>
              <p:custDataLst>
                <p:tags r:id="rId148"/>
              </p:custDataLst>
            </p:nvPr>
          </p:nvSpPr>
          <p:spPr>
            <a:xfrm>
              <a:off x="4197699" y="2579028"/>
              <a:ext cx="107602" cy="255128"/>
            </a:xfrm>
            <a:custGeom>
              <a:avLst/>
              <a:gdLst/>
              <a:ahLst/>
              <a:cxnLst/>
              <a:rect l="0" t="0" r="0" b="0"/>
              <a:pathLst>
                <a:path w="107602" h="255128">
                  <a:moveTo>
                    <a:pt x="37751" y="138772"/>
                  </a:moveTo>
                  <a:lnTo>
                    <a:pt x="37751" y="138772"/>
                  </a:lnTo>
                  <a:lnTo>
                    <a:pt x="37751" y="124644"/>
                  </a:lnTo>
                  <a:lnTo>
                    <a:pt x="37751" y="125120"/>
                  </a:lnTo>
                  <a:lnTo>
                    <a:pt x="25818" y="150432"/>
                  </a:lnTo>
                  <a:lnTo>
                    <a:pt x="16736" y="191875"/>
                  </a:lnTo>
                  <a:lnTo>
                    <a:pt x="11047" y="237679"/>
                  </a:lnTo>
                  <a:lnTo>
                    <a:pt x="7538" y="249758"/>
                  </a:lnTo>
                  <a:lnTo>
                    <a:pt x="3626" y="255127"/>
                  </a:lnTo>
                  <a:lnTo>
                    <a:pt x="2301" y="253031"/>
                  </a:lnTo>
                  <a:lnTo>
                    <a:pt x="0" y="211482"/>
                  </a:lnTo>
                  <a:lnTo>
                    <a:pt x="425" y="175164"/>
                  </a:lnTo>
                  <a:lnTo>
                    <a:pt x="4741" y="132308"/>
                  </a:lnTo>
                  <a:lnTo>
                    <a:pt x="8498" y="97799"/>
                  </a:lnTo>
                  <a:lnTo>
                    <a:pt x="21322" y="52784"/>
                  </a:lnTo>
                  <a:lnTo>
                    <a:pt x="35890" y="19220"/>
                  </a:lnTo>
                  <a:lnTo>
                    <a:pt x="46096" y="5910"/>
                  </a:lnTo>
                  <a:lnTo>
                    <a:pt x="53192" y="2219"/>
                  </a:lnTo>
                  <a:lnTo>
                    <a:pt x="70484" y="0"/>
                  </a:lnTo>
                  <a:lnTo>
                    <a:pt x="84284" y="3248"/>
                  </a:lnTo>
                  <a:lnTo>
                    <a:pt x="89940" y="6089"/>
                  </a:lnTo>
                  <a:lnTo>
                    <a:pt x="99987" y="20535"/>
                  </a:lnTo>
                  <a:lnTo>
                    <a:pt x="104641" y="30314"/>
                  </a:lnTo>
                  <a:lnTo>
                    <a:pt x="106050" y="52468"/>
                  </a:lnTo>
                  <a:lnTo>
                    <a:pt x="101268" y="74309"/>
                  </a:lnTo>
                  <a:lnTo>
                    <a:pt x="92086" y="91072"/>
                  </a:lnTo>
                  <a:lnTo>
                    <a:pt x="54610" y="126907"/>
                  </a:lnTo>
                  <a:lnTo>
                    <a:pt x="43833" y="136321"/>
                  </a:lnTo>
                  <a:lnTo>
                    <a:pt x="31243" y="156782"/>
                  </a:lnTo>
                  <a:lnTo>
                    <a:pt x="27803" y="170060"/>
                  </a:lnTo>
                  <a:lnTo>
                    <a:pt x="28155" y="179254"/>
                  </a:lnTo>
                  <a:lnTo>
                    <a:pt x="34202" y="192159"/>
                  </a:lnTo>
                  <a:lnTo>
                    <a:pt x="41818" y="202716"/>
                  </a:lnTo>
                  <a:lnTo>
                    <a:pt x="58006" y="215887"/>
                  </a:lnTo>
                  <a:lnTo>
                    <a:pt x="70037" y="221964"/>
                  </a:lnTo>
                  <a:lnTo>
                    <a:pt x="107601" y="227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6864"/>
            <p:cNvSpPr/>
            <p:nvPr>
              <p:custDataLst>
                <p:tags r:id="rId149"/>
              </p:custDataLst>
            </p:nvPr>
          </p:nvSpPr>
          <p:spPr>
            <a:xfrm>
              <a:off x="4086696" y="2584450"/>
              <a:ext cx="59855" cy="266701"/>
            </a:xfrm>
            <a:custGeom>
              <a:avLst/>
              <a:gdLst/>
              <a:ahLst/>
              <a:cxnLst/>
              <a:rect l="0" t="0" r="0" b="0"/>
              <a:pathLst>
                <a:path w="59855" h="266701">
                  <a:moveTo>
                    <a:pt x="47154" y="0"/>
                  </a:moveTo>
                  <a:lnTo>
                    <a:pt x="47154" y="0"/>
                  </a:lnTo>
                  <a:lnTo>
                    <a:pt x="43783" y="0"/>
                  </a:lnTo>
                  <a:lnTo>
                    <a:pt x="34944" y="3371"/>
                  </a:lnTo>
                  <a:lnTo>
                    <a:pt x="29263" y="8789"/>
                  </a:lnTo>
                  <a:lnTo>
                    <a:pt x="24386" y="17312"/>
                  </a:lnTo>
                  <a:lnTo>
                    <a:pt x="13355" y="60545"/>
                  </a:lnTo>
                  <a:lnTo>
                    <a:pt x="6957" y="99627"/>
                  </a:lnTo>
                  <a:lnTo>
                    <a:pt x="2838" y="143988"/>
                  </a:lnTo>
                  <a:lnTo>
                    <a:pt x="0" y="183931"/>
                  </a:lnTo>
                  <a:lnTo>
                    <a:pt x="4089" y="212510"/>
                  </a:lnTo>
                  <a:lnTo>
                    <a:pt x="14373" y="234149"/>
                  </a:lnTo>
                  <a:lnTo>
                    <a:pt x="32267" y="254468"/>
                  </a:lnTo>
                  <a:lnTo>
                    <a:pt x="41949" y="261264"/>
                  </a:lnTo>
                  <a:lnTo>
                    <a:pt x="59854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6865"/>
            <p:cNvSpPr/>
            <p:nvPr>
              <p:custDataLst>
                <p:tags r:id="rId150"/>
              </p:custDataLst>
            </p:nvPr>
          </p:nvSpPr>
          <p:spPr>
            <a:xfrm>
              <a:off x="3816350" y="2711450"/>
              <a:ext cx="107951" cy="161455"/>
            </a:xfrm>
            <a:custGeom>
              <a:avLst/>
              <a:gdLst/>
              <a:ahLst/>
              <a:cxnLst/>
              <a:rect l="0" t="0" r="0" b="0"/>
              <a:pathLst>
                <a:path w="107951" h="161455">
                  <a:moveTo>
                    <a:pt x="0" y="31750"/>
                  </a:moveTo>
                  <a:lnTo>
                    <a:pt x="0" y="31750"/>
                  </a:lnTo>
                  <a:lnTo>
                    <a:pt x="5775" y="36819"/>
                  </a:lnTo>
                  <a:lnTo>
                    <a:pt x="15195" y="43287"/>
                  </a:lnTo>
                  <a:lnTo>
                    <a:pt x="20394" y="50048"/>
                  </a:lnTo>
                  <a:lnTo>
                    <a:pt x="27287" y="68529"/>
                  </a:lnTo>
                  <a:lnTo>
                    <a:pt x="30163" y="109492"/>
                  </a:lnTo>
                  <a:lnTo>
                    <a:pt x="22796" y="152795"/>
                  </a:lnTo>
                  <a:lnTo>
                    <a:pt x="18833" y="159631"/>
                  </a:lnTo>
                  <a:lnTo>
                    <a:pt x="16789" y="161454"/>
                  </a:lnTo>
                  <a:lnTo>
                    <a:pt x="15425" y="161258"/>
                  </a:lnTo>
                  <a:lnTo>
                    <a:pt x="14517" y="159716"/>
                  </a:lnTo>
                  <a:lnTo>
                    <a:pt x="13911" y="157277"/>
                  </a:lnTo>
                  <a:lnTo>
                    <a:pt x="23078" y="119288"/>
                  </a:lnTo>
                  <a:lnTo>
                    <a:pt x="42240" y="76349"/>
                  </a:lnTo>
                  <a:lnTo>
                    <a:pt x="75203" y="29783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6866"/>
            <p:cNvSpPr/>
            <p:nvPr>
              <p:custDataLst>
                <p:tags r:id="rId151"/>
              </p:custDataLst>
            </p:nvPr>
          </p:nvSpPr>
          <p:spPr>
            <a:xfrm>
              <a:off x="3266004" y="2596117"/>
              <a:ext cx="36773" cy="44246"/>
            </a:xfrm>
            <a:custGeom>
              <a:avLst/>
              <a:gdLst/>
              <a:ahLst/>
              <a:cxnLst/>
              <a:rect l="0" t="0" r="0" b="0"/>
              <a:pathLst>
                <a:path w="36773" h="44246">
                  <a:moveTo>
                    <a:pt x="23296" y="26433"/>
                  </a:moveTo>
                  <a:lnTo>
                    <a:pt x="23296" y="26433"/>
                  </a:lnTo>
                  <a:lnTo>
                    <a:pt x="19925" y="23062"/>
                  </a:lnTo>
                  <a:lnTo>
                    <a:pt x="18226" y="22775"/>
                  </a:lnTo>
                  <a:lnTo>
                    <a:pt x="16389" y="23289"/>
                  </a:lnTo>
                  <a:lnTo>
                    <a:pt x="2631" y="31088"/>
                  </a:lnTo>
                  <a:lnTo>
                    <a:pt x="0" y="35087"/>
                  </a:lnTo>
                  <a:lnTo>
                    <a:pt x="4" y="37141"/>
                  </a:lnTo>
                  <a:lnTo>
                    <a:pt x="1890" y="41305"/>
                  </a:lnTo>
                  <a:lnTo>
                    <a:pt x="4086" y="42698"/>
                  </a:lnTo>
                  <a:lnTo>
                    <a:pt x="10290" y="44245"/>
                  </a:lnTo>
                  <a:lnTo>
                    <a:pt x="17751" y="43051"/>
                  </a:lnTo>
                  <a:lnTo>
                    <a:pt x="21716" y="41745"/>
                  </a:lnTo>
                  <a:lnTo>
                    <a:pt x="29884" y="32768"/>
                  </a:lnTo>
                  <a:lnTo>
                    <a:pt x="34038" y="26423"/>
                  </a:lnTo>
                  <a:lnTo>
                    <a:pt x="36772" y="15610"/>
                  </a:lnTo>
                  <a:lnTo>
                    <a:pt x="36513" y="10751"/>
                  </a:lnTo>
                  <a:lnTo>
                    <a:pt x="34930" y="6806"/>
                  </a:lnTo>
                  <a:lnTo>
                    <a:pt x="29408" y="541"/>
                  </a:lnTo>
                  <a:lnTo>
                    <a:pt x="25254" y="0"/>
                  </a:lnTo>
                  <a:lnTo>
                    <a:pt x="14994" y="3161"/>
                  </a:lnTo>
                  <a:lnTo>
                    <a:pt x="9023" y="7388"/>
                  </a:lnTo>
                  <a:lnTo>
                    <a:pt x="7431" y="9503"/>
                  </a:lnTo>
                  <a:lnTo>
                    <a:pt x="4246" y="32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6867"/>
            <p:cNvSpPr/>
            <p:nvPr>
              <p:custDataLst>
                <p:tags r:id="rId152"/>
              </p:custDataLst>
            </p:nvPr>
          </p:nvSpPr>
          <p:spPr>
            <a:xfrm>
              <a:off x="3270250" y="2717800"/>
              <a:ext cx="25401" cy="133351"/>
            </a:xfrm>
            <a:custGeom>
              <a:avLst/>
              <a:gdLst/>
              <a:ahLst/>
              <a:cxnLst/>
              <a:rect l="0" t="0" r="0" b="0"/>
              <a:pathLst>
                <a:path w="25401" h="133351">
                  <a:moveTo>
                    <a:pt x="0" y="0"/>
                  </a:moveTo>
                  <a:lnTo>
                    <a:pt x="0" y="0"/>
                  </a:lnTo>
                  <a:lnTo>
                    <a:pt x="1882" y="32638"/>
                  </a:lnTo>
                  <a:lnTo>
                    <a:pt x="10125" y="76709"/>
                  </a:lnTo>
                  <a:lnTo>
                    <a:pt x="17543" y="122384"/>
                  </a:lnTo>
                  <a:lnTo>
                    <a:pt x="254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6868"/>
            <p:cNvSpPr/>
            <p:nvPr>
              <p:custDataLst>
                <p:tags r:id="rId153"/>
              </p:custDataLst>
            </p:nvPr>
          </p:nvSpPr>
          <p:spPr>
            <a:xfrm>
              <a:off x="3676650" y="2555914"/>
              <a:ext cx="107502" cy="331212"/>
            </a:xfrm>
            <a:custGeom>
              <a:avLst/>
              <a:gdLst/>
              <a:ahLst/>
              <a:cxnLst/>
              <a:rect l="0" t="0" r="0" b="0"/>
              <a:pathLst>
                <a:path w="107502" h="331212">
                  <a:moveTo>
                    <a:pt x="0" y="111086"/>
                  </a:moveTo>
                  <a:lnTo>
                    <a:pt x="0" y="111086"/>
                  </a:lnTo>
                  <a:lnTo>
                    <a:pt x="3371" y="111086"/>
                  </a:lnTo>
                  <a:lnTo>
                    <a:pt x="6907" y="109204"/>
                  </a:lnTo>
                  <a:lnTo>
                    <a:pt x="8838" y="107715"/>
                  </a:lnTo>
                  <a:lnTo>
                    <a:pt x="10831" y="108133"/>
                  </a:lnTo>
                  <a:lnTo>
                    <a:pt x="14927" y="112361"/>
                  </a:lnTo>
                  <a:lnTo>
                    <a:pt x="30440" y="158212"/>
                  </a:lnTo>
                  <a:lnTo>
                    <a:pt x="37712" y="194429"/>
                  </a:lnTo>
                  <a:lnTo>
                    <a:pt x="46490" y="234480"/>
                  </a:lnTo>
                  <a:lnTo>
                    <a:pt x="49948" y="275160"/>
                  </a:lnTo>
                  <a:lnTo>
                    <a:pt x="50725" y="317947"/>
                  </a:lnTo>
                  <a:lnTo>
                    <a:pt x="50767" y="329084"/>
                  </a:lnTo>
                  <a:lnTo>
                    <a:pt x="50073" y="331206"/>
                  </a:lnTo>
                  <a:lnTo>
                    <a:pt x="48904" y="331211"/>
                  </a:lnTo>
                  <a:lnTo>
                    <a:pt x="47419" y="329802"/>
                  </a:lnTo>
                  <a:lnTo>
                    <a:pt x="42959" y="294083"/>
                  </a:lnTo>
                  <a:lnTo>
                    <a:pt x="39060" y="250950"/>
                  </a:lnTo>
                  <a:lnTo>
                    <a:pt x="29561" y="209478"/>
                  </a:lnTo>
                  <a:lnTo>
                    <a:pt x="25927" y="170813"/>
                  </a:lnTo>
                  <a:lnTo>
                    <a:pt x="22577" y="135279"/>
                  </a:lnTo>
                  <a:lnTo>
                    <a:pt x="20095" y="92462"/>
                  </a:lnTo>
                  <a:lnTo>
                    <a:pt x="22731" y="54062"/>
                  </a:lnTo>
                  <a:lnTo>
                    <a:pt x="34004" y="7633"/>
                  </a:lnTo>
                  <a:lnTo>
                    <a:pt x="38897" y="4018"/>
                  </a:lnTo>
                  <a:lnTo>
                    <a:pt x="53741" y="0"/>
                  </a:lnTo>
                  <a:lnTo>
                    <a:pt x="68335" y="1978"/>
                  </a:lnTo>
                  <a:lnTo>
                    <a:pt x="81876" y="8266"/>
                  </a:lnTo>
                  <a:lnTo>
                    <a:pt x="94951" y="18116"/>
                  </a:lnTo>
                  <a:lnTo>
                    <a:pt x="104054" y="35194"/>
                  </a:lnTo>
                  <a:lnTo>
                    <a:pt x="107469" y="45674"/>
                  </a:lnTo>
                  <a:lnTo>
                    <a:pt x="107501" y="64846"/>
                  </a:lnTo>
                  <a:lnTo>
                    <a:pt x="102106" y="82068"/>
                  </a:lnTo>
                  <a:lnTo>
                    <a:pt x="87874" y="102253"/>
                  </a:lnTo>
                  <a:lnTo>
                    <a:pt x="72995" y="114035"/>
                  </a:lnTo>
                  <a:lnTo>
                    <a:pt x="38100" y="1301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6869"/>
            <p:cNvSpPr/>
            <p:nvPr>
              <p:custDataLst>
                <p:tags r:id="rId154"/>
              </p:custDataLst>
            </p:nvPr>
          </p:nvSpPr>
          <p:spPr>
            <a:xfrm>
              <a:off x="3441700" y="2800350"/>
              <a:ext cx="6351" cy="14477"/>
            </a:xfrm>
            <a:custGeom>
              <a:avLst/>
              <a:gdLst/>
              <a:ahLst/>
              <a:cxnLst/>
              <a:rect l="0" t="0" r="0" b="0"/>
              <a:pathLst>
                <a:path w="6351" h="14477">
                  <a:moveTo>
                    <a:pt x="6350" y="0"/>
                  </a:moveTo>
                  <a:lnTo>
                    <a:pt x="6350" y="0"/>
                  </a:lnTo>
                  <a:lnTo>
                    <a:pt x="6350" y="14306"/>
                  </a:lnTo>
                  <a:lnTo>
                    <a:pt x="5644" y="14476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7" name="SMARTInkShape-6870"/>
          <p:cNvSpPr/>
          <p:nvPr>
            <p:custDataLst>
              <p:tags r:id="rId5"/>
            </p:custDataLst>
          </p:nvPr>
        </p:nvSpPr>
        <p:spPr>
          <a:xfrm>
            <a:off x="2672343" y="2622889"/>
            <a:ext cx="362958" cy="309306"/>
          </a:xfrm>
          <a:custGeom>
            <a:avLst/>
            <a:gdLst/>
            <a:ahLst/>
            <a:cxnLst/>
            <a:rect l="0" t="0" r="0" b="0"/>
            <a:pathLst>
              <a:path w="362958" h="309306">
                <a:moveTo>
                  <a:pt x="235957" y="12361"/>
                </a:moveTo>
                <a:lnTo>
                  <a:pt x="235957" y="12361"/>
                </a:lnTo>
                <a:lnTo>
                  <a:pt x="247512" y="805"/>
                </a:lnTo>
                <a:lnTo>
                  <a:pt x="246483" y="424"/>
                </a:lnTo>
                <a:lnTo>
                  <a:pt x="241576" y="0"/>
                </a:lnTo>
                <a:lnTo>
                  <a:pt x="212425" y="10573"/>
                </a:lnTo>
                <a:lnTo>
                  <a:pt x="173114" y="32312"/>
                </a:lnTo>
                <a:lnTo>
                  <a:pt x="131899" y="53618"/>
                </a:lnTo>
                <a:lnTo>
                  <a:pt x="89579" y="80848"/>
                </a:lnTo>
                <a:lnTo>
                  <a:pt x="46767" y="110758"/>
                </a:lnTo>
                <a:lnTo>
                  <a:pt x="42511" y="118652"/>
                </a:lnTo>
                <a:lnTo>
                  <a:pt x="42788" y="122733"/>
                </a:lnTo>
                <a:lnTo>
                  <a:pt x="46858" y="131030"/>
                </a:lnTo>
                <a:lnTo>
                  <a:pt x="60896" y="135658"/>
                </a:lnTo>
                <a:lnTo>
                  <a:pt x="104402" y="142001"/>
                </a:lnTo>
                <a:lnTo>
                  <a:pt x="144610" y="147983"/>
                </a:lnTo>
                <a:lnTo>
                  <a:pt x="177690" y="154224"/>
                </a:lnTo>
                <a:lnTo>
                  <a:pt x="185118" y="158442"/>
                </a:lnTo>
                <a:lnTo>
                  <a:pt x="195253" y="170654"/>
                </a:lnTo>
                <a:lnTo>
                  <a:pt x="195415" y="177156"/>
                </a:lnTo>
                <a:lnTo>
                  <a:pt x="192701" y="183608"/>
                </a:lnTo>
                <a:lnTo>
                  <a:pt x="188070" y="190026"/>
                </a:lnTo>
                <a:lnTo>
                  <a:pt x="144226" y="220012"/>
                </a:lnTo>
                <a:lnTo>
                  <a:pt x="102518" y="245211"/>
                </a:lnTo>
                <a:lnTo>
                  <a:pt x="61223" y="263568"/>
                </a:lnTo>
                <a:lnTo>
                  <a:pt x="21708" y="286114"/>
                </a:lnTo>
                <a:lnTo>
                  <a:pt x="0" y="300837"/>
                </a:lnTo>
                <a:lnTo>
                  <a:pt x="336" y="302750"/>
                </a:lnTo>
                <a:lnTo>
                  <a:pt x="6353" y="306758"/>
                </a:lnTo>
                <a:lnTo>
                  <a:pt x="50563" y="309305"/>
                </a:lnTo>
                <a:lnTo>
                  <a:pt x="88413" y="307084"/>
                </a:lnTo>
                <a:lnTo>
                  <a:pt x="121699" y="303745"/>
                </a:lnTo>
                <a:lnTo>
                  <a:pt x="164238" y="299780"/>
                </a:lnTo>
                <a:lnTo>
                  <a:pt x="205535" y="296724"/>
                </a:lnTo>
                <a:lnTo>
                  <a:pt x="247169" y="293231"/>
                </a:lnTo>
                <a:lnTo>
                  <a:pt x="286316" y="290315"/>
                </a:lnTo>
                <a:lnTo>
                  <a:pt x="362957" y="27906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5" name="SMARTInkShape-Group1492"/>
          <p:cNvGrpSpPr/>
          <p:nvPr/>
        </p:nvGrpSpPr>
        <p:grpSpPr>
          <a:xfrm>
            <a:off x="968966" y="2610542"/>
            <a:ext cx="1336085" cy="393954"/>
            <a:chOff x="968966" y="2610542"/>
            <a:chExt cx="1336085" cy="393954"/>
          </a:xfrm>
        </p:grpSpPr>
        <p:sp>
          <p:nvSpPr>
            <p:cNvPr id="298" name="SMARTInkShape-6871"/>
            <p:cNvSpPr/>
            <p:nvPr>
              <p:custDataLst>
                <p:tags r:id="rId136"/>
              </p:custDataLst>
            </p:nvPr>
          </p:nvSpPr>
          <p:spPr>
            <a:xfrm>
              <a:off x="2126919" y="2889250"/>
              <a:ext cx="178132" cy="23897"/>
            </a:xfrm>
            <a:custGeom>
              <a:avLst/>
              <a:gdLst/>
              <a:ahLst/>
              <a:cxnLst/>
              <a:rect l="0" t="0" r="0" b="0"/>
              <a:pathLst>
                <a:path w="178132" h="23897">
                  <a:moveTo>
                    <a:pt x="13031" y="0"/>
                  </a:moveTo>
                  <a:lnTo>
                    <a:pt x="13031" y="0"/>
                  </a:lnTo>
                  <a:lnTo>
                    <a:pt x="2918" y="10113"/>
                  </a:lnTo>
                  <a:lnTo>
                    <a:pt x="644" y="14503"/>
                  </a:lnTo>
                  <a:lnTo>
                    <a:pt x="0" y="23144"/>
                  </a:lnTo>
                  <a:lnTo>
                    <a:pt x="2932" y="23896"/>
                  </a:lnTo>
                  <a:lnTo>
                    <a:pt x="33562" y="15539"/>
                  </a:lnTo>
                  <a:lnTo>
                    <a:pt x="76431" y="9890"/>
                  </a:lnTo>
                  <a:lnTo>
                    <a:pt x="120246" y="4028"/>
                  </a:lnTo>
                  <a:lnTo>
                    <a:pt x="1781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6872"/>
            <p:cNvSpPr/>
            <p:nvPr>
              <p:custDataLst>
                <p:tags r:id="rId137"/>
              </p:custDataLst>
            </p:nvPr>
          </p:nvSpPr>
          <p:spPr>
            <a:xfrm>
              <a:off x="2091842" y="2794000"/>
              <a:ext cx="111609" cy="19051"/>
            </a:xfrm>
            <a:custGeom>
              <a:avLst/>
              <a:gdLst/>
              <a:ahLst/>
              <a:cxnLst/>
              <a:rect l="0" t="0" r="0" b="0"/>
              <a:pathLst>
                <a:path w="111609" h="19051">
                  <a:moveTo>
                    <a:pt x="3658" y="19050"/>
                  </a:moveTo>
                  <a:lnTo>
                    <a:pt x="3658" y="19050"/>
                  </a:lnTo>
                  <a:lnTo>
                    <a:pt x="0" y="19050"/>
                  </a:lnTo>
                  <a:lnTo>
                    <a:pt x="10252" y="17169"/>
                  </a:lnTo>
                  <a:lnTo>
                    <a:pt x="48976" y="8219"/>
                  </a:lnTo>
                  <a:lnTo>
                    <a:pt x="1116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6873"/>
            <p:cNvSpPr/>
            <p:nvPr>
              <p:custDataLst>
                <p:tags r:id="rId138"/>
              </p:custDataLst>
            </p:nvPr>
          </p:nvSpPr>
          <p:spPr>
            <a:xfrm>
              <a:off x="1746250" y="2610542"/>
              <a:ext cx="202647" cy="393954"/>
            </a:xfrm>
            <a:custGeom>
              <a:avLst/>
              <a:gdLst/>
              <a:ahLst/>
              <a:cxnLst/>
              <a:rect l="0" t="0" r="0" b="0"/>
              <a:pathLst>
                <a:path w="202647" h="393954">
                  <a:moveTo>
                    <a:pt x="0" y="18358"/>
                  </a:moveTo>
                  <a:lnTo>
                    <a:pt x="0" y="18358"/>
                  </a:lnTo>
                  <a:lnTo>
                    <a:pt x="3371" y="11616"/>
                  </a:lnTo>
                  <a:lnTo>
                    <a:pt x="5775" y="9630"/>
                  </a:lnTo>
                  <a:lnTo>
                    <a:pt x="27136" y="2810"/>
                  </a:lnTo>
                  <a:lnTo>
                    <a:pt x="70010" y="0"/>
                  </a:lnTo>
                  <a:lnTo>
                    <a:pt x="115795" y="1326"/>
                  </a:lnTo>
                  <a:lnTo>
                    <a:pt x="127997" y="2770"/>
                  </a:lnTo>
                  <a:lnTo>
                    <a:pt x="147198" y="11900"/>
                  </a:lnTo>
                  <a:lnTo>
                    <a:pt x="161377" y="25366"/>
                  </a:lnTo>
                  <a:lnTo>
                    <a:pt x="170031" y="40758"/>
                  </a:lnTo>
                  <a:lnTo>
                    <a:pt x="175498" y="78774"/>
                  </a:lnTo>
                  <a:lnTo>
                    <a:pt x="177118" y="122415"/>
                  </a:lnTo>
                  <a:lnTo>
                    <a:pt x="180969" y="166625"/>
                  </a:lnTo>
                  <a:lnTo>
                    <a:pt x="188591" y="207650"/>
                  </a:lnTo>
                  <a:lnTo>
                    <a:pt x="196891" y="254324"/>
                  </a:lnTo>
                  <a:lnTo>
                    <a:pt x="201331" y="293590"/>
                  </a:lnTo>
                  <a:lnTo>
                    <a:pt x="202646" y="334623"/>
                  </a:lnTo>
                  <a:lnTo>
                    <a:pt x="201543" y="358592"/>
                  </a:lnTo>
                  <a:lnTo>
                    <a:pt x="196348" y="376301"/>
                  </a:lnTo>
                  <a:lnTo>
                    <a:pt x="190871" y="382575"/>
                  </a:lnTo>
                  <a:lnTo>
                    <a:pt x="175378" y="391429"/>
                  </a:lnTo>
                  <a:lnTo>
                    <a:pt x="160496" y="393953"/>
                  </a:lnTo>
                  <a:lnTo>
                    <a:pt x="153564" y="393638"/>
                  </a:lnTo>
                  <a:lnTo>
                    <a:pt x="138336" y="385762"/>
                  </a:lnTo>
                  <a:lnTo>
                    <a:pt x="130324" y="379711"/>
                  </a:lnTo>
                  <a:lnTo>
                    <a:pt x="114300" y="342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6874"/>
            <p:cNvSpPr/>
            <p:nvPr>
              <p:custDataLst>
                <p:tags r:id="rId139"/>
              </p:custDataLst>
            </p:nvPr>
          </p:nvSpPr>
          <p:spPr>
            <a:xfrm>
              <a:off x="1544058" y="2654211"/>
              <a:ext cx="132343" cy="247740"/>
            </a:xfrm>
            <a:custGeom>
              <a:avLst/>
              <a:gdLst/>
              <a:ahLst/>
              <a:cxnLst/>
              <a:rect l="0" t="0" r="0" b="0"/>
              <a:pathLst>
                <a:path w="132343" h="247740">
                  <a:moveTo>
                    <a:pt x="37092" y="88989"/>
                  </a:moveTo>
                  <a:lnTo>
                    <a:pt x="37092" y="88989"/>
                  </a:lnTo>
                  <a:lnTo>
                    <a:pt x="33721" y="85618"/>
                  </a:lnTo>
                  <a:lnTo>
                    <a:pt x="32066" y="80200"/>
                  </a:lnTo>
                  <a:lnTo>
                    <a:pt x="31330" y="75910"/>
                  </a:lnTo>
                  <a:lnTo>
                    <a:pt x="27394" y="122293"/>
                  </a:lnTo>
                  <a:lnTo>
                    <a:pt x="23574" y="167482"/>
                  </a:lnTo>
                  <a:lnTo>
                    <a:pt x="12575" y="210797"/>
                  </a:lnTo>
                  <a:lnTo>
                    <a:pt x="6771" y="233621"/>
                  </a:lnTo>
                  <a:lnTo>
                    <a:pt x="5589" y="235505"/>
                  </a:lnTo>
                  <a:lnTo>
                    <a:pt x="4096" y="236056"/>
                  </a:lnTo>
                  <a:lnTo>
                    <a:pt x="2394" y="235717"/>
                  </a:lnTo>
                  <a:lnTo>
                    <a:pt x="0" y="211643"/>
                  </a:lnTo>
                  <a:lnTo>
                    <a:pt x="2662" y="173230"/>
                  </a:lnTo>
                  <a:lnTo>
                    <a:pt x="7919" y="130569"/>
                  </a:lnTo>
                  <a:lnTo>
                    <a:pt x="12358" y="84999"/>
                  </a:lnTo>
                  <a:lnTo>
                    <a:pt x="23021" y="46257"/>
                  </a:lnTo>
                  <a:lnTo>
                    <a:pt x="36012" y="22960"/>
                  </a:lnTo>
                  <a:lnTo>
                    <a:pt x="53075" y="8372"/>
                  </a:lnTo>
                  <a:lnTo>
                    <a:pt x="71712" y="948"/>
                  </a:lnTo>
                  <a:lnTo>
                    <a:pt x="89403" y="0"/>
                  </a:lnTo>
                  <a:lnTo>
                    <a:pt x="97366" y="3558"/>
                  </a:lnTo>
                  <a:lnTo>
                    <a:pt x="111858" y="16918"/>
                  </a:lnTo>
                  <a:lnTo>
                    <a:pt x="119710" y="32733"/>
                  </a:lnTo>
                  <a:lnTo>
                    <a:pt x="122494" y="49875"/>
                  </a:lnTo>
                  <a:lnTo>
                    <a:pt x="121380" y="69253"/>
                  </a:lnTo>
                  <a:lnTo>
                    <a:pt x="110044" y="96625"/>
                  </a:lnTo>
                  <a:lnTo>
                    <a:pt x="91166" y="122720"/>
                  </a:lnTo>
                  <a:lnTo>
                    <a:pt x="67805" y="145198"/>
                  </a:lnTo>
                  <a:lnTo>
                    <a:pt x="55075" y="154420"/>
                  </a:lnTo>
                  <a:lnTo>
                    <a:pt x="52140" y="160638"/>
                  </a:lnTo>
                  <a:lnTo>
                    <a:pt x="51357" y="164272"/>
                  </a:lnTo>
                  <a:lnTo>
                    <a:pt x="52247" y="168105"/>
                  </a:lnTo>
                  <a:lnTo>
                    <a:pt x="83057" y="213413"/>
                  </a:lnTo>
                  <a:lnTo>
                    <a:pt x="110900" y="235105"/>
                  </a:lnTo>
                  <a:lnTo>
                    <a:pt x="132342" y="247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6875"/>
            <p:cNvSpPr/>
            <p:nvPr>
              <p:custDataLst>
                <p:tags r:id="rId140"/>
              </p:custDataLst>
            </p:nvPr>
          </p:nvSpPr>
          <p:spPr>
            <a:xfrm>
              <a:off x="968966" y="2644345"/>
              <a:ext cx="167423" cy="280562"/>
            </a:xfrm>
            <a:custGeom>
              <a:avLst/>
              <a:gdLst/>
              <a:ahLst/>
              <a:cxnLst/>
              <a:rect l="0" t="0" r="0" b="0"/>
              <a:pathLst>
                <a:path w="167423" h="280562">
                  <a:moveTo>
                    <a:pt x="161334" y="16305"/>
                  </a:moveTo>
                  <a:lnTo>
                    <a:pt x="161334" y="16305"/>
                  </a:lnTo>
                  <a:lnTo>
                    <a:pt x="161334" y="10838"/>
                  </a:lnTo>
                  <a:lnTo>
                    <a:pt x="162039" y="10544"/>
                  </a:lnTo>
                  <a:lnTo>
                    <a:pt x="164705" y="10216"/>
                  </a:lnTo>
                  <a:lnTo>
                    <a:pt x="165698" y="9424"/>
                  </a:lnTo>
                  <a:lnTo>
                    <a:pt x="167422" y="4510"/>
                  </a:lnTo>
                  <a:lnTo>
                    <a:pt x="166804" y="4208"/>
                  </a:lnTo>
                  <a:lnTo>
                    <a:pt x="146698" y="0"/>
                  </a:lnTo>
                  <a:lnTo>
                    <a:pt x="105294" y="3901"/>
                  </a:lnTo>
                  <a:lnTo>
                    <a:pt x="88920" y="6794"/>
                  </a:lnTo>
                  <a:lnTo>
                    <a:pt x="74117" y="14194"/>
                  </a:lnTo>
                  <a:lnTo>
                    <a:pt x="42317" y="41558"/>
                  </a:lnTo>
                  <a:lnTo>
                    <a:pt x="34824" y="51282"/>
                  </a:lnTo>
                  <a:lnTo>
                    <a:pt x="21977" y="95926"/>
                  </a:lnTo>
                  <a:lnTo>
                    <a:pt x="11096" y="142658"/>
                  </a:lnTo>
                  <a:lnTo>
                    <a:pt x="2593" y="185876"/>
                  </a:lnTo>
                  <a:lnTo>
                    <a:pt x="0" y="221535"/>
                  </a:lnTo>
                  <a:lnTo>
                    <a:pt x="5581" y="249975"/>
                  </a:lnTo>
                  <a:lnTo>
                    <a:pt x="13088" y="265503"/>
                  </a:lnTo>
                  <a:lnTo>
                    <a:pt x="23480" y="274756"/>
                  </a:lnTo>
                  <a:lnTo>
                    <a:pt x="54715" y="280561"/>
                  </a:lnTo>
                  <a:lnTo>
                    <a:pt x="100788" y="277453"/>
                  </a:lnTo>
                  <a:lnTo>
                    <a:pt x="161334" y="263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6876"/>
            <p:cNvSpPr/>
            <p:nvPr>
              <p:custDataLst>
                <p:tags r:id="rId141"/>
              </p:custDataLst>
            </p:nvPr>
          </p:nvSpPr>
          <p:spPr>
            <a:xfrm>
              <a:off x="1258657" y="2630614"/>
              <a:ext cx="199152" cy="313897"/>
            </a:xfrm>
            <a:custGeom>
              <a:avLst/>
              <a:gdLst/>
              <a:ahLst/>
              <a:cxnLst/>
              <a:rect l="0" t="0" r="0" b="0"/>
              <a:pathLst>
                <a:path w="199152" h="313897">
                  <a:moveTo>
                    <a:pt x="195493" y="36386"/>
                  </a:moveTo>
                  <a:lnTo>
                    <a:pt x="195493" y="36386"/>
                  </a:lnTo>
                  <a:lnTo>
                    <a:pt x="198864" y="33015"/>
                  </a:lnTo>
                  <a:lnTo>
                    <a:pt x="199151" y="31317"/>
                  </a:lnTo>
                  <a:lnTo>
                    <a:pt x="198637" y="29478"/>
                  </a:lnTo>
                  <a:lnTo>
                    <a:pt x="197589" y="27548"/>
                  </a:lnTo>
                  <a:lnTo>
                    <a:pt x="169065" y="3392"/>
                  </a:lnTo>
                  <a:lnTo>
                    <a:pt x="158582" y="555"/>
                  </a:lnTo>
                  <a:lnTo>
                    <a:pt x="145222" y="0"/>
                  </a:lnTo>
                  <a:lnTo>
                    <a:pt x="132228" y="2105"/>
                  </a:lnTo>
                  <a:lnTo>
                    <a:pt x="121279" y="7274"/>
                  </a:lnTo>
                  <a:lnTo>
                    <a:pt x="96010" y="28832"/>
                  </a:lnTo>
                  <a:lnTo>
                    <a:pt x="82212" y="52100"/>
                  </a:lnTo>
                  <a:lnTo>
                    <a:pt x="63880" y="94917"/>
                  </a:lnTo>
                  <a:lnTo>
                    <a:pt x="47424" y="138560"/>
                  </a:lnTo>
                  <a:lnTo>
                    <a:pt x="31547" y="182067"/>
                  </a:lnTo>
                  <a:lnTo>
                    <a:pt x="13098" y="227822"/>
                  </a:lnTo>
                  <a:lnTo>
                    <a:pt x="3223" y="252471"/>
                  </a:lnTo>
                  <a:lnTo>
                    <a:pt x="0" y="278132"/>
                  </a:lnTo>
                  <a:lnTo>
                    <a:pt x="2416" y="297966"/>
                  </a:lnTo>
                  <a:lnTo>
                    <a:pt x="5392" y="302495"/>
                  </a:lnTo>
                  <a:lnTo>
                    <a:pt x="14342" y="309408"/>
                  </a:lnTo>
                  <a:lnTo>
                    <a:pt x="41395" y="313896"/>
                  </a:lnTo>
                  <a:lnTo>
                    <a:pt x="82963" y="311855"/>
                  </a:lnTo>
                  <a:lnTo>
                    <a:pt x="144693" y="303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6877"/>
            <p:cNvSpPr/>
            <p:nvPr>
              <p:custDataLst>
                <p:tags r:id="rId142"/>
              </p:custDataLst>
            </p:nvPr>
          </p:nvSpPr>
          <p:spPr>
            <a:xfrm>
              <a:off x="998715" y="2806700"/>
              <a:ext cx="169686" cy="44451"/>
            </a:xfrm>
            <a:custGeom>
              <a:avLst/>
              <a:gdLst/>
              <a:ahLst/>
              <a:cxnLst/>
              <a:rect l="0" t="0" r="0" b="0"/>
              <a:pathLst>
                <a:path w="169686" h="44451">
                  <a:moveTo>
                    <a:pt x="10935" y="44450"/>
                  </a:moveTo>
                  <a:lnTo>
                    <a:pt x="10935" y="44450"/>
                  </a:lnTo>
                  <a:lnTo>
                    <a:pt x="0" y="44450"/>
                  </a:lnTo>
                  <a:lnTo>
                    <a:pt x="39912" y="30635"/>
                  </a:lnTo>
                  <a:lnTo>
                    <a:pt x="77376" y="20601"/>
                  </a:lnTo>
                  <a:lnTo>
                    <a:pt x="124170" y="7519"/>
                  </a:lnTo>
                  <a:lnTo>
                    <a:pt x="1696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8" name="SMARTInkShape-Group1493"/>
          <p:cNvGrpSpPr/>
          <p:nvPr/>
        </p:nvGrpSpPr>
        <p:grpSpPr>
          <a:xfrm>
            <a:off x="482684" y="201378"/>
            <a:ext cx="247567" cy="541573"/>
            <a:chOff x="482684" y="201378"/>
            <a:chExt cx="247567" cy="541573"/>
          </a:xfrm>
        </p:grpSpPr>
        <p:sp>
          <p:nvSpPr>
            <p:cNvPr id="306" name="SMARTInkShape-6878"/>
            <p:cNvSpPr/>
            <p:nvPr>
              <p:custDataLst>
                <p:tags r:id="rId134"/>
              </p:custDataLst>
            </p:nvPr>
          </p:nvSpPr>
          <p:spPr>
            <a:xfrm>
              <a:off x="482684" y="201378"/>
              <a:ext cx="126917" cy="122168"/>
            </a:xfrm>
            <a:custGeom>
              <a:avLst/>
              <a:gdLst/>
              <a:ahLst/>
              <a:cxnLst/>
              <a:rect l="0" t="0" r="0" b="0"/>
              <a:pathLst>
                <a:path w="126917" h="122168">
                  <a:moveTo>
                    <a:pt x="12616" y="90722"/>
                  </a:moveTo>
                  <a:lnTo>
                    <a:pt x="12616" y="90722"/>
                  </a:lnTo>
                  <a:lnTo>
                    <a:pt x="12616" y="65691"/>
                  </a:lnTo>
                  <a:lnTo>
                    <a:pt x="3157" y="110733"/>
                  </a:lnTo>
                  <a:lnTo>
                    <a:pt x="0" y="122167"/>
                  </a:lnTo>
                  <a:lnTo>
                    <a:pt x="11861" y="81605"/>
                  </a:lnTo>
                  <a:lnTo>
                    <a:pt x="25250" y="35211"/>
                  </a:lnTo>
                  <a:lnTo>
                    <a:pt x="30225" y="22306"/>
                  </a:lnTo>
                  <a:lnTo>
                    <a:pt x="40960" y="7813"/>
                  </a:lnTo>
                  <a:lnTo>
                    <a:pt x="48967" y="1427"/>
                  </a:lnTo>
                  <a:lnTo>
                    <a:pt x="60992" y="0"/>
                  </a:lnTo>
                  <a:lnTo>
                    <a:pt x="74333" y="2423"/>
                  </a:lnTo>
                  <a:lnTo>
                    <a:pt x="84966" y="8204"/>
                  </a:lnTo>
                  <a:lnTo>
                    <a:pt x="126916" y="65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6879"/>
            <p:cNvSpPr/>
            <p:nvPr>
              <p:custDataLst>
                <p:tags r:id="rId135"/>
              </p:custDataLst>
            </p:nvPr>
          </p:nvSpPr>
          <p:spPr>
            <a:xfrm>
              <a:off x="508000" y="453757"/>
              <a:ext cx="222251" cy="289194"/>
            </a:xfrm>
            <a:custGeom>
              <a:avLst/>
              <a:gdLst/>
              <a:ahLst/>
              <a:cxnLst/>
              <a:rect l="0" t="0" r="0" b="0"/>
              <a:pathLst>
                <a:path w="222251" h="289194">
                  <a:moveTo>
                    <a:pt x="0" y="289193"/>
                  </a:moveTo>
                  <a:lnTo>
                    <a:pt x="0" y="289193"/>
                  </a:lnTo>
                  <a:lnTo>
                    <a:pt x="706" y="279054"/>
                  </a:lnTo>
                  <a:lnTo>
                    <a:pt x="5026" y="257818"/>
                  </a:lnTo>
                  <a:lnTo>
                    <a:pt x="10540" y="214454"/>
                  </a:lnTo>
                  <a:lnTo>
                    <a:pt x="12273" y="172464"/>
                  </a:lnTo>
                  <a:lnTo>
                    <a:pt x="12616" y="133726"/>
                  </a:lnTo>
                  <a:lnTo>
                    <a:pt x="12683" y="89777"/>
                  </a:lnTo>
                  <a:lnTo>
                    <a:pt x="12695" y="50033"/>
                  </a:lnTo>
                  <a:lnTo>
                    <a:pt x="10818" y="11810"/>
                  </a:lnTo>
                  <a:lnTo>
                    <a:pt x="7232" y="0"/>
                  </a:lnTo>
                  <a:lnTo>
                    <a:pt x="6611" y="8067"/>
                  </a:lnTo>
                  <a:lnTo>
                    <a:pt x="6402" y="44965"/>
                  </a:lnTo>
                  <a:lnTo>
                    <a:pt x="7071" y="80657"/>
                  </a:lnTo>
                  <a:lnTo>
                    <a:pt x="11424" y="118043"/>
                  </a:lnTo>
                  <a:lnTo>
                    <a:pt x="17335" y="161076"/>
                  </a:lnTo>
                  <a:lnTo>
                    <a:pt x="19699" y="175102"/>
                  </a:lnTo>
                  <a:lnTo>
                    <a:pt x="29669" y="198160"/>
                  </a:lnTo>
                  <a:lnTo>
                    <a:pt x="44304" y="216594"/>
                  </a:lnTo>
                  <a:lnTo>
                    <a:pt x="58690" y="227866"/>
                  </a:lnTo>
                  <a:lnTo>
                    <a:pt x="68888" y="228305"/>
                  </a:lnTo>
                  <a:lnTo>
                    <a:pt x="82122" y="225443"/>
                  </a:lnTo>
                  <a:lnTo>
                    <a:pt x="95060" y="219467"/>
                  </a:lnTo>
                  <a:lnTo>
                    <a:pt x="110873" y="204798"/>
                  </a:lnTo>
                  <a:lnTo>
                    <a:pt x="128152" y="170740"/>
                  </a:lnTo>
                  <a:lnTo>
                    <a:pt x="139091" y="124396"/>
                  </a:lnTo>
                  <a:lnTo>
                    <a:pt x="145870" y="85377"/>
                  </a:lnTo>
                  <a:lnTo>
                    <a:pt x="152246" y="38770"/>
                  </a:lnTo>
                  <a:lnTo>
                    <a:pt x="157754" y="14027"/>
                  </a:lnTo>
                  <a:lnTo>
                    <a:pt x="158086" y="13321"/>
                  </a:lnTo>
                  <a:lnTo>
                    <a:pt x="158307" y="13556"/>
                  </a:lnTo>
                  <a:lnTo>
                    <a:pt x="167527" y="57171"/>
                  </a:lnTo>
                  <a:lnTo>
                    <a:pt x="180401" y="93211"/>
                  </a:lnTo>
                  <a:lnTo>
                    <a:pt x="200343" y="129830"/>
                  </a:lnTo>
                  <a:lnTo>
                    <a:pt x="222250" y="155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9" name="SMARTInkShape-6880"/>
          <p:cNvSpPr/>
          <p:nvPr>
            <p:custDataLst>
              <p:tags r:id="rId6"/>
            </p:custDataLst>
          </p:nvPr>
        </p:nvSpPr>
        <p:spPr>
          <a:xfrm>
            <a:off x="4415205" y="1341256"/>
            <a:ext cx="156796" cy="233545"/>
          </a:xfrm>
          <a:custGeom>
            <a:avLst/>
            <a:gdLst/>
            <a:ahLst/>
            <a:cxnLst/>
            <a:rect l="0" t="0" r="0" b="0"/>
            <a:pathLst>
              <a:path w="156796" h="233545">
                <a:moveTo>
                  <a:pt x="118695" y="17644"/>
                </a:moveTo>
                <a:lnTo>
                  <a:pt x="118695" y="17644"/>
                </a:lnTo>
                <a:lnTo>
                  <a:pt x="127533" y="3338"/>
                </a:lnTo>
                <a:lnTo>
                  <a:pt x="131560" y="702"/>
                </a:lnTo>
                <a:lnTo>
                  <a:pt x="133622" y="0"/>
                </a:lnTo>
                <a:lnTo>
                  <a:pt x="134996" y="237"/>
                </a:lnTo>
                <a:lnTo>
                  <a:pt x="135913" y="1100"/>
                </a:lnTo>
                <a:lnTo>
                  <a:pt x="136523" y="2381"/>
                </a:lnTo>
                <a:lnTo>
                  <a:pt x="137383" y="17669"/>
                </a:lnTo>
                <a:lnTo>
                  <a:pt x="122001" y="61949"/>
                </a:lnTo>
                <a:lnTo>
                  <a:pt x="99044" y="109494"/>
                </a:lnTo>
                <a:lnTo>
                  <a:pt x="59396" y="153117"/>
                </a:lnTo>
                <a:lnTo>
                  <a:pt x="35116" y="167302"/>
                </a:lnTo>
                <a:lnTo>
                  <a:pt x="21341" y="170471"/>
                </a:lnTo>
                <a:lnTo>
                  <a:pt x="15692" y="170329"/>
                </a:lnTo>
                <a:lnTo>
                  <a:pt x="11221" y="168117"/>
                </a:lnTo>
                <a:lnTo>
                  <a:pt x="4371" y="160016"/>
                </a:lnTo>
                <a:lnTo>
                  <a:pt x="857" y="149359"/>
                </a:lnTo>
                <a:lnTo>
                  <a:pt x="0" y="137567"/>
                </a:lnTo>
                <a:lnTo>
                  <a:pt x="1972" y="125271"/>
                </a:lnTo>
                <a:lnTo>
                  <a:pt x="7080" y="116513"/>
                </a:lnTo>
                <a:lnTo>
                  <a:pt x="10419" y="113190"/>
                </a:lnTo>
                <a:lnTo>
                  <a:pt x="19772" y="109498"/>
                </a:lnTo>
                <a:lnTo>
                  <a:pt x="25229" y="108513"/>
                </a:lnTo>
                <a:lnTo>
                  <a:pt x="38820" y="111182"/>
                </a:lnTo>
                <a:lnTo>
                  <a:pt x="53561" y="117778"/>
                </a:lnTo>
                <a:lnTo>
                  <a:pt x="100464" y="158417"/>
                </a:lnTo>
                <a:lnTo>
                  <a:pt x="134446" y="201005"/>
                </a:lnTo>
                <a:lnTo>
                  <a:pt x="156795" y="23354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6" name="SMARTInkShape-Group1495"/>
          <p:cNvGrpSpPr/>
          <p:nvPr/>
        </p:nvGrpSpPr>
        <p:grpSpPr>
          <a:xfrm>
            <a:off x="3009900" y="1035245"/>
            <a:ext cx="1308101" cy="761806"/>
            <a:chOff x="3009900" y="1035245"/>
            <a:chExt cx="1308101" cy="761806"/>
          </a:xfrm>
        </p:grpSpPr>
        <p:sp>
          <p:nvSpPr>
            <p:cNvPr id="310" name="SMARTInkShape-6881"/>
            <p:cNvSpPr/>
            <p:nvPr>
              <p:custDataLst>
                <p:tags r:id="rId118"/>
              </p:custDataLst>
            </p:nvPr>
          </p:nvSpPr>
          <p:spPr>
            <a:xfrm>
              <a:off x="4212337" y="1485900"/>
              <a:ext cx="105664" cy="27534"/>
            </a:xfrm>
            <a:custGeom>
              <a:avLst/>
              <a:gdLst/>
              <a:ahLst/>
              <a:cxnLst/>
              <a:rect l="0" t="0" r="0" b="0"/>
              <a:pathLst>
                <a:path w="105664" h="27534">
                  <a:moveTo>
                    <a:pt x="23113" y="0"/>
                  </a:moveTo>
                  <a:lnTo>
                    <a:pt x="23113" y="0"/>
                  </a:lnTo>
                  <a:lnTo>
                    <a:pt x="2862" y="20957"/>
                  </a:lnTo>
                  <a:lnTo>
                    <a:pt x="0" y="26483"/>
                  </a:lnTo>
                  <a:lnTo>
                    <a:pt x="2060" y="27533"/>
                  </a:lnTo>
                  <a:lnTo>
                    <a:pt x="40009" y="22449"/>
                  </a:lnTo>
                  <a:lnTo>
                    <a:pt x="105663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6882"/>
            <p:cNvSpPr/>
            <p:nvPr>
              <p:custDataLst>
                <p:tags r:id="rId119"/>
              </p:custDataLst>
            </p:nvPr>
          </p:nvSpPr>
          <p:spPr>
            <a:xfrm>
              <a:off x="4191000" y="1422400"/>
              <a:ext cx="95251" cy="5468"/>
            </a:xfrm>
            <a:custGeom>
              <a:avLst/>
              <a:gdLst/>
              <a:ahLst/>
              <a:cxnLst/>
              <a:rect l="0" t="0" r="0" b="0"/>
              <a:pathLst>
                <a:path w="95251" h="5468">
                  <a:moveTo>
                    <a:pt x="0" y="0"/>
                  </a:moveTo>
                  <a:lnTo>
                    <a:pt x="0" y="0"/>
                  </a:lnTo>
                  <a:lnTo>
                    <a:pt x="23144" y="546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6883"/>
            <p:cNvSpPr/>
            <p:nvPr>
              <p:custDataLst>
                <p:tags r:id="rId120"/>
              </p:custDataLst>
            </p:nvPr>
          </p:nvSpPr>
          <p:spPr>
            <a:xfrm>
              <a:off x="4026783" y="1485900"/>
              <a:ext cx="11818" cy="31751"/>
            </a:xfrm>
            <a:custGeom>
              <a:avLst/>
              <a:gdLst/>
              <a:ahLst/>
              <a:cxnLst/>
              <a:rect l="0" t="0" r="0" b="0"/>
              <a:pathLst>
                <a:path w="11818" h="31751">
                  <a:moveTo>
                    <a:pt x="5467" y="31750"/>
                  </a:moveTo>
                  <a:lnTo>
                    <a:pt x="5467" y="31750"/>
                  </a:lnTo>
                  <a:lnTo>
                    <a:pt x="0" y="11977"/>
                  </a:lnTo>
                  <a:lnTo>
                    <a:pt x="411" y="9396"/>
                  </a:lnTo>
                  <a:lnTo>
                    <a:pt x="2749" y="4646"/>
                  </a:lnTo>
                  <a:lnTo>
                    <a:pt x="4360" y="3097"/>
                  </a:lnTo>
                  <a:lnTo>
                    <a:pt x="11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6884"/>
            <p:cNvSpPr/>
            <p:nvPr>
              <p:custDataLst>
                <p:tags r:id="rId121"/>
              </p:custDataLst>
            </p:nvPr>
          </p:nvSpPr>
          <p:spPr>
            <a:xfrm>
              <a:off x="4032250" y="154305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8789"/>
                  </a:lnTo>
                  <a:lnTo>
                    <a:pt x="7004" y="53404"/>
                  </a:lnTo>
                  <a:lnTo>
                    <a:pt x="127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6885"/>
            <p:cNvSpPr/>
            <p:nvPr>
              <p:custDataLst>
                <p:tags r:id="rId122"/>
              </p:custDataLst>
            </p:nvPr>
          </p:nvSpPr>
          <p:spPr>
            <a:xfrm>
              <a:off x="3023123" y="1604178"/>
              <a:ext cx="24878" cy="34123"/>
            </a:xfrm>
            <a:custGeom>
              <a:avLst/>
              <a:gdLst/>
              <a:ahLst/>
              <a:cxnLst/>
              <a:rect l="0" t="0" r="0" b="0"/>
              <a:pathLst>
                <a:path w="24878" h="34123">
                  <a:moveTo>
                    <a:pt x="12177" y="34122"/>
                  </a:moveTo>
                  <a:lnTo>
                    <a:pt x="12177" y="34122"/>
                  </a:lnTo>
                  <a:lnTo>
                    <a:pt x="1242" y="8882"/>
                  </a:lnTo>
                  <a:lnTo>
                    <a:pt x="0" y="930"/>
                  </a:lnTo>
                  <a:lnTo>
                    <a:pt x="1942" y="0"/>
                  </a:lnTo>
                  <a:lnTo>
                    <a:pt x="9745" y="847"/>
                  </a:lnTo>
                  <a:lnTo>
                    <a:pt x="24877" y="8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6886"/>
            <p:cNvSpPr/>
            <p:nvPr>
              <p:custDataLst>
                <p:tags r:id="rId123"/>
              </p:custDataLst>
            </p:nvPr>
          </p:nvSpPr>
          <p:spPr>
            <a:xfrm>
              <a:off x="3136900" y="1670050"/>
              <a:ext cx="63501" cy="22709"/>
            </a:xfrm>
            <a:custGeom>
              <a:avLst/>
              <a:gdLst/>
              <a:ahLst/>
              <a:cxnLst/>
              <a:rect l="0" t="0" r="0" b="0"/>
              <a:pathLst>
                <a:path w="63501" h="22709">
                  <a:moveTo>
                    <a:pt x="0" y="19050"/>
                  </a:moveTo>
                  <a:lnTo>
                    <a:pt x="0" y="19050"/>
                  </a:lnTo>
                  <a:lnTo>
                    <a:pt x="0" y="22708"/>
                  </a:lnTo>
                  <a:lnTo>
                    <a:pt x="0" y="21146"/>
                  </a:lnTo>
                  <a:lnTo>
                    <a:pt x="6742" y="12929"/>
                  </a:lnTo>
                  <a:lnTo>
                    <a:pt x="17677" y="4928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6887"/>
            <p:cNvSpPr/>
            <p:nvPr>
              <p:custDataLst>
                <p:tags r:id="rId124"/>
              </p:custDataLst>
            </p:nvPr>
          </p:nvSpPr>
          <p:spPr>
            <a:xfrm>
              <a:off x="3137685" y="1739900"/>
              <a:ext cx="88116" cy="46118"/>
            </a:xfrm>
            <a:custGeom>
              <a:avLst/>
              <a:gdLst/>
              <a:ahLst/>
              <a:cxnLst/>
              <a:rect l="0" t="0" r="0" b="0"/>
              <a:pathLst>
                <a:path w="88116" h="46118">
                  <a:moveTo>
                    <a:pt x="18265" y="12700"/>
                  </a:moveTo>
                  <a:lnTo>
                    <a:pt x="18265" y="12700"/>
                  </a:lnTo>
                  <a:lnTo>
                    <a:pt x="3187" y="34685"/>
                  </a:lnTo>
                  <a:lnTo>
                    <a:pt x="392" y="43438"/>
                  </a:lnTo>
                  <a:lnTo>
                    <a:pt x="0" y="45892"/>
                  </a:lnTo>
                  <a:lnTo>
                    <a:pt x="2561" y="46117"/>
                  </a:lnTo>
                  <a:lnTo>
                    <a:pt x="43291" y="28145"/>
                  </a:lnTo>
                  <a:lnTo>
                    <a:pt x="881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6888"/>
            <p:cNvSpPr/>
            <p:nvPr>
              <p:custDataLst>
                <p:tags r:id="rId125"/>
              </p:custDataLst>
            </p:nvPr>
          </p:nvSpPr>
          <p:spPr>
            <a:xfrm>
              <a:off x="3009900" y="1035245"/>
              <a:ext cx="171451" cy="104926"/>
            </a:xfrm>
            <a:custGeom>
              <a:avLst/>
              <a:gdLst/>
              <a:ahLst/>
              <a:cxnLst/>
              <a:rect l="0" t="0" r="0" b="0"/>
              <a:pathLst>
                <a:path w="171451" h="104926">
                  <a:moveTo>
                    <a:pt x="0" y="69655"/>
                  </a:moveTo>
                  <a:lnTo>
                    <a:pt x="0" y="69655"/>
                  </a:lnTo>
                  <a:lnTo>
                    <a:pt x="0" y="66284"/>
                  </a:lnTo>
                  <a:lnTo>
                    <a:pt x="6467" y="43934"/>
                  </a:lnTo>
                  <a:lnTo>
                    <a:pt x="7839" y="43335"/>
                  </a:lnTo>
                  <a:lnTo>
                    <a:pt x="9460" y="43642"/>
                  </a:lnTo>
                  <a:lnTo>
                    <a:pt x="10540" y="45257"/>
                  </a:lnTo>
                  <a:lnTo>
                    <a:pt x="23475" y="88383"/>
                  </a:lnTo>
                  <a:lnTo>
                    <a:pt x="30521" y="104925"/>
                  </a:lnTo>
                  <a:lnTo>
                    <a:pt x="31636" y="104457"/>
                  </a:lnTo>
                  <a:lnTo>
                    <a:pt x="34757" y="100175"/>
                  </a:lnTo>
                  <a:lnTo>
                    <a:pt x="41422" y="54284"/>
                  </a:lnTo>
                  <a:lnTo>
                    <a:pt x="48749" y="32485"/>
                  </a:lnTo>
                  <a:lnTo>
                    <a:pt x="59061" y="15740"/>
                  </a:lnTo>
                  <a:lnTo>
                    <a:pt x="72581" y="5006"/>
                  </a:lnTo>
                  <a:lnTo>
                    <a:pt x="80137" y="1156"/>
                  </a:lnTo>
                  <a:lnTo>
                    <a:pt x="87292" y="0"/>
                  </a:lnTo>
                  <a:lnTo>
                    <a:pt x="100885" y="2479"/>
                  </a:lnTo>
                  <a:lnTo>
                    <a:pt x="120438" y="15179"/>
                  </a:lnTo>
                  <a:lnTo>
                    <a:pt x="137280" y="35480"/>
                  </a:lnTo>
                  <a:lnTo>
                    <a:pt x="171450" y="887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6889"/>
            <p:cNvSpPr/>
            <p:nvPr>
              <p:custDataLst>
                <p:tags r:id="rId126"/>
              </p:custDataLst>
            </p:nvPr>
          </p:nvSpPr>
          <p:spPr>
            <a:xfrm>
              <a:off x="3525394" y="1428750"/>
              <a:ext cx="240157" cy="46758"/>
            </a:xfrm>
            <a:custGeom>
              <a:avLst/>
              <a:gdLst/>
              <a:ahLst/>
              <a:cxnLst/>
              <a:rect l="0" t="0" r="0" b="0"/>
              <a:pathLst>
                <a:path w="240157" h="46758">
                  <a:moveTo>
                    <a:pt x="11556" y="25400"/>
                  </a:moveTo>
                  <a:lnTo>
                    <a:pt x="11556" y="25400"/>
                  </a:lnTo>
                  <a:lnTo>
                    <a:pt x="6486" y="31175"/>
                  </a:lnTo>
                  <a:lnTo>
                    <a:pt x="1430" y="40595"/>
                  </a:lnTo>
                  <a:lnTo>
                    <a:pt x="0" y="45794"/>
                  </a:lnTo>
                  <a:lnTo>
                    <a:pt x="1736" y="46757"/>
                  </a:lnTo>
                  <a:lnTo>
                    <a:pt x="9308" y="45946"/>
                  </a:lnTo>
                  <a:lnTo>
                    <a:pt x="51930" y="32714"/>
                  </a:lnTo>
                  <a:lnTo>
                    <a:pt x="99259" y="23473"/>
                  </a:lnTo>
                  <a:lnTo>
                    <a:pt x="140474" y="16990"/>
                  </a:lnTo>
                  <a:lnTo>
                    <a:pt x="172099" y="10844"/>
                  </a:lnTo>
                  <a:lnTo>
                    <a:pt x="2401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6890"/>
            <p:cNvSpPr/>
            <p:nvPr>
              <p:custDataLst>
                <p:tags r:id="rId127"/>
              </p:custDataLst>
            </p:nvPr>
          </p:nvSpPr>
          <p:spPr>
            <a:xfrm>
              <a:off x="3810000" y="1355830"/>
              <a:ext cx="152401" cy="225321"/>
            </a:xfrm>
            <a:custGeom>
              <a:avLst/>
              <a:gdLst/>
              <a:ahLst/>
              <a:cxnLst/>
              <a:rect l="0" t="0" r="0" b="0"/>
              <a:pathLst>
                <a:path w="152401" h="225321">
                  <a:moveTo>
                    <a:pt x="152400" y="9420"/>
                  </a:moveTo>
                  <a:lnTo>
                    <a:pt x="152400" y="9420"/>
                  </a:lnTo>
                  <a:lnTo>
                    <a:pt x="152400" y="582"/>
                  </a:lnTo>
                  <a:lnTo>
                    <a:pt x="150988" y="0"/>
                  </a:lnTo>
                  <a:lnTo>
                    <a:pt x="145658" y="1235"/>
                  </a:lnTo>
                  <a:lnTo>
                    <a:pt x="121304" y="28055"/>
                  </a:lnTo>
                  <a:lnTo>
                    <a:pt x="93498" y="69206"/>
                  </a:lnTo>
                  <a:lnTo>
                    <a:pt x="67778" y="111148"/>
                  </a:lnTo>
                  <a:lnTo>
                    <a:pt x="39677" y="156750"/>
                  </a:lnTo>
                  <a:lnTo>
                    <a:pt x="16775" y="198997"/>
                  </a:lnTo>
                  <a:lnTo>
                    <a:pt x="0" y="225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6891"/>
            <p:cNvSpPr/>
            <p:nvPr>
              <p:custDataLst>
                <p:tags r:id="rId128"/>
              </p:custDataLst>
            </p:nvPr>
          </p:nvSpPr>
          <p:spPr>
            <a:xfrm>
              <a:off x="3497597" y="1172955"/>
              <a:ext cx="261604" cy="58946"/>
            </a:xfrm>
            <a:custGeom>
              <a:avLst/>
              <a:gdLst/>
              <a:ahLst/>
              <a:cxnLst/>
              <a:rect l="0" t="0" r="0" b="0"/>
              <a:pathLst>
                <a:path w="261604" h="58946">
                  <a:moveTo>
                    <a:pt x="33003" y="58945"/>
                  </a:moveTo>
                  <a:lnTo>
                    <a:pt x="33003" y="58945"/>
                  </a:lnTo>
                  <a:lnTo>
                    <a:pt x="18500" y="50217"/>
                  </a:lnTo>
                  <a:lnTo>
                    <a:pt x="6284" y="46011"/>
                  </a:lnTo>
                  <a:lnTo>
                    <a:pt x="431" y="40026"/>
                  </a:lnTo>
                  <a:lnTo>
                    <a:pt x="0" y="37866"/>
                  </a:lnTo>
                  <a:lnTo>
                    <a:pt x="1124" y="36425"/>
                  </a:lnTo>
                  <a:lnTo>
                    <a:pt x="36662" y="27372"/>
                  </a:lnTo>
                  <a:lnTo>
                    <a:pt x="69201" y="19983"/>
                  </a:lnTo>
                  <a:lnTo>
                    <a:pt x="104123" y="12701"/>
                  </a:lnTo>
                  <a:lnTo>
                    <a:pt x="138461" y="7112"/>
                  </a:lnTo>
                  <a:lnTo>
                    <a:pt x="179412" y="0"/>
                  </a:lnTo>
                  <a:lnTo>
                    <a:pt x="217259" y="165"/>
                  </a:lnTo>
                  <a:lnTo>
                    <a:pt x="250649" y="2179"/>
                  </a:lnTo>
                  <a:lnTo>
                    <a:pt x="261603" y="8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6892"/>
            <p:cNvSpPr/>
            <p:nvPr>
              <p:custDataLst>
                <p:tags r:id="rId129"/>
              </p:custDataLst>
            </p:nvPr>
          </p:nvSpPr>
          <p:spPr>
            <a:xfrm>
              <a:off x="3829050" y="1368530"/>
              <a:ext cx="107951" cy="142771"/>
            </a:xfrm>
            <a:custGeom>
              <a:avLst/>
              <a:gdLst/>
              <a:ahLst/>
              <a:cxnLst/>
              <a:rect l="0" t="0" r="0" b="0"/>
              <a:pathLst>
                <a:path w="107951" h="142771">
                  <a:moveTo>
                    <a:pt x="0" y="9420"/>
                  </a:moveTo>
                  <a:lnTo>
                    <a:pt x="0" y="9420"/>
                  </a:lnTo>
                  <a:lnTo>
                    <a:pt x="0" y="6049"/>
                  </a:lnTo>
                  <a:lnTo>
                    <a:pt x="1881" y="2512"/>
                  </a:lnTo>
                  <a:lnTo>
                    <a:pt x="3371" y="582"/>
                  </a:lnTo>
                  <a:lnTo>
                    <a:pt x="5069" y="0"/>
                  </a:lnTo>
                  <a:lnTo>
                    <a:pt x="6907" y="318"/>
                  </a:lnTo>
                  <a:lnTo>
                    <a:pt x="11537" y="3258"/>
                  </a:lnTo>
                  <a:lnTo>
                    <a:pt x="23487" y="15669"/>
                  </a:lnTo>
                  <a:lnTo>
                    <a:pt x="56759" y="61487"/>
                  </a:lnTo>
                  <a:lnTo>
                    <a:pt x="81061" y="104058"/>
                  </a:lnTo>
                  <a:lnTo>
                    <a:pt x="92142" y="126596"/>
                  </a:lnTo>
                  <a:lnTo>
                    <a:pt x="107950" y="142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6893"/>
            <p:cNvSpPr/>
            <p:nvPr>
              <p:custDataLst>
                <p:tags r:id="rId130"/>
              </p:custDataLst>
            </p:nvPr>
          </p:nvSpPr>
          <p:spPr>
            <a:xfrm>
              <a:off x="3600450" y="1172268"/>
              <a:ext cx="44451" cy="269183"/>
            </a:xfrm>
            <a:custGeom>
              <a:avLst/>
              <a:gdLst/>
              <a:ahLst/>
              <a:cxnLst/>
              <a:rect l="0" t="0" r="0" b="0"/>
              <a:pathLst>
                <a:path w="44451" h="269183">
                  <a:moveTo>
                    <a:pt x="0" y="15182"/>
                  </a:moveTo>
                  <a:lnTo>
                    <a:pt x="0" y="15182"/>
                  </a:lnTo>
                  <a:lnTo>
                    <a:pt x="0" y="8440"/>
                  </a:lnTo>
                  <a:lnTo>
                    <a:pt x="1881" y="3248"/>
                  </a:lnTo>
                  <a:lnTo>
                    <a:pt x="3371" y="876"/>
                  </a:lnTo>
                  <a:lnTo>
                    <a:pt x="4364" y="0"/>
                  </a:lnTo>
                  <a:lnTo>
                    <a:pt x="5026" y="122"/>
                  </a:lnTo>
                  <a:lnTo>
                    <a:pt x="9460" y="12129"/>
                  </a:lnTo>
                  <a:lnTo>
                    <a:pt x="19181" y="58594"/>
                  </a:lnTo>
                  <a:lnTo>
                    <a:pt x="24171" y="100114"/>
                  </a:lnTo>
                  <a:lnTo>
                    <a:pt x="28407" y="135440"/>
                  </a:lnTo>
                  <a:lnTo>
                    <a:pt x="34130" y="177187"/>
                  </a:lnTo>
                  <a:lnTo>
                    <a:pt x="38021" y="217379"/>
                  </a:lnTo>
                  <a:lnTo>
                    <a:pt x="44450" y="269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6894"/>
            <p:cNvSpPr/>
            <p:nvPr>
              <p:custDataLst>
                <p:tags r:id="rId131"/>
              </p:custDataLst>
            </p:nvPr>
          </p:nvSpPr>
          <p:spPr>
            <a:xfrm>
              <a:off x="3282950" y="1682750"/>
              <a:ext cx="1" cy="114301"/>
            </a:xfrm>
            <a:custGeom>
              <a:avLst/>
              <a:gdLst/>
              <a:ahLst/>
              <a:cxnLst/>
              <a:rect l="0" t="0" r="0" b="0"/>
              <a:pathLst>
                <a:path w="1" h="114301">
                  <a:moveTo>
                    <a:pt x="0" y="0"/>
                  </a:moveTo>
                  <a:lnTo>
                    <a:pt x="0" y="0"/>
                  </a:lnTo>
                  <a:lnTo>
                    <a:pt x="0" y="47530"/>
                  </a:lnTo>
                  <a:lnTo>
                    <a:pt x="0" y="87941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6895"/>
            <p:cNvSpPr/>
            <p:nvPr>
              <p:custDataLst>
                <p:tags r:id="rId132"/>
              </p:custDataLst>
            </p:nvPr>
          </p:nvSpPr>
          <p:spPr>
            <a:xfrm>
              <a:off x="3056058" y="1689100"/>
              <a:ext cx="10993" cy="101601"/>
            </a:xfrm>
            <a:custGeom>
              <a:avLst/>
              <a:gdLst/>
              <a:ahLst/>
              <a:cxnLst/>
              <a:rect l="0" t="0" r="0" b="0"/>
              <a:pathLst>
                <a:path w="10993" h="101601">
                  <a:moveTo>
                    <a:pt x="4642" y="0"/>
                  </a:moveTo>
                  <a:lnTo>
                    <a:pt x="4642" y="0"/>
                  </a:lnTo>
                  <a:lnTo>
                    <a:pt x="8013" y="3371"/>
                  </a:lnTo>
                  <a:lnTo>
                    <a:pt x="7595" y="6481"/>
                  </a:lnTo>
                  <a:lnTo>
                    <a:pt x="547" y="26680"/>
                  </a:lnTo>
                  <a:lnTo>
                    <a:pt x="0" y="40080"/>
                  </a:lnTo>
                  <a:lnTo>
                    <a:pt x="8506" y="86362"/>
                  </a:lnTo>
                  <a:lnTo>
                    <a:pt x="10992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6896"/>
            <p:cNvSpPr/>
            <p:nvPr>
              <p:custDataLst>
                <p:tags r:id="rId133"/>
              </p:custDataLst>
            </p:nvPr>
          </p:nvSpPr>
          <p:spPr>
            <a:xfrm>
              <a:off x="3021691" y="1182012"/>
              <a:ext cx="362860" cy="348033"/>
            </a:xfrm>
            <a:custGeom>
              <a:avLst/>
              <a:gdLst/>
              <a:ahLst/>
              <a:cxnLst/>
              <a:rect l="0" t="0" r="0" b="0"/>
              <a:pathLst>
                <a:path w="362860" h="348033">
                  <a:moveTo>
                    <a:pt x="216809" y="18138"/>
                  </a:moveTo>
                  <a:lnTo>
                    <a:pt x="216809" y="18138"/>
                  </a:lnTo>
                  <a:lnTo>
                    <a:pt x="216809" y="14767"/>
                  </a:lnTo>
                  <a:lnTo>
                    <a:pt x="218690" y="11231"/>
                  </a:lnTo>
                  <a:lnTo>
                    <a:pt x="220180" y="9300"/>
                  </a:lnTo>
                  <a:lnTo>
                    <a:pt x="225598" y="7154"/>
                  </a:lnTo>
                  <a:lnTo>
                    <a:pt x="233832" y="5777"/>
                  </a:lnTo>
                  <a:lnTo>
                    <a:pt x="234508" y="4958"/>
                  </a:lnTo>
                  <a:lnTo>
                    <a:pt x="235681" y="0"/>
                  </a:lnTo>
                  <a:lnTo>
                    <a:pt x="225693" y="2729"/>
                  </a:lnTo>
                  <a:lnTo>
                    <a:pt x="183783" y="24476"/>
                  </a:lnTo>
                  <a:lnTo>
                    <a:pt x="146581" y="44240"/>
                  </a:lnTo>
                  <a:lnTo>
                    <a:pt x="108747" y="66951"/>
                  </a:lnTo>
                  <a:lnTo>
                    <a:pt x="65563" y="90183"/>
                  </a:lnTo>
                  <a:lnTo>
                    <a:pt x="45701" y="103220"/>
                  </a:lnTo>
                  <a:lnTo>
                    <a:pt x="39237" y="108726"/>
                  </a:lnTo>
                  <a:lnTo>
                    <a:pt x="35633" y="114513"/>
                  </a:lnTo>
                  <a:lnTo>
                    <a:pt x="33511" y="126588"/>
                  </a:lnTo>
                  <a:lnTo>
                    <a:pt x="35343" y="132066"/>
                  </a:lnTo>
                  <a:lnTo>
                    <a:pt x="43024" y="141915"/>
                  </a:lnTo>
                  <a:lnTo>
                    <a:pt x="90550" y="159736"/>
                  </a:lnTo>
                  <a:lnTo>
                    <a:pt x="134322" y="172590"/>
                  </a:lnTo>
                  <a:lnTo>
                    <a:pt x="154042" y="181093"/>
                  </a:lnTo>
                  <a:lnTo>
                    <a:pt x="159442" y="186747"/>
                  </a:lnTo>
                  <a:lnTo>
                    <a:pt x="162337" y="193338"/>
                  </a:lnTo>
                  <a:lnTo>
                    <a:pt x="163561" y="200555"/>
                  </a:lnTo>
                  <a:lnTo>
                    <a:pt x="161555" y="208188"/>
                  </a:lnTo>
                  <a:lnTo>
                    <a:pt x="151800" y="224195"/>
                  </a:lnTo>
                  <a:lnTo>
                    <a:pt x="113813" y="259715"/>
                  </a:lnTo>
                  <a:lnTo>
                    <a:pt x="72387" y="285989"/>
                  </a:lnTo>
                  <a:lnTo>
                    <a:pt x="30435" y="311714"/>
                  </a:lnTo>
                  <a:lnTo>
                    <a:pt x="5894" y="329725"/>
                  </a:lnTo>
                  <a:lnTo>
                    <a:pt x="0" y="335929"/>
                  </a:lnTo>
                  <a:lnTo>
                    <a:pt x="303" y="340771"/>
                  </a:lnTo>
                  <a:lnTo>
                    <a:pt x="4738" y="344705"/>
                  </a:lnTo>
                  <a:lnTo>
                    <a:pt x="11928" y="348032"/>
                  </a:lnTo>
                  <a:lnTo>
                    <a:pt x="49016" y="345974"/>
                  </a:lnTo>
                  <a:lnTo>
                    <a:pt x="89011" y="343169"/>
                  </a:lnTo>
                  <a:lnTo>
                    <a:pt x="124262" y="340631"/>
                  </a:lnTo>
                  <a:lnTo>
                    <a:pt x="166504" y="336446"/>
                  </a:lnTo>
                  <a:lnTo>
                    <a:pt x="213502" y="329882"/>
                  </a:lnTo>
                  <a:lnTo>
                    <a:pt x="256967" y="324143"/>
                  </a:lnTo>
                  <a:lnTo>
                    <a:pt x="293923" y="319240"/>
                  </a:lnTo>
                  <a:lnTo>
                    <a:pt x="362859" y="310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0" name="SMARTInkShape-Group1496"/>
          <p:cNvGrpSpPr/>
          <p:nvPr/>
        </p:nvGrpSpPr>
        <p:grpSpPr>
          <a:xfrm>
            <a:off x="2430444" y="1190360"/>
            <a:ext cx="223857" cy="568591"/>
            <a:chOff x="2430444" y="1190360"/>
            <a:chExt cx="223857" cy="568591"/>
          </a:xfrm>
        </p:grpSpPr>
        <p:sp>
          <p:nvSpPr>
            <p:cNvPr id="327" name="SMARTInkShape-6897"/>
            <p:cNvSpPr/>
            <p:nvPr>
              <p:custDataLst>
                <p:tags r:id="rId115"/>
              </p:custDataLst>
            </p:nvPr>
          </p:nvSpPr>
          <p:spPr>
            <a:xfrm>
              <a:off x="2508250" y="1190360"/>
              <a:ext cx="25401" cy="263791"/>
            </a:xfrm>
            <a:custGeom>
              <a:avLst/>
              <a:gdLst/>
              <a:ahLst/>
              <a:cxnLst/>
              <a:rect l="0" t="0" r="0" b="0"/>
              <a:pathLst>
                <a:path w="25401" h="263791">
                  <a:moveTo>
                    <a:pt x="0" y="22490"/>
                  </a:moveTo>
                  <a:lnTo>
                    <a:pt x="0" y="22490"/>
                  </a:lnTo>
                  <a:lnTo>
                    <a:pt x="0" y="19119"/>
                  </a:lnTo>
                  <a:lnTo>
                    <a:pt x="8023" y="3636"/>
                  </a:lnTo>
                  <a:lnTo>
                    <a:pt x="8170" y="1454"/>
                  </a:lnTo>
                  <a:lnTo>
                    <a:pt x="7563" y="0"/>
                  </a:lnTo>
                  <a:lnTo>
                    <a:pt x="10081" y="4694"/>
                  </a:lnTo>
                  <a:lnTo>
                    <a:pt x="19263" y="50564"/>
                  </a:lnTo>
                  <a:lnTo>
                    <a:pt x="23582" y="90545"/>
                  </a:lnTo>
                  <a:lnTo>
                    <a:pt x="24861" y="138140"/>
                  </a:lnTo>
                  <a:lnTo>
                    <a:pt x="25241" y="178583"/>
                  </a:lnTo>
                  <a:lnTo>
                    <a:pt x="25369" y="224695"/>
                  </a:lnTo>
                  <a:lnTo>
                    <a:pt x="25400" y="263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6898"/>
            <p:cNvSpPr/>
            <p:nvPr>
              <p:custDataLst>
                <p:tags r:id="rId116"/>
              </p:custDataLst>
            </p:nvPr>
          </p:nvSpPr>
          <p:spPr>
            <a:xfrm>
              <a:off x="2482871" y="1631950"/>
              <a:ext cx="133330" cy="127001"/>
            </a:xfrm>
            <a:custGeom>
              <a:avLst/>
              <a:gdLst/>
              <a:ahLst/>
              <a:cxnLst/>
              <a:rect l="0" t="0" r="0" b="0"/>
              <a:pathLst>
                <a:path w="133330" h="127001">
                  <a:moveTo>
                    <a:pt x="19029" y="0"/>
                  </a:moveTo>
                  <a:lnTo>
                    <a:pt x="19029" y="0"/>
                  </a:lnTo>
                  <a:lnTo>
                    <a:pt x="6164" y="40477"/>
                  </a:lnTo>
                  <a:lnTo>
                    <a:pt x="793" y="77088"/>
                  </a:lnTo>
                  <a:lnTo>
                    <a:pt x="0" y="121909"/>
                  </a:lnTo>
                  <a:lnTo>
                    <a:pt x="1865" y="108695"/>
                  </a:lnTo>
                  <a:lnTo>
                    <a:pt x="15560" y="69213"/>
                  </a:lnTo>
                  <a:lnTo>
                    <a:pt x="34989" y="26110"/>
                  </a:lnTo>
                  <a:lnTo>
                    <a:pt x="48936" y="12545"/>
                  </a:lnTo>
                  <a:lnTo>
                    <a:pt x="64541" y="5576"/>
                  </a:lnTo>
                  <a:lnTo>
                    <a:pt x="80179" y="3184"/>
                  </a:lnTo>
                  <a:lnTo>
                    <a:pt x="94184" y="4472"/>
                  </a:lnTo>
                  <a:lnTo>
                    <a:pt x="107465" y="14923"/>
                  </a:lnTo>
                  <a:lnTo>
                    <a:pt x="113969" y="22649"/>
                  </a:lnTo>
                  <a:lnTo>
                    <a:pt x="126495" y="57119"/>
                  </a:lnTo>
                  <a:lnTo>
                    <a:pt x="131979" y="97099"/>
                  </a:lnTo>
                  <a:lnTo>
                    <a:pt x="133329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6899"/>
            <p:cNvSpPr/>
            <p:nvPr>
              <p:custDataLst>
                <p:tags r:id="rId117"/>
              </p:custDataLst>
            </p:nvPr>
          </p:nvSpPr>
          <p:spPr>
            <a:xfrm>
              <a:off x="2430444" y="1474955"/>
              <a:ext cx="223857" cy="41552"/>
            </a:xfrm>
            <a:custGeom>
              <a:avLst/>
              <a:gdLst/>
              <a:ahLst/>
              <a:cxnLst/>
              <a:rect l="0" t="0" r="0" b="0"/>
              <a:pathLst>
                <a:path w="223857" h="41552">
                  <a:moveTo>
                    <a:pt x="14306" y="29995"/>
                  </a:moveTo>
                  <a:lnTo>
                    <a:pt x="14306" y="29995"/>
                  </a:lnTo>
                  <a:lnTo>
                    <a:pt x="0" y="38833"/>
                  </a:lnTo>
                  <a:lnTo>
                    <a:pt x="1947" y="40120"/>
                  </a:lnTo>
                  <a:lnTo>
                    <a:pt x="13517" y="41551"/>
                  </a:lnTo>
                  <a:lnTo>
                    <a:pt x="56004" y="32492"/>
                  </a:lnTo>
                  <a:lnTo>
                    <a:pt x="97096" y="23746"/>
                  </a:lnTo>
                  <a:lnTo>
                    <a:pt x="138398" y="12465"/>
                  </a:lnTo>
                  <a:lnTo>
                    <a:pt x="178544" y="3556"/>
                  </a:lnTo>
                  <a:lnTo>
                    <a:pt x="209052" y="0"/>
                  </a:lnTo>
                  <a:lnTo>
                    <a:pt x="223856" y="45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3" name="SMARTInkShape-Group1497"/>
          <p:cNvGrpSpPr/>
          <p:nvPr/>
        </p:nvGrpSpPr>
        <p:grpSpPr>
          <a:xfrm>
            <a:off x="1733550" y="1422400"/>
            <a:ext cx="209551" cy="122645"/>
            <a:chOff x="1733550" y="1422400"/>
            <a:chExt cx="209551" cy="122645"/>
          </a:xfrm>
        </p:grpSpPr>
        <p:sp>
          <p:nvSpPr>
            <p:cNvPr id="331" name="SMARTInkShape-6900"/>
            <p:cNvSpPr/>
            <p:nvPr>
              <p:custDataLst>
                <p:tags r:id="rId113"/>
              </p:custDataLst>
            </p:nvPr>
          </p:nvSpPr>
          <p:spPr>
            <a:xfrm>
              <a:off x="1769064" y="1511300"/>
              <a:ext cx="174037" cy="33745"/>
            </a:xfrm>
            <a:custGeom>
              <a:avLst/>
              <a:gdLst/>
              <a:ahLst/>
              <a:cxnLst/>
              <a:rect l="0" t="0" r="0" b="0"/>
              <a:pathLst>
                <a:path w="174037" h="33745">
                  <a:moveTo>
                    <a:pt x="21636" y="0"/>
                  </a:moveTo>
                  <a:lnTo>
                    <a:pt x="21636" y="0"/>
                  </a:lnTo>
                  <a:lnTo>
                    <a:pt x="8544" y="13798"/>
                  </a:lnTo>
                  <a:lnTo>
                    <a:pt x="0" y="27104"/>
                  </a:lnTo>
                  <a:lnTo>
                    <a:pt x="156" y="29358"/>
                  </a:lnTo>
                  <a:lnTo>
                    <a:pt x="1672" y="31567"/>
                  </a:lnTo>
                  <a:lnTo>
                    <a:pt x="4093" y="33744"/>
                  </a:lnTo>
                  <a:lnTo>
                    <a:pt x="42760" y="32170"/>
                  </a:lnTo>
                  <a:lnTo>
                    <a:pt x="80106" y="27014"/>
                  </a:lnTo>
                  <a:lnTo>
                    <a:pt x="119316" y="21018"/>
                  </a:lnTo>
                  <a:lnTo>
                    <a:pt x="174036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6901"/>
            <p:cNvSpPr/>
            <p:nvPr>
              <p:custDataLst>
                <p:tags r:id="rId114"/>
              </p:custDataLst>
            </p:nvPr>
          </p:nvSpPr>
          <p:spPr>
            <a:xfrm>
              <a:off x="1733550" y="1422400"/>
              <a:ext cx="158751" cy="18168"/>
            </a:xfrm>
            <a:custGeom>
              <a:avLst/>
              <a:gdLst/>
              <a:ahLst/>
              <a:cxnLst/>
              <a:rect l="0" t="0" r="0" b="0"/>
              <a:pathLst>
                <a:path w="158751" h="18168">
                  <a:moveTo>
                    <a:pt x="0" y="12700"/>
                  </a:moveTo>
                  <a:lnTo>
                    <a:pt x="0" y="12700"/>
                  </a:lnTo>
                  <a:lnTo>
                    <a:pt x="0" y="18167"/>
                  </a:lnTo>
                  <a:lnTo>
                    <a:pt x="44240" y="8032"/>
                  </a:lnTo>
                  <a:lnTo>
                    <a:pt x="87905" y="2207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1" name="SMARTInkShape-Group1498"/>
          <p:cNvGrpSpPr/>
          <p:nvPr/>
        </p:nvGrpSpPr>
        <p:grpSpPr>
          <a:xfrm>
            <a:off x="641350" y="956842"/>
            <a:ext cx="798578" cy="895747"/>
            <a:chOff x="641350" y="956842"/>
            <a:chExt cx="798578" cy="895747"/>
          </a:xfrm>
        </p:grpSpPr>
        <p:sp>
          <p:nvSpPr>
            <p:cNvPr id="334" name="SMARTInkShape-6902"/>
            <p:cNvSpPr/>
            <p:nvPr>
              <p:custDataLst>
                <p:tags r:id="rId106"/>
              </p:custDataLst>
            </p:nvPr>
          </p:nvSpPr>
          <p:spPr>
            <a:xfrm>
              <a:off x="889779" y="956842"/>
              <a:ext cx="208772" cy="248545"/>
            </a:xfrm>
            <a:custGeom>
              <a:avLst/>
              <a:gdLst/>
              <a:ahLst/>
              <a:cxnLst/>
              <a:rect l="0" t="0" r="0" b="0"/>
              <a:pathLst>
                <a:path w="208772" h="248545">
                  <a:moveTo>
                    <a:pt x="37321" y="116308"/>
                  </a:moveTo>
                  <a:lnTo>
                    <a:pt x="37321" y="116308"/>
                  </a:lnTo>
                  <a:lnTo>
                    <a:pt x="33950" y="119679"/>
                  </a:lnTo>
                  <a:lnTo>
                    <a:pt x="28483" y="135259"/>
                  </a:lnTo>
                  <a:lnTo>
                    <a:pt x="24678" y="178900"/>
                  </a:lnTo>
                  <a:lnTo>
                    <a:pt x="19746" y="218774"/>
                  </a:lnTo>
                  <a:lnTo>
                    <a:pt x="18562" y="246928"/>
                  </a:lnTo>
                  <a:lnTo>
                    <a:pt x="17760" y="248544"/>
                  </a:lnTo>
                  <a:lnTo>
                    <a:pt x="16519" y="248210"/>
                  </a:lnTo>
                  <a:lnTo>
                    <a:pt x="14986" y="246576"/>
                  </a:lnTo>
                  <a:lnTo>
                    <a:pt x="8819" y="204871"/>
                  </a:lnTo>
                  <a:lnTo>
                    <a:pt x="3162" y="164735"/>
                  </a:lnTo>
                  <a:lnTo>
                    <a:pt x="0" y="118766"/>
                  </a:lnTo>
                  <a:lnTo>
                    <a:pt x="1256" y="71847"/>
                  </a:lnTo>
                  <a:lnTo>
                    <a:pt x="10072" y="25865"/>
                  </a:lnTo>
                  <a:lnTo>
                    <a:pt x="14157" y="10494"/>
                  </a:lnTo>
                  <a:lnTo>
                    <a:pt x="16939" y="5549"/>
                  </a:lnTo>
                  <a:lnTo>
                    <a:pt x="20205" y="2252"/>
                  </a:lnTo>
                  <a:lnTo>
                    <a:pt x="23794" y="54"/>
                  </a:lnTo>
                  <a:lnTo>
                    <a:pt x="29009" y="0"/>
                  </a:lnTo>
                  <a:lnTo>
                    <a:pt x="42328" y="3702"/>
                  </a:lnTo>
                  <a:lnTo>
                    <a:pt x="65694" y="17091"/>
                  </a:lnTo>
                  <a:lnTo>
                    <a:pt x="103503" y="60581"/>
                  </a:lnTo>
                  <a:lnTo>
                    <a:pt x="139213" y="96121"/>
                  </a:lnTo>
                  <a:lnTo>
                    <a:pt x="159283" y="122433"/>
                  </a:lnTo>
                  <a:lnTo>
                    <a:pt x="208771" y="154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6903"/>
            <p:cNvSpPr/>
            <p:nvPr>
              <p:custDataLst>
                <p:tags r:id="rId107"/>
              </p:custDataLst>
            </p:nvPr>
          </p:nvSpPr>
          <p:spPr>
            <a:xfrm>
              <a:off x="1384300" y="1317429"/>
              <a:ext cx="55628" cy="238322"/>
            </a:xfrm>
            <a:custGeom>
              <a:avLst/>
              <a:gdLst/>
              <a:ahLst/>
              <a:cxnLst/>
              <a:rect l="0" t="0" r="0" b="0"/>
              <a:pathLst>
                <a:path w="55628" h="238322">
                  <a:moveTo>
                    <a:pt x="0" y="3371"/>
                  </a:moveTo>
                  <a:lnTo>
                    <a:pt x="0" y="3371"/>
                  </a:lnTo>
                  <a:lnTo>
                    <a:pt x="10113" y="0"/>
                  </a:lnTo>
                  <a:lnTo>
                    <a:pt x="22604" y="2108"/>
                  </a:lnTo>
                  <a:lnTo>
                    <a:pt x="29886" y="4646"/>
                  </a:lnTo>
                  <a:lnTo>
                    <a:pt x="35446" y="9160"/>
                  </a:lnTo>
                  <a:lnTo>
                    <a:pt x="43506" y="21701"/>
                  </a:lnTo>
                  <a:lnTo>
                    <a:pt x="52010" y="58113"/>
                  </a:lnTo>
                  <a:lnTo>
                    <a:pt x="55627" y="101278"/>
                  </a:lnTo>
                  <a:lnTo>
                    <a:pt x="53328" y="141977"/>
                  </a:lnTo>
                  <a:lnTo>
                    <a:pt x="44819" y="180563"/>
                  </a:lnTo>
                  <a:lnTo>
                    <a:pt x="12700" y="238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6904"/>
            <p:cNvSpPr/>
            <p:nvPr>
              <p:custDataLst>
                <p:tags r:id="rId108"/>
              </p:custDataLst>
            </p:nvPr>
          </p:nvSpPr>
          <p:spPr>
            <a:xfrm>
              <a:off x="1152043" y="1359783"/>
              <a:ext cx="162408" cy="169956"/>
            </a:xfrm>
            <a:custGeom>
              <a:avLst/>
              <a:gdLst/>
              <a:ahLst/>
              <a:cxnLst/>
              <a:rect l="0" t="0" r="0" b="0"/>
              <a:pathLst>
                <a:path w="162408" h="169956">
                  <a:moveTo>
                    <a:pt x="111607" y="5467"/>
                  </a:moveTo>
                  <a:lnTo>
                    <a:pt x="111607" y="5467"/>
                  </a:lnTo>
                  <a:lnTo>
                    <a:pt x="117074" y="0"/>
                  </a:lnTo>
                  <a:lnTo>
                    <a:pt x="117369" y="411"/>
                  </a:lnTo>
                  <a:lnTo>
                    <a:pt x="117695" y="2750"/>
                  </a:lnTo>
                  <a:lnTo>
                    <a:pt x="112467" y="41856"/>
                  </a:lnTo>
                  <a:lnTo>
                    <a:pt x="105120" y="80063"/>
                  </a:lnTo>
                  <a:lnTo>
                    <a:pt x="89290" y="122716"/>
                  </a:lnTo>
                  <a:lnTo>
                    <a:pt x="72539" y="151764"/>
                  </a:lnTo>
                  <a:lnTo>
                    <a:pt x="60377" y="164797"/>
                  </a:lnTo>
                  <a:lnTo>
                    <a:pt x="53465" y="168131"/>
                  </a:lnTo>
                  <a:lnTo>
                    <a:pt x="38258" y="169955"/>
                  </a:lnTo>
                  <a:lnTo>
                    <a:pt x="25856" y="166532"/>
                  </a:lnTo>
                  <a:lnTo>
                    <a:pt x="15640" y="159601"/>
                  </a:lnTo>
                  <a:lnTo>
                    <a:pt x="6396" y="149466"/>
                  </a:lnTo>
                  <a:lnTo>
                    <a:pt x="1346" y="136024"/>
                  </a:lnTo>
                  <a:lnTo>
                    <a:pt x="0" y="128488"/>
                  </a:lnTo>
                  <a:lnTo>
                    <a:pt x="1219" y="122053"/>
                  </a:lnTo>
                  <a:lnTo>
                    <a:pt x="8218" y="111140"/>
                  </a:lnTo>
                  <a:lnTo>
                    <a:pt x="18384" y="105350"/>
                  </a:lnTo>
                  <a:lnTo>
                    <a:pt x="24058" y="103806"/>
                  </a:lnTo>
                  <a:lnTo>
                    <a:pt x="55641" y="105003"/>
                  </a:lnTo>
                  <a:lnTo>
                    <a:pt x="86166" y="113198"/>
                  </a:lnTo>
                  <a:lnTo>
                    <a:pt x="128491" y="142769"/>
                  </a:lnTo>
                  <a:lnTo>
                    <a:pt x="141689" y="151157"/>
                  </a:lnTo>
                  <a:lnTo>
                    <a:pt x="162407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6905"/>
            <p:cNvSpPr/>
            <p:nvPr>
              <p:custDataLst>
                <p:tags r:id="rId109"/>
              </p:custDataLst>
            </p:nvPr>
          </p:nvSpPr>
          <p:spPr>
            <a:xfrm>
              <a:off x="1029726" y="1299262"/>
              <a:ext cx="62475" cy="294589"/>
            </a:xfrm>
            <a:custGeom>
              <a:avLst/>
              <a:gdLst/>
              <a:ahLst/>
              <a:cxnLst/>
              <a:rect l="0" t="0" r="0" b="0"/>
              <a:pathLst>
                <a:path w="62475" h="294589">
                  <a:moveTo>
                    <a:pt x="62474" y="8838"/>
                  </a:moveTo>
                  <a:lnTo>
                    <a:pt x="62474" y="8838"/>
                  </a:lnTo>
                  <a:lnTo>
                    <a:pt x="56699" y="3768"/>
                  </a:lnTo>
                  <a:lnTo>
                    <a:pt x="50265" y="0"/>
                  </a:lnTo>
                  <a:lnTo>
                    <a:pt x="46573" y="124"/>
                  </a:lnTo>
                  <a:lnTo>
                    <a:pt x="38709" y="4024"/>
                  </a:lnTo>
                  <a:lnTo>
                    <a:pt x="26348" y="17525"/>
                  </a:lnTo>
                  <a:lnTo>
                    <a:pt x="13748" y="38301"/>
                  </a:lnTo>
                  <a:lnTo>
                    <a:pt x="4449" y="69073"/>
                  </a:lnTo>
                  <a:lnTo>
                    <a:pt x="596" y="111744"/>
                  </a:lnTo>
                  <a:lnTo>
                    <a:pt x="0" y="154205"/>
                  </a:lnTo>
                  <a:lnTo>
                    <a:pt x="4063" y="199700"/>
                  </a:lnTo>
                  <a:lnTo>
                    <a:pt x="11817" y="240018"/>
                  </a:lnTo>
                  <a:lnTo>
                    <a:pt x="26298" y="272931"/>
                  </a:lnTo>
                  <a:lnTo>
                    <a:pt x="62474" y="294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6906"/>
            <p:cNvSpPr/>
            <p:nvPr>
              <p:custDataLst>
                <p:tags r:id="rId110"/>
              </p:custDataLst>
            </p:nvPr>
          </p:nvSpPr>
          <p:spPr>
            <a:xfrm>
              <a:off x="857250" y="1609242"/>
              <a:ext cx="82551" cy="156059"/>
            </a:xfrm>
            <a:custGeom>
              <a:avLst/>
              <a:gdLst/>
              <a:ahLst/>
              <a:cxnLst/>
              <a:rect l="0" t="0" r="0" b="0"/>
              <a:pathLst>
                <a:path w="82551" h="156059">
                  <a:moveTo>
                    <a:pt x="82550" y="3658"/>
                  </a:moveTo>
                  <a:lnTo>
                    <a:pt x="82550" y="3658"/>
                  </a:lnTo>
                  <a:lnTo>
                    <a:pt x="82550" y="287"/>
                  </a:lnTo>
                  <a:lnTo>
                    <a:pt x="81844" y="0"/>
                  </a:lnTo>
                  <a:lnTo>
                    <a:pt x="79179" y="1562"/>
                  </a:lnTo>
                  <a:lnTo>
                    <a:pt x="60881" y="40102"/>
                  </a:lnTo>
                  <a:lnTo>
                    <a:pt x="38312" y="87593"/>
                  </a:lnTo>
                  <a:lnTo>
                    <a:pt x="20620" y="124804"/>
                  </a:lnTo>
                  <a:lnTo>
                    <a:pt x="1383" y="151607"/>
                  </a:lnTo>
                  <a:lnTo>
                    <a:pt x="0" y="156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6907"/>
            <p:cNvSpPr/>
            <p:nvPr>
              <p:custDataLst>
                <p:tags r:id="rId111"/>
              </p:custDataLst>
            </p:nvPr>
          </p:nvSpPr>
          <p:spPr>
            <a:xfrm>
              <a:off x="819411" y="1626744"/>
              <a:ext cx="114040" cy="100457"/>
            </a:xfrm>
            <a:custGeom>
              <a:avLst/>
              <a:gdLst/>
              <a:ahLst/>
              <a:cxnLst/>
              <a:rect l="0" t="0" r="0" b="0"/>
              <a:pathLst>
                <a:path w="114040" h="100457">
                  <a:moveTo>
                    <a:pt x="6089" y="11556"/>
                  </a:moveTo>
                  <a:lnTo>
                    <a:pt x="6089" y="11556"/>
                  </a:lnTo>
                  <a:lnTo>
                    <a:pt x="2718" y="8185"/>
                  </a:lnTo>
                  <a:lnTo>
                    <a:pt x="1063" y="4648"/>
                  </a:lnTo>
                  <a:lnTo>
                    <a:pt x="0" y="0"/>
                  </a:lnTo>
                  <a:lnTo>
                    <a:pt x="6558" y="2566"/>
                  </a:lnTo>
                  <a:lnTo>
                    <a:pt x="50978" y="38362"/>
                  </a:lnTo>
                  <a:lnTo>
                    <a:pt x="84415" y="81853"/>
                  </a:lnTo>
                  <a:lnTo>
                    <a:pt x="95228" y="92188"/>
                  </a:lnTo>
                  <a:lnTo>
                    <a:pt x="114039" y="100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6908"/>
            <p:cNvSpPr/>
            <p:nvPr>
              <p:custDataLst>
                <p:tags r:id="rId112"/>
              </p:custDataLst>
            </p:nvPr>
          </p:nvSpPr>
          <p:spPr>
            <a:xfrm>
              <a:off x="641350" y="1355269"/>
              <a:ext cx="155948" cy="497320"/>
            </a:xfrm>
            <a:custGeom>
              <a:avLst/>
              <a:gdLst/>
              <a:ahLst/>
              <a:cxnLst/>
              <a:rect l="0" t="0" r="0" b="0"/>
              <a:pathLst>
                <a:path w="155948" h="497320">
                  <a:moveTo>
                    <a:pt x="0" y="162381"/>
                  </a:moveTo>
                  <a:lnTo>
                    <a:pt x="0" y="162381"/>
                  </a:lnTo>
                  <a:lnTo>
                    <a:pt x="12865" y="204739"/>
                  </a:lnTo>
                  <a:lnTo>
                    <a:pt x="21199" y="250397"/>
                  </a:lnTo>
                  <a:lnTo>
                    <a:pt x="24155" y="295861"/>
                  </a:lnTo>
                  <a:lnTo>
                    <a:pt x="25031" y="331596"/>
                  </a:lnTo>
                  <a:lnTo>
                    <a:pt x="28662" y="373542"/>
                  </a:lnTo>
                  <a:lnTo>
                    <a:pt x="32259" y="405338"/>
                  </a:lnTo>
                  <a:lnTo>
                    <a:pt x="36946" y="451515"/>
                  </a:lnTo>
                  <a:lnTo>
                    <a:pt x="44855" y="492129"/>
                  </a:lnTo>
                  <a:lnTo>
                    <a:pt x="46837" y="496513"/>
                  </a:lnTo>
                  <a:lnTo>
                    <a:pt x="48158" y="497319"/>
                  </a:lnTo>
                  <a:lnTo>
                    <a:pt x="49039" y="495740"/>
                  </a:lnTo>
                  <a:lnTo>
                    <a:pt x="50452" y="474625"/>
                  </a:lnTo>
                  <a:lnTo>
                    <a:pt x="47326" y="434579"/>
                  </a:lnTo>
                  <a:lnTo>
                    <a:pt x="41931" y="395981"/>
                  </a:lnTo>
                  <a:lnTo>
                    <a:pt x="37921" y="361924"/>
                  </a:lnTo>
                  <a:lnTo>
                    <a:pt x="34493" y="324444"/>
                  </a:lnTo>
                  <a:lnTo>
                    <a:pt x="31857" y="279544"/>
                  </a:lnTo>
                  <a:lnTo>
                    <a:pt x="27627" y="240135"/>
                  </a:lnTo>
                  <a:lnTo>
                    <a:pt x="26060" y="202274"/>
                  </a:lnTo>
                  <a:lnTo>
                    <a:pt x="25693" y="167176"/>
                  </a:lnTo>
                  <a:lnTo>
                    <a:pt x="25530" y="133703"/>
                  </a:lnTo>
                  <a:lnTo>
                    <a:pt x="25439" y="94617"/>
                  </a:lnTo>
                  <a:lnTo>
                    <a:pt x="26828" y="75819"/>
                  </a:lnTo>
                  <a:lnTo>
                    <a:pt x="39218" y="35007"/>
                  </a:lnTo>
                  <a:lnTo>
                    <a:pt x="47769" y="16870"/>
                  </a:lnTo>
                  <a:lnTo>
                    <a:pt x="58625" y="6458"/>
                  </a:lnTo>
                  <a:lnTo>
                    <a:pt x="70506" y="1360"/>
                  </a:lnTo>
                  <a:lnTo>
                    <a:pt x="76637" y="0"/>
                  </a:lnTo>
                  <a:lnTo>
                    <a:pt x="82841" y="1210"/>
                  </a:lnTo>
                  <a:lnTo>
                    <a:pt x="95380" y="8200"/>
                  </a:lnTo>
                  <a:lnTo>
                    <a:pt x="125040" y="36414"/>
                  </a:lnTo>
                  <a:lnTo>
                    <a:pt x="144058" y="69319"/>
                  </a:lnTo>
                  <a:lnTo>
                    <a:pt x="155639" y="112719"/>
                  </a:lnTo>
                  <a:lnTo>
                    <a:pt x="155947" y="139200"/>
                  </a:lnTo>
                  <a:lnTo>
                    <a:pt x="149688" y="167507"/>
                  </a:lnTo>
                  <a:lnTo>
                    <a:pt x="141317" y="184415"/>
                  </a:lnTo>
                  <a:lnTo>
                    <a:pt x="116710" y="208753"/>
                  </a:lnTo>
                  <a:lnTo>
                    <a:pt x="104788" y="215446"/>
                  </a:lnTo>
                  <a:lnTo>
                    <a:pt x="68389" y="223611"/>
                  </a:lnTo>
                  <a:lnTo>
                    <a:pt x="45193" y="223327"/>
                  </a:lnTo>
                  <a:lnTo>
                    <a:pt x="31750" y="2195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6" name="SMARTInkShape-Group1499"/>
          <p:cNvGrpSpPr/>
          <p:nvPr/>
        </p:nvGrpSpPr>
        <p:grpSpPr>
          <a:xfrm>
            <a:off x="6065566" y="127001"/>
            <a:ext cx="5993085" cy="3041005"/>
            <a:chOff x="6065566" y="127001"/>
            <a:chExt cx="5993085" cy="3041005"/>
          </a:xfrm>
        </p:grpSpPr>
        <p:sp>
          <p:nvSpPr>
            <p:cNvPr id="342" name="SMARTInkShape-6909"/>
            <p:cNvSpPr/>
            <p:nvPr>
              <p:custDataLst>
                <p:tags r:id="rId82"/>
              </p:custDataLst>
            </p:nvPr>
          </p:nvSpPr>
          <p:spPr>
            <a:xfrm>
              <a:off x="7778750" y="355600"/>
              <a:ext cx="54171" cy="101601"/>
            </a:xfrm>
            <a:custGeom>
              <a:avLst/>
              <a:gdLst/>
              <a:ahLst/>
              <a:cxnLst/>
              <a:rect l="0" t="0" r="0" b="0"/>
              <a:pathLst>
                <a:path w="54171" h="101601">
                  <a:moveTo>
                    <a:pt x="50800" y="0"/>
                  </a:moveTo>
                  <a:lnTo>
                    <a:pt x="50800" y="0"/>
                  </a:lnTo>
                  <a:lnTo>
                    <a:pt x="54170" y="3371"/>
                  </a:lnTo>
                  <a:lnTo>
                    <a:pt x="52895" y="25693"/>
                  </a:lnTo>
                  <a:lnTo>
                    <a:pt x="34117" y="70873"/>
                  </a:lnTo>
                  <a:lnTo>
                    <a:pt x="31210" y="76882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6910"/>
            <p:cNvSpPr/>
            <p:nvPr>
              <p:custDataLst>
                <p:tags r:id="rId83"/>
              </p:custDataLst>
            </p:nvPr>
          </p:nvSpPr>
          <p:spPr>
            <a:xfrm>
              <a:off x="7677150" y="147194"/>
              <a:ext cx="25401" cy="24257"/>
            </a:xfrm>
            <a:custGeom>
              <a:avLst/>
              <a:gdLst/>
              <a:ahLst/>
              <a:cxnLst/>
              <a:rect l="0" t="0" r="0" b="0"/>
              <a:pathLst>
                <a:path w="25401" h="24257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3763" y="4649"/>
                  </a:lnTo>
                  <a:lnTo>
                    <a:pt x="10934" y="0"/>
                  </a:lnTo>
                  <a:lnTo>
                    <a:pt x="15678" y="3127"/>
                  </a:lnTo>
                  <a:lnTo>
                    <a:pt x="18919" y="5937"/>
                  </a:lnTo>
                  <a:lnTo>
                    <a:pt x="25400" y="242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6911"/>
            <p:cNvSpPr/>
            <p:nvPr>
              <p:custDataLst>
                <p:tags r:id="rId84"/>
              </p:custDataLst>
            </p:nvPr>
          </p:nvSpPr>
          <p:spPr>
            <a:xfrm>
              <a:off x="7664450" y="364642"/>
              <a:ext cx="17024" cy="79859"/>
            </a:xfrm>
            <a:custGeom>
              <a:avLst/>
              <a:gdLst/>
              <a:ahLst/>
              <a:cxnLst/>
              <a:rect l="0" t="0" r="0" b="0"/>
              <a:pathLst>
                <a:path w="17024" h="79859">
                  <a:moveTo>
                    <a:pt x="0" y="3658"/>
                  </a:moveTo>
                  <a:lnTo>
                    <a:pt x="0" y="3658"/>
                  </a:lnTo>
                  <a:lnTo>
                    <a:pt x="3370" y="287"/>
                  </a:lnTo>
                  <a:lnTo>
                    <a:pt x="5775" y="0"/>
                  </a:lnTo>
                  <a:lnTo>
                    <a:pt x="12209" y="1562"/>
                  </a:lnTo>
                  <a:lnTo>
                    <a:pt x="14489" y="2966"/>
                  </a:lnTo>
                  <a:lnTo>
                    <a:pt x="16009" y="4608"/>
                  </a:lnTo>
                  <a:lnTo>
                    <a:pt x="17023" y="6408"/>
                  </a:lnTo>
                  <a:lnTo>
                    <a:pt x="12700" y="798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6912"/>
            <p:cNvSpPr/>
            <p:nvPr>
              <p:custDataLst>
                <p:tags r:id="rId85"/>
              </p:custDataLst>
            </p:nvPr>
          </p:nvSpPr>
          <p:spPr>
            <a:xfrm>
              <a:off x="7454922" y="247750"/>
              <a:ext cx="133329" cy="129174"/>
            </a:xfrm>
            <a:custGeom>
              <a:avLst/>
              <a:gdLst/>
              <a:ahLst/>
              <a:cxnLst/>
              <a:rect l="0" t="0" r="0" b="0"/>
              <a:pathLst>
                <a:path w="133329" h="129174">
                  <a:moveTo>
                    <a:pt x="6328" y="12600"/>
                  </a:moveTo>
                  <a:lnTo>
                    <a:pt x="6328" y="12600"/>
                  </a:lnTo>
                  <a:lnTo>
                    <a:pt x="2957" y="9229"/>
                  </a:lnTo>
                  <a:lnTo>
                    <a:pt x="1302" y="5693"/>
                  </a:lnTo>
                  <a:lnTo>
                    <a:pt x="0" y="0"/>
                  </a:lnTo>
                  <a:lnTo>
                    <a:pt x="14485" y="5695"/>
                  </a:lnTo>
                  <a:lnTo>
                    <a:pt x="35920" y="23668"/>
                  </a:lnTo>
                  <a:lnTo>
                    <a:pt x="56544" y="49646"/>
                  </a:lnTo>
                  <a:lnTo>
                    <a:pt x="65579" y="70143"/>
                  </a:lnTo>
                  <a:lnTo>
                    <a:pt x="67863" y="93071"/>
                  </a:lnTo>
                  <a:lnTo>
                    <a:pt x="64194" y="119884"/>
                  </a:lnTo>
                  <a:lnTo>
                    <a:pt x="62545" y="122928"/>
                  </a:lnTo>
                  <a:lnTo>
                    <a:pt x="56949" y="128192"/>
                  </a:lnTo>
                  <a:lnTo>
                    <a:pt x="54892" y="129173"/>
                  </a:lnTo>
                  <a:lnTo>
                    <a:pt x="53520" y="129121"/>
                  </a:lnTo>
                  <a:lnTo>
                    <a:pt x="52606" y="128380"/>
                  </a:lnTo>
                  <a:lnTo>
                    <a:pt x="54691" y="113855"/>
                  </a:lnTo>
                  <a:lnTo>
                    <a:pt x="74591" y="76070"/>
                  </a:lnTo>
                  <a:lnTo>
                    <a:pt x="108880" y="31275"/>
                  </a:lnTo>
                  <a:lnTo>
                    <a:pt x="118307" y="21384"/>
                  </a:lnTo>
                  <a:lnTo>
                    <a:pt x="119081" y="22690"/>
                  </a:lnTo>
                  <a:lnTo>
                    <a:pt x="119940" y="29784"/>
                  </a:lnTo>
                  <a:lnTo>
                    <a:pt x="114644" y="74393"/>
                  </a:lnTo>
                  <a:lnTo>
                    <a:pt x="114521" y="79196"/>
                  </a:lnTo>
                  <a:lnTo>
                    <a:pt x="133328" y="107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6913"/>
            <p:cNvSpPr/>
            <p:nvPr>
              <p:custDataLst>
                <p:tags r:id="rId86"/>
              </p:custDataLst>
            </p:nvPr>
          </p:nvSpPr>
          <p:spPr>
            <a:xfrm>
              <a:off x="7260592" y="156134"/>
              <a:ext cx="111759" cy="327970"/>
            </a:xfrm>
            <a:custGeom>
              <a:avLst/>
              <a:gdLst/>
              <a:ahLst/>
              <a:cxnLst/>
              <a:rect l="0" t="0" r="0" b="0"/>
              <a:pathLst>
                <a:path w="111759" h="327970">
                  <a:moveTo>
                    <a:pt x="92708" y="28016"/>
                  </a:moveTo>
                  <a:lnTo>
                    <a:pt x="92708" y="28016"/>
                  </a:lnTo>
                  <a:lnTo>
                    <a:pt x="92708" y="6633"/>
                  </a:lnTo>
                  <a:lnTo>
                    <a:pt x="90827" y="2520"/>
                  </a:lnTo>
                  <a:lnTo>
                    <a:pt x="89337" y="435"/>
                  </a:lnTo>
                  <a:lnTo>
                    <a:pt x="80156" y="0"/>
                  </a:lnTo>
                  <a:lnTo>
                    <a:pt x="58008" y="5470"/>
                  </a:lnTo>
                  <a:lnTo>
                    <a:pt x="41034" y="14672"/>
                  </a:lnTo>
                  <a:lnTo>
                    <a:pt x="29341" y="26336"/>
                  </a:lnTo>
                  <a:lnTo>
                    <a:pt x="25738" y="38323"/>
                  </a:lnTo>
                  <a:lnTo>
                    <a:pt x="23427" y="62272"/>
                  </a:lnTo>
                  <a:lnTo>
                    <a:pt x="26397" y="76188"/>
                  </a:lnTo>
                  <a:lnTo>
                    <a:pt x="44930" y="112770"/>
                  </a:lnTo>
                  <a:lnTo>
                    <a:pt x="47820" y="145977"/>
                  </a:lnTo>
                  <a:lnTo>
                    <a:pt x="44757" y="163548"/>
                  </a:lnTo>
                  <a:lnTo>
                    <a:pt x="19015" y="208496"/>
                  </a:lnTo>
                  <a:lnTo>
                    <a:pt x="3179" y="241205"/>
                  </a:lnTo>
                  <a:lnTo>
                    <a:pt x="0" y="255411"/>
                  </a:lnTo>
                  <a:lnTo>
                    <a:pt x="2351" y="270662"/>
                  </a:lnTo>
                  <a:lnTo>
                    <a:pt x="18539" y="308888"/>
                  </a:lnTo>
                  <a:lnTo>
                    <a:pt x="24701" y="317007"/>
                  </a:lnTo>
                  <a:lnTo>
                    <a:pt x="40155" y="327969"/>
                  </a:lnTo>
                  <a:lnTo>
                    <a:pt x="55945" y="325017"/>
                  </a:lnTo>
                  <a:lnTo>
                    <a:pt x="111758" y="3074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6914"/>
            <p:cNvSpPr/>
            <p:nvPr>
              <p:custDataLst>
                <p:tags r:id="rId87"/>
              </p:custDataLst>
            </p:nvPr>
          </p:nvSpPr>
          <p:spPr>
            <a:xfrm>
              <a:off x="6887976" y="406400"/>
              <a:ext cx="71625" cy="38038"/>
            </a:xfrm>
            <a:custGeom>
              <a:avLst/>
              <a:gdLst/>
              <a:ahLst/>
              <a:cxnLst/>
              <a:rect l="0" t="0" r="0" b="0"/>
              <a:pathLst>
                <a:path w="71625" h="38038">
                  <a:moveTo>
                    <a:pt x="46224" y="0"/>
                  </a:moveTo>
                  <a:lnTo>
                    <a:pt x="46224" y="0"/>
                  </a:lnTo>
                  <a:lnTo>
                    <a:pt x="5722" y="35433"/>
                  </a:lnTo>
                  <a:lnTo>
                    <a:pt x="2289" y="37027"/>
                  </a:lnTo>
                  <a:lnTo>
                    <a:pt x="0" y="37385"/>
                  </a:lnTo>
                  <a:lnTo>
                    <a:pt x="592" y="37623"/>
                  </a:lnTo>
                  <a:lnTo>
                    <a:pt x="18970" y="38037"/>
                  </a:lnTo>
                  <a:lnTo>
                    <a:pt x="71624" y="2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6915"/>
            <p:cNvSpPr/>
            <p:nvPr>
              <p:custDataLst>
                <p:tags r:id="rId88"/>
              </p:custDataLst>
            </p:nvPr>
          </p:nvSpPr>
          <p:spPr>
            <a:xfrm>
              <a:off x="6845300" y="361950"/>
              <a:ext cx="50801" cy="5468"/>
            </a:xfrm>
            <a:custGeom>
              <a:avLst/>
              <a:gdLst/>
              <a:ahLst/>
              <a:cxnLst/>
              <a:rect l="0" t="0" r="0" b="0"/>
              <a:pathLst>
                <a:path w="50801" h="5468">
                  <a:moveTo>
                    <a:pt x="0" y="0"/>
                  </a:moveTo>
                  <a:lnTo>
                    <a:pt x="0" y="0"/>
                  </a:lnTo>
                  <a:lnTo>
                    <a:pt x="19773" y="5467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6916"/>
            <p:cNvSpPr/>
            <p:nvPr>
              <p:custDataLst>
                <p:tags r:id="rId89"/>
              </p:custDataLst>
            </p:nvPr>
          </p:nvSpPr>
          <p:spPr>
            <a:xfrm>
              <a:off x="6502400" y="450850"/>
              <a:ext cx="31751" cy="76201"/>
            </a:xfrm>
            <a:custGeom>
              <a:avLst/>
              <a:gdLst/>
              <a:ahLst/>
              <a:cxnLst/>
              <a:rect l="0" t="0" r="0" b="0"/>
              <a:pathLst>
                <a:path w="31751" h="76201">
                  <a:moveTo>
                    <a:pt x="0" y="0"/>
                  </a:moveTo>
                  <a:lnTo>
                    <a:pt x="0" y="0"/>
                  </a:lnTo>
                  <a:lnTo>
                    <a:pt x="17023" y="0"/>
                  </a:lnTo>
                  <a:lnTo>
                    <a:pt x="18149" y="5644"/>
                  </a:lnTo>
                  <a:lnTo>
                    <a:pt x="24001" y="40516"/>
                  </a:lnTo>
                  <a:lnTo>
                    <a:pt x="3175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6917"/>
            <p:cNvSpPr/>
            <p:nvPr>
              <p:custDataLst>
                <p:tags r:id="rId90"/>
              </p:custDataLst>
            </p:nvPr>
          </p:nvSpPr>
          <p:spPr>
            <a:xfrm>
              <a:off x="6357698" y="250346"/>
              <a:ext cx="93880" cy="220742"/>
            </a:xfrm>
            <a:custGeom>
              <a:avLst/>
              <a:gdLst/>
              <a:ahLst/>
              <a:cxnLst/>
              <a:rect l="0" t="0" r="0" b="0"/>
              <a:pathLst>
                <a:path w="93880" h="220742">
                  <a:moveTo>
                    <a:pt x="81202" y="16354"/>
                  </a:moveTo>
                  <a:lnTo>
                    <a:pt x="81202" y="16354"/>
                  </a:lnTo>
                  <a:lnTo>
                    <a:pt x="86669" y="16354"/>
                  </a:lnTo>
                  <a:lnTo>
                    <a:pt x="86964" y="15648"/>
                  </a:lnTo>
                  <a:lnTo>
                    <a:pt x="87290" y="12983"/>
                  </a:lnTo>
                  <a:lnTo>
                    <a:pt x="88083" y="11990"/>
                  </a:lnTo>
                  <a:lnTo>
                    <a:pt x="90846" y="10887"/>
                  </a:lnTo>
                  <a:lnTo>
                    <a:pt x="91864" y="9887"/>
                  </a:lnTo>
                  <a:lnTo>
                    <a:pt x="93879" y="3738"/>
                  </a:lnTo>
                  <a:lnTo>
                    <a:pt x="90524" y="3679"/>
                  </a:lnTo>
                  <a:lnTo>
                    <a:pt x="78000" y="0"/>
                  </a:lnTo>
                  <a:lnTo>
                    <a:pt x="41804" y="6841"/>
                  </a:lnTo>
                  <a:lnTo>
                    <a:pt x="30410" y="12438"/>
                  </a:lnTo>
                  <a:lnTo>
                    <a:pt x="10305" y="30316"/>
                  </a:lnTo>
                  <a:lnTo>
                    <a:pt x="3202" y="44009"/>
                  </a:lnTo>
                  <a:lnTo>
                    <a:pt x="0" y="58101"/>
                  </a:lnTo>
                  <a:lnTo>
                    <a:pt x="962" y="62530"/>
                  </a:lnTo>
                  <a:lnTo>
                    <a:pt x="9057" y="75505"/>
                  </a:lnTo>
                  <a:lnTo>
                    <a:pt x="35283" y="100143"/>
                  </a:lnTo>
                  <a:lnTo>
                    <a:pt x="73943" y="131198"/>
                  </a:lnTo>
                  <a:lnTo>
                    <a:pt x="81034" y="140538"/>
                  </a:lnTo>
                  <a:lnTo>
                    <a:pt x="88992" y="163843"/>
                  </a:lnTo>
                  <a:lnTo>
                    <a:pt x="89076" y="193091"/>
                  </a:lnTo>
                  <a:lnTo>
                    <a:pt x="86452" y="200501"/>
                  </a:lnTo>
                  <a:lnTo>
                    <a:pt x="77891" y="210616"/>
                  </a:lnTo>
                  <a:lnTo>
                    <a:pt x="61171" y="220276"/>
                  </a:lnTo>
                  <a:lnTo>
                    <a:pt x="55147" y="220741"/>
                  </a:lnTo>
                  <a:lnTo>
                    <a:pt x="42811" y="217495"/>
                  </a:lnTo>
                  <a:lnTo>
                    <a:pt x="30708" y="211104"/>
                  </a:lnTo>
                  <a:lnTo>
                    <a:pt x="29195" y="208982"/>
                  </a:lnTo>
                  <a:lnTo>
                    <a:pt x="28891" y="206862"/>
                  </a:lnTo>
                  <a:lnTo>
                    <a:pt x="29395" y="204742"/>
                  </a:lnTo>
                  <a:lnTo>
                    <a:pt x="31141" y="204035"/>
                  </a:lnTo>
                  <a:lnTo>
                    <a:pt x="43102" y="2068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6918"/>
            <p:cNvSpPr/>
            <p:nvPr>
              <p:custDataLst>
                <p:tags r:id="rId91"/>
              </p:custDataLst>
            </p:nvPr>
          </p:nvSpPr>
          <p:spPr>
            <a:xfrm>
              <a:off x="6065566" y="190500"/>
              <a:ext cx="5993085" cy="2977506"/>
            </a:xfrm>
            <a:custGeom>
              <a:avLst/>
              <a:gdLst/>
              <a:ahLst/>
              <a:cxnLst/>
              <a:rect l="0" t="0" r="0" b="0"/>
              <a:pathLst>
                <a:path w="5993085" h="2977506">
                  <a:moveTo>
                    <a:pt x="43134" y="0"/>
                  </a:moveTo>
                  <a:lnTo>
                    <a:pt x="43134" y="0"/>
                  </a:lnTo>
                  <a:lnTo>
                    <a:pt x="30957" y="0"/>
                  </a:lnTo>
                  <a:lnTo>
                    <a:pt x="21642" y="8838"/>
                  </a:lnTo>
                  <a:lnTo>
                    <a:pt x="13436" y="22782"/>
                  </a:lnTo>
                  <a:lnTo>
                    <a:pt x="7837" y="39206"/>
                  </a:lnTo>
                  <a:lnTo>
                    <a:pt x="5403" y="80109"/>
                  </a:lnTo>
                  <a:lnTo>
                    <a:pt x="1772" y="122200"/>
                  </a:lnTo>
                  <a:lnTo>
                    <a:pt x="56" y="155911"/>
                  </a:lnTo>
                  <a:lnTo>
                    <a:pt x="0" y="192766"/>
                  </a:lnTo>
                  <a:lnTo>
                    <a:pt x="2326" y="232665"/>
                  </a:lnTo>
                  <a:lnTo>
                    <a:pt x="7594" y="273916"/>
                  </a:lnTo>
                  <a:lnTo>
                    <a:pt x="13933" y="317179"/>
                  </a:lnTo>
                  <a:lnTo>
                    <a:pt x="19101" y="364630"/>
                  </a:lnTo>
                  <a:lnTo>
                    <a:pt x="23751" y="412059"/>
                  </a:lnTo>
                  <a:lnTo>
                    <a:pt x="28169" y="458304"/>
                  </a:lnTo>
                  <a:lnTo>
                    <a:pt x="32485" y="502376"/>
                  </a:lnTo>
                  <a:lnTo>
                    <a:pt x="36755" y="547363"/>
                  </a:lnTo>
                  <a:lnTo>
                    <a:pt x="41710" y="593228"/>
                  </a:lnTo>
                  <a:lnTo>
                    <a:pt x="48616" y="639483"/>
                  </a:lnTo>
                  <a:lnTo>
                    <a:pt x="51727" y="663389"/>
                  </a:lnTo>
                  <a:lnTo>
                    <a:pt x="54508" y="687792"/>
                  </a:lnTo>
                  <a:lnTo>
                    <a:pt x="57066" y="712528"/>
                  </a:lnTo>
                  <a:lnTo>
                    <a:pt x="58772" y="737486"/>
                  </a:lnTo>
                  <a:lnTo>
                    <a:pt x="59909" y="762590"/>
                  </a:lnTo>
                  <a:lnTo>
                    <a:pt x="60667" y="787794"/>
                  </a:lnTo>
                  <a:lnTo>
                    <a:pt x="62584" y="813768"/>
                  </a:lnTo>
                  <a:lnTo>
                    <a:pt x="65273" y="840256"/>
                  </a:lnTo>
                  <a:lnTo>
                    <a:pt x="68477" y="867088"/>
                  </a:lnTo>
                  <a:lnTo>
                    <a:pt x="70612" y="894853"/>
                  </a:lnTo>
                  <a:lnTo>
                    <a:pt x="72036" y="923241"/>
                  </a:lnTo>
                  <a:lnTo>
                    <a:pt x="72985" y="952044"/>
                  </a:lnTo>
                  <a:lnTo>
                    <a:pt x="75029" y="980418"/>
                  </a:lnTo>
                  <a:lnTo>
                    <a:pt x="77803" y="1008506"/>
                  </a:lnTo>
                  <a:lnTo>
                    <a:pt x="81062" y="1036404"/>
                  </a:lnTo>
                  <a:lnTo>
                    <a:pt x="83942" y="1065586"/>
                  </a:lnTo>
                  <a:lnTo>
                    <a:pt x="86568" y="1095624"/>
                  </a:lnTo>
                  <a:lnTo>
                    <a:pt x="89023" y="1126233"/>
                  </a:lnTo>
                  <a:lnTo>
                    <a:pt x="91365" y="1155811"/>
                  </a:lnTo>
                  <a:lnTo>
                    <a:pt x="93632" y="1184702"/>
                  </a:lnTo>
                  <a:lnTo>
                    <a:pt x="95849" y="1213134"/>
                  </a:lnTo>
                  <a:lnTo>
                    <a:pt x="98034" y="1242673"/>
                  </a:lnTo>
                  <a:lnTo>
                    <a:pt x="100195" y="1272948"/>
                  </a:lnTo>
                  <a:lnTo>
                    <a:pt x="102341" y="1303716"/>
                  </a:lnTo>
                  <a:lnTo>
                    <a:pt x="104478" y="1333399"/>
                  </a:lnTo>
                  <a:lnTo>
                    <a:pt x="106608" y="1362361"/>
                  </a:lnTo>
                  <a:lnTo>
                    <a:pt x="108733" y="1390840"/>
                  </a:lnTo>
                  <a:lnTo>
                    <a:pt x="110855" y="1418999"/>
                  </a:lnTo>
                  <a:lnTo>
                    <a:pt x="112976" y="1446944"/>
                  </a:lnTo>
                  <a:lnTo>
                    <a:pt x="115095" y="1474746"/>
                  </a:lnTo>
                  <a:lnTo>
                    <a:pt x="116508" y="1502453"/>
                  </a:lnTo>
                  <a:lnTo>
                    <a:pt x="117450" y="1530096"/>
                  </a:lnTo>
                  <a:lnTo>
                    <a:pt x="118078" y="1557697"/>
                  </a:lnTo>
                  <a:lnTo>
                    <a:pt x="119202" y="1583859"/>
                  </a:lnTo>
                  <a:lnTo>
                    <a:pt x="120657" y="1609062"/>
                  </a:lnTo>
                  <a:lnTo>
                    <a:pt x="122333" y="1633625"/>
                  </a:lnTo>
                  <a:lnTo>
                    <a:pt x="123450" y="1659172"/>
                  </a:lnTo>
                  <a:lnTo>
                    <a:pt x="124194" y="1685376"/>
                  </a:lnTo>
                  <a:lnTo>
                    <a:pt x="124691" y="1712017"/>
                  </a:lnTo>
                  <a:lnTo>
                    <a:pt x="125022" y="1737539"/>
                  </a:lnTo>
                  <a:lnTo>
                    <a:pt x="125243" y="1762315"/>
                  </a:lnTo>
                  <a:lnTo>
                    <a:pt x="125391" y="1786593"/>
                  </a:lnTo>
                  <a:lnTo>
                    <a:pt x="125488" y="1811246"/>
                  </a:lnTo>
                  <a:lnTo>
                    <a:pt x="125554" y="1836147"/>
                  </a:lnTo>
                  <a:lnTo>
                    <a:pt x="125597" y="1861215"/>
                  </a:lnTo>
                  <a:lnTo>
                    <a:pt x="125645" y="1907882"/>
                  </a:lnTo>
                  <a:lnTo>
                    <a:pt x="125667" y="1952848"/>
                  </a:lnTo>
                  <a:lnTo>
                    <a:pt x="125676" y="1998703"/>
                  </a:lnTo>
                  <a:lnTo>
                    <a:pt x="125681" y="2044953"/>
                  </a:lnTo>
                  <a:lnTo>
                    <a:pt x="125682" y="2090674"/>
                  </a:lnTo>
                  <a:lnTo>
                    <a:pt x="125683" y="2134512"/>
                  </a:lnTo>
                  <a:lnTo>
                    <a:pt x="123803" y="2177515"/>
                  </a:lnTo>
                  <a:lnTo>
                    <a:pt x="121320" y="2219440"/>
                  </a:lnTo>
                  <a:lnTo>
                    <a:pt x="120217" y="2259240"/>
                  </a:lnTo>
                  <a:lnTo>
                    <a:pt x="119726" y="2296214"/>
                  </a:lnTo>
                  <a:lnTo>
                    <a:pt x="119509" y="2331462"/>
                  </a:lnTo>
                  <a:lnTo>
                    <a:pt x="119411" y="2365942"/>
                  </a:lnTo>
                  <a:lnTo>
                    <a:pt x="117487" y="2398200"/>
                  </a:lnTo>
                  <a:lnTo>
                    <a:pt x="116199" y="2444128"/>
                  </a:lnTo>
                  <a:lnTo>
                    <a:pt x="118405" y="2489016"/>
                  </a:lnTo>
                  <a:lnTo>
                    <a:pt x="119059" y="2531714"/>
                  </a:lnTo>
                  <a:lnTo>
                    <a:pt x="119252" y="2571176"/>
                  </a:lnTo>
                  <a:lnTo>
                    <a:pt x="121190" y="2615325"/>
                  </a:lnTo>
                  <a:lnTo>
                    <a:pt x="123686" y="2648972"/>
                  </a:lnTo>
                  <a:lnTo>
                    <a:pt x="125798" y="2694976"/>
                  </a:lnTo>
                  <a:lnTo>
                    <a:pt x="131989" y="2736438"/>
                  </a:lnTo>
                  <a:lnTo>
                    <a:pt x="146602" y="2776160"/>
                  </a:lnTo>
                  <a:lnTo>
                    <a:pt x="158265" y="2792186"/>
                  </a:lnTo>
                  <a:lnTo>
                    <a:pt x="183471" y="2809142"/>
                  </a:lnTo>
                  <a:lnTo>
                    <a:pt x="206542" y="2816361"/>
                  </a:lnTo>
                  <a:lnTo>
                    <a:pt x="243637" y="2821870"/>
                  </a:lnTo>
                  <a:lnTo>
                    <a:pt x="283635" y="2824601"/>
                  </a:lnTo>
                  <a:lnTo>
                    <a:pt x="322297" y="2822038"/>
                  </a:lnTo>
                  <a:lnTo>
                    <a:pt x="363935" y="2820182"/>
                  </a:lnTo>
                  <a:lnTo>
                    <a:pt x="410923" y="2819632"/>
                  </a:lnTo>
                  <a:lnTo>
                    <a:pt x="445778" y="2817621"/>
                  </a:lnTo>
                  <a:lnTo>
                    <a:pt x="483143" y="2815082"/>
                  </a:lnTo>
                  <a:lnTo>
                    <a:pt x="523267" y="2813953"/>
                  </a:lnTo>
                  <a:lnTo>
                    <a:pt x="566501" y="2811570"/>
                  </a:lnTo>
                  <a:lnTo>
                    <a:pt x="612292" y="2808159"/>
                  </a:lnTo>
                  <a:lnTo>
                    <a:pt x="636355" y="2806261"/>
                  </a:lnTo>
                  <a:lnTo>
                    <a:pt x="660865" y="2804291"/>
                  </a:lnTo>
                  <a:lnTo>
                    <a:pt x="686377" y="2802272"/>
                  </a:lnTo>
                  <a:lnTo>
                    <a:pt x="712557" y="2800220"/>
                  </a:lnTo>
                  <a:lnTo>
                    <a:pt x="739182" y="2798146"/>
                  </a:lnTo>
                  <a:lnTo>
                    <a:pt x="766810" y="2796764"/>
                  </a:lnTo>
                  <a:lnTo>
                    <a:pt x="795107" y="2795843"/>
                  </a:lnTo>
                  <a:lnTo>
                    <a:pt x="823848" y="2795229"/>
                  </a:lnTo>
                  <a:lnTo>
                    <a:pt x="854299" y="2794113"/>
                  </a:lnTo>
                  <a:lnTo>
                    <a:pt x="885889" y="2792664"/>
                  </a:lnTo>
                  <a:lnTo>
                    <a:pt x="918237" y="2790993"/>
                  </a:lnTo>
                  <a:lnTo>
                    <a:pt x="951796" y="2789173"/>
                  </a:lnTo>
                  <a:lnTo>
                    <a:pt x="986165" y="2787254"/>
                  </a:lnTo>
                  <a:lnTo>
                    <a:pt x="1021071" y="2785270"/>
                  </a:lnTo>
                  <a:lnTo>
                    <a:pt x="1057042" y="2783241"/>
                  </a:lnTo>
                  <a:lnTo>
                    <a:pt x="1093723" y="2781183"/>
                  </a:lnTo>
                  <a:lnTo>
                    <a:pt x="1130876" y="2779105"/>
                  </a:lnTo>
                  <a:lnTo>
                    <a:pt x="1169051" y="2777014"/>
                  </a:lnTo>
                  <a:lnTo>
                    <a:pt x="1207906" y="2774915"/>
                  </a:lnTo>
                  <a:lnTo>
                    <a:pt x="1247216" y="2772810"/>
                  </a:lnTo>
                  <a:lnTo>
                    <a:pt x="1288239" y="2770701"/>
                  </a:lnTo>
                  <a:lnTo>
                    <a:pt x="1330403" y="2768590"/>
                  </a:lnTo>
                  <a:lnTo>
                    <a:pt x="1373331" y="2766476"/>
                  </a:lnTo>
                  <a:lnTo>
                    <a:pt x="1416765" y="2764362"/>
                  </a:lnTo>
                  <a:lnTo>
                    <a:pt x="1460537" y="2762247"/>
                  </a:lnTo>
                  <a:lnTo>
                    <a:pt x="1504536" y="2760131"/>
                  </a:lnTo>
                  <a:lnTo>
                    <a:pt x="1550802" y="2758721"/>
                  </a:lnTo>
                  <a:lnTo>
                    <a:pt x="1598579" y="2757780"/>
                  </a:lnTo>
                  <a:lnTo>
                    <a:pt x="1647365" y="2757154"/>
                  </a:lnTo>
                  <a:lnTo>
                    <a:pt x="1696115" y="2756030"/>
                  </a:lnTo>
                  <a:lnTo>
                    <a:pt x="1744843" y="2754576"/>
                  </a:lnTo>
                  <a:lnTo>
                    <a:pt x="1793557" y="2752901"/>
                  </a:lnTo>
                  <a:lnTo>
                    <a:pt x="1842260" y="2751784"/>
                  </a:lnTo>
                  <a:lnTo>
                    <a:pt x="1890957" y="2751039"/>
                  </a:lnTo>
                  <a:lnTo>
                    <a:pt x="1939649" y="2750543"/>
                  </a:lnTo>
                  <a:lnTo>
                    <a:pt x="1990455" y="2749506"/>
                  </a:lnTo>
                  <a:lnTo>
                    <a:pt x="2042670" y="2748110"/>
                  </a:lnTo>
                  <a:lnTo>
                    <a:pt x="2095825" y="2746473"/>
                  </a:lnTo>
                  <a:lnTo>
                    <a:pt x="2151016" y="2745382"/>
                  </a:lnTo>
                  <a:lnTo>
                    <a:pt x="2207567" y="2744655"/>
                  </a:lnTo>
                  <a:lnTo>
                    <a:pt x="2265022" y="2744170"/>
                  </a:lnTo>
                  <a:lnTo>
                    <a:pt x="2323787" y="2743846"/>
                  </a:lnTo>
                  <a:lnTo>
                    <a:pt x="2383425" y="2743631"/>
                  </a:lnTo>
                  <a:lnTo>
                    <a:pt x="2443645" y="2743487"/>
                  </a:lnTo>
                  <a:lnTo>
                    <a:pt x="2503547" y="2744097"/>
                  </a:lnTo>
                  <a:lnTo>
                    <a:pt x="2563237" y="2745209"/>
                  </a:lnTo>
                  <a:lnTo>
                    <a:pt x="2622785" y="2746656"/>
                  </a:lnTo>
                  <a:lnTo>
                    <a:pt x="2682947" y="2748326"/>
                  </a:lnTo>
                  <a:lnTo>
                    <a:pt x="2743513" y="2750145"/>
                  </a:lnTo>
                  <a:lnTo>
                    <a:pt x="2804353" y="2752064"/>
                  </a:lnTo>
                  <a:lnTo>
                    <a:pt x="2865374" y="2753342"/>
                  </a:lnTo>
                  <a:lnTo>
                    <a:pt x="2926516" y="2754195"/>
                  </a:lnTo>
                  <a:lnTo>
                    <a:pt x="2987739" y="2754763"/>
                  </a:lnTo>
                  <a:lnTo>
                    <a:pt x="3049015" y="2755848"/>
                  </a:lnTo>
                  <a:lnTo>
                    <a:pt x="3110327" y="2757276"/>
                  </a:lnTo>
                  <a:lnTo>
                    <a:pt x="3171663" y="2758934"/>
                  </a:lnTo>
                  <a:lnTo>
                    <a:pt x="3234426" y="2761451"/>
                  </a:lnTo>
                  <a:lnTo>
                    <a:pt x="3298139" y="2764539"/>
                  </a:lnTo>
                  <a:lnTo>
                    <a:pt x="3362487" y="2768010"/>
                  </a:lnTo>
                  <a:lnTo>
                    <a:pt x="3427964" y="2771734"/>
                  </a:lnTo>
                  <a:lnTo>
                    <a:pt x="3494192" y="2775628"/>
                  </a:lnTo>
                  <a:lnTo>
                    <a:pt x="3560923" y="2779635"/>
                  </a:lnTo>
                  <a:lnTo>
                    <a:pt x="3625871" y="2783012"/>
                  </a:lnTo>
                  <a:lnTo>
                    <a:pt x="3689630" y="2785969"/>
                  </a:lnTo>
                  <a:lnTo>
                    <a:pt x="3752598" y="2788646"/>
                  </a:lnTo>
                  <a:lnTo>
                    <a:pt x="3814332" y="2791842"/>
                  </a:lnTo>
                  <a:lnTo>
                    <a:pt x="3875244" y="2795384"/>
                  </a:lnTo>
                  <a:lnTo>
                    <a:pt x="3935607" y="2799156"/>
                  </a:lnTo>
                  <a:lnTo>
                    <a:pt x="3996311" y="2803787"/>
                  </a:lnTo>
                  <a:lnTo>
                    <a:pt x="4057240" y="2808992"/>
                  </a:lnTo>
                  <a:lnTo>
                    <a:pt x="4118322" y="2814578"/>
                  </a:lnTo>
                  <a:lnTo>
                    <a:pt x="4178797" y="2819007"/>
                  </a:lnTo>
                  <a:lnTo>
                    <a:pt x="4238870" y="2822666"/>
                  </a:lnTo>
                  <a:lnTo>
                    <a:pt x="4298674" y="2825811"/>
                  </a:lnTo>
                  <a:lnTo>
                    <a:pt x="4358301" y="2830024"/>
                  </a:lnTo>
                  <a:lnTo>
                    <a:pt x="4417807" y="2834949"/>
                  </a:lnTo>
                  <a:lnTo>
                    <a:pt x="4477232" y="2840350"/>
                  </a:lnTo>
                  <a:lnTo>
                    <a:pt x="4537311" y="2845361"/>
                  </a:lnTo>
                  <a:lnTo>
                    <a:pt x="4597823" y="2850113"/>
                  </a:lnTo>
                  <a:lnTo>
                    <a:pt x="4658627" y="2854692"/>
                  </a:lnTo>
                  <a:lnTo>
                    <a:pt x="4716801" y="2859861"/>
                  </a:lnTo>
                  <a:lnTo>
                    <a:pt x="4773224" y="2865424"/>
                  </a:lnTo>
                  <a:lnTo>
                    <a:pt x="4828477" y="2871249"/>
                  </a:lnTo>
                  <a:lnTo>
                    <a:pt x="4882246" y="2877250"/>
                  </a:lnTo>
                  <a:lnTo>
                    <a:pt x="4935024" y="2883366"/>
                  </a:lnTo>
                  <a:lnTo>
                    <a:pt x="4987144" y="2889561"/>
                  </a:lnTo>
                  <a:lnTo>
                    <a:pt x="5038117" y="2895102"/>
                  </a:lnTo>
                  <a:lnTo>
                    <a:pt x="5088328" y="2900207"/>
                  </a:lnTo>
                  <a:lnTo>
                    <a:pt x="5138030" y="2905021"/>
                  </a:lnTo>
                  <a:lnTo>
                    <a:pt x="5185982" y="2910347"/>
                  </a:lnTo>
                  <a:lnTo>
                    <a:pt x="5232765" y="2916015"/>
                  </a:lnTo>
                  <a:lnTo>
                    <a:pt x="5278772" y="2921909"/>
                  </a:lnTo>
                  <a:lnTo>
                    <a:pt x="5325671" y="2927251"/>
                  </a:lnTo>
                  <a:lnTo>
                    <a:pt x="5373164" y="2932223"/>
                  </a:lnTo>
                  <a:lnTo>
                    <a:pt x="5421054" y="2936949"/>
                  </a:lnTo>
                  <a:lnTo>
                    <a:pt x="5466387" y="2942216"/>
                  </a:lnTo>
                  <a:lnTo>
                    <a:pt x="5510014" y="2947844"/>
                  </a:lnTo>
                  <a:lnTo>
                    <a:pt x="5552502" y="2953712"/>
                  </a:lnTo>
                  <a:lnTo>
                    <a:pt x="5592825" y="2958330"/>
                  </a:lnTo>
                  <a:lnTo>
                    <a:pt x="5631701" y="2962115"/>
                  </a:lnTo>
                  <a:lnTo>
                    <a:pt x="5669611" y="2965343"/>
                  </a:lnTo>
                  <a:lnTo>
                    <a:pt x="5706174" y="2968201"/>
                  </a:lnTo>
                  <a:lnTo>
                    <a:pt x="5741839" y="2970812"/>
                  </a:lnTo>
                  <a:lnTo>
                    <a:pt x="5776903" y="2973258"/>
                  </a:lnTo>
                  <a:lnTo>
                    <a:pt x="5808746" y="2974889"/>
                  </a:lnTo>
                  <a:lnTo>
                    <a:pt x="5838442" y="2975976"/>
                  </a:lnTo>
                  <a:lnTo>
                    <a:pt x="5866707" y="2976700"/>
                  </a:lnTo>
                  <a:lnTo>
                    <a:pt x="5909402" y="2977505"/>
                  </a:lnTo>
                  <a:lnTo>
                    <a:pt x="5993084" y="2971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6919"/>
            <p:cNvSpPr/>
            <p:nvPr>
              <p:custDataLst>
                <p:tags r:id="rId92"/>
              </p:custDataLst>
            </p:nvPr>
          </p:nvSpPr>
          <p:spPr>
            <a:xfrm>
              <a:off x="8096280" y="273249"/>
              <a:ext cx="165071" cy="184434"/>
            </a:xfrm>
            <a:custGeom>
              <a:avLst/>
              <a:gdLst/>
              <a:ahLst/>
              <a:cxnLst/>
              <a:rect l="0" t="0" r="0" b="0"/>
              <a:pathLst>
                <a:path w="165071" h="184434">
                  <a:moveTo>
                    <a:pt x="12670" y="37901"/>
                  </a:moveTo>
                  <a:lnTo>
                    <a:pt x="12670" y="37901"/>
                  </a:lnTo>
                  <a:lnTo>
                    <a:pt x="9299" y="31159"/>
                  </a:lnTo>
                  <a:lnTo>
                    <a:pt x="7601" y="29173"/>
                  </a:lnTo>
                  <a:lnTo>
                    <a:pt x="3831" y="26966"/>
                  </a:lnTo>
                  <a:lnTo>
                    <a:pt x="2544" y="24967"/>
                  </a:lnTo>
                  <a:lnTo>
                    <a:pt x="478" y="13500"/>
                  </a:lnTo>
                  <a:lnTo>
                    <a:pt x="0" y="3210"/>
                  </a:lnTo>
                  <a:lnTo>
                    <a:pt x="2107" y="2779"/>
                  </a:lnTo>
                  <a:lnTo>
                    <a:pt x="14478" y="5544"/>
                  </a:lnTo>
                  <a:lnTo>
                    <a:pt x="27395" y="11537"/>
                  </a:lnTo>
                  <a:lnTo>
                    <a:pt x="35913" y="18187"/>
                  </a:lnTo>
                  <a:lnTo>
                    <a:pt x="48641" y="39978"/>
                  </a:lnTo>
                  <a:lnTo>
                    <a:pt x="54608" y="72148"/>
                  </a:lnTo>
                  <a:lnTo>
                    <a:pt x="47190" y="118122"/>
                  </a:lnTo>
                  <a:lnTo>
                    <a:pt x="42594" y="132586"/>
                  </a:lnTo>
                  <a:lnTo>
                    <a:pt x="36317" y="141837"/>
                  </a:lnTo>
                  <a:lnTo>
                    <a:pt x="30236" y="146889"/>
                  </a:lnTo>
                  <a:lnTo>
                    <a:pt x="28613" y="147249"/>
                  </a:lnTo>
                  <a:lnTo>
                    <a:pt x="27532" y="146783"/>
                  </a:lnTo>
                  <a:lnTo>
                    <a:pt x="26010" y="136014"/>
                  </a:lnTo>
                  <a:lnTo>
                    <a:pt x="39269" y="95358"/>
                  </a:lnTo>
                  <a:lnTo>
                    <a:pt x="60100" y="57828"/>
                  </a:lnTo>
                  <a:lnTo>
                    <a:pt x="97981" y="11289"/>
                  </a:lnTo>
                  <a:lnTo>
                    <a:pt x="107747" y="0"/>
                  </a:lnTo>
                  <a:lnTo>
                    <a:pt x="98452" y="40397"/>
                  </a:lnTo>
                  <a:lnTo>
                    <a:pt x="92023" y="83639"/>
                  </a:lnTo>
                  <a:lnTo>
                    <a:pt x="90271" y="105736"/>
                  </a:lnTo>
                  <a:lnTo>
                    <a:pt x="99398" y="140786"/>
                  </a:lnTo>
                  <a:lnTo>
                    <a:pt x="113540" y="159827"/>
                  </a:lnTo>
                  <a:lnTo>
                    <a:pt x="141250" y="182557"/>
                  </a:lnTo>
                  <a:lnTo>
                    <a:pt x="146368" y="184433"/>
                  </a:lnTo>
                  <a:lnTo>
                    <a:pt x="165070" y="1839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6920"/>
            <p:cNvSpPr/>
            <p:nvPr>
              <p:custDataLst>
                <p:tags r:id="rId93"/>
              </p:custDataLst>
            </p:nvPr>
          </p:nvSpPr>
          <p:spPr>
            <a:xfrm>
              <a:off x="8319383" y="433045"/>
              <a:ext cx="113418" cy="87137"/>
            </a:xfrm>
            <a:custGeom>
              <a:avLst/>
              <a:gdLst/>
              <a:ahLst/>
              <a:cxnLst/>
              <a:rect l="0" t="0" r="0" b="0"/>
              <a:pathLst>
                <a:path w="113418" h="87137">
                  <a:moveTo>
                    <a:pt x="5467" y="24155"/>
                  </a:moveTo>
                  <a:lnTo>
                    <a:pt x="5467" y="24155"/>
                  </a:lnTo>
                  <a:lnTo>
                    <a:pt x="5467" y="20784"/>
                  </a:lnTo>
                  <a:lnTo>
                    <a:pt x="3586" y="17247"/>
                  </a:lnTo>
                  <a:lnTo>
                    <a:pt x="1103" y="13324"/>
                  </a:lnTo>
                  <a:lnTo>
                    <a:pt x="0" y="9228"/>
                  </a:lnTo>
                  <a:lnTo>
                    <a:pt x="410" y="7148"/>
                  </a:lnTo>
                  <a:lnTo>
                    <a:pt x="2749" y="2956"/>
                  </a:lnTo>
                  <a:lnTo>
                    <a:pt x="4360" y="1555"/>
                  </a:lnTo>
                  <a:lnTo>
                    <a:pt x="8033" y="0"/>
                  </a:lnTo>
                  <a:lnTo>
                    <a:pt x="13897" y="1190"/>
                  </a:lnTo>
                  <a:lnTo>
                    <a:pt x="17438" y="2495"/>
                  </a:lnTo>
                  <a:lnTo>
                    <a:pt x="29161" y="14445"/>
                  </a:lnTo>
                  <a:lnTo>
                    <a:pt x="33636" y="27365"/>
                  </a:lnTo>
                  <a:lnTo>
                    <a:pt x="34830" y="34762"/>
                  </a:lnTo>
                  <a:lnTo>
                    <a:pt x="32393" y="48625"/>
                  </a:lnTo>
                  <a:lnTo>
                    <a:pt x="18301" y="78784"/>
                  </a:lnTo>
                  <a:lnTo>
                    <a:pt x="13098" y="85903"/>
                  </a:lnTo>
                  <a:lnTo>
                    <a:pt x="18031" y="86876"/>
                  </a:lnTo>
                  <a:lnTo>
                    <a:pt x="22309" y="87136"/>
                  </a:lnTo>
                  <a:lnTo>
                    <a:pt x="64277" y="75653"/>
                  </a:lnTo>
                  <a:lnTo>
                    <a:pt x="113417" y="559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6921"/>
            <p:cNvSpPr/>
            <p:nvPr>
              <p:custDataLst>
                <p:tags r:id="rId94"/>
              </p:custDataLst>
            </p:nvPr>
          </p:nvSpPr>
          <p:spPr>
            <a:xfrm>
              <a:off x="8369561" y="141106"/>
              <a:ext cx="12440" cy="74795"/>
            </a:xfrm>
            <a:custGeom>
              <a:avLst/>
              <a:gdLst/>
              <a:ahLst/>
              <a:cxnLst/>
              <a:rect l="0" t="0" r="0" b="0"/>
              <a:pathLst>
                <a:path w="12440" h="74795">
                  <a:moveTo>
                    <a:pt x="6089" y="17644"/>
                  </a:moveTo>
                  <a:lnTo>
                    <a:pt x="6089" y="17644"/>
                  </a:lnTo>
                  <a:lnTo>
                    <a:pt x="1063" y="5711"/>
                  </a:lnTo>
                  <a:lnTo>
                    <a:pt x="0" y="0"/>
                  </a:lnTo>
                  <a:lnTo>
                    <a:pt x="496" y="14786"/>
                  </a:lnTo>
                  <a:lnTo>
                    <a:pt x="12439" y="747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6922"/>
            <p:cNvSpPr/>
            <p:nvPr>
              <p:custDataLst>
                <p:tags r:id="rId95"/>
              </p:custDataLst>
            </p:nvPr>
          </p:nvSpPr>
          <p:spPr>
            <a:xfrm>
              <a:off x="8566150" y="476250"/>
              <a:ext cx="64845" cy="120651"/>
            </a:xfrm>
            <a:custGeom>
              <a:avLst/>
              <a:gdLst/>
              <a:ahLst/>
              <a:cxnLst/>
              <a:rect l="0" t="0" r="0" b="0"/>
              <a:pathLst>
                <a:path w="64845" h="120651">
                  <a:moveTo>
                    <a:pt x="44450" y="0"/>
                  </a:moveTo>
                  <a:lnTo>
                    <a:pt x="44450" y="0"/>
                  </a:lnTo>
                  <a:lnTo>
                    <a:pt x="56659" y="0"/>
                  </a:lnTo>
                  <a:lnTo>
                    <a:pt x="59644" y="1411"/>
                  </a:lnTo>
                  <a:lnTo>
                    <a:pt x="64844" y="6742"/>
                  </a:lnTo>
                  <a:lnTo>
                    <a:pt x="63863" y="19459"/>
                  </a:lnTo>
                  <a:lnTo>
                    <a:pt x="51734" y="52997"/>
                  </a:lnTo>
                  <a:lnTo>
                    <a:pt x="21944" y="96982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6923"/>
            <p:cNvSpPr/>
            <p:nvPr>
              <p:custDataLst>
                <p:tags r:id="rId96"/>
              </p:custDataLst>
            </p:nvPr>
          </p:nvSpPr>
          <p:spPr>
            <a:xfrm>
              <a:off x="8864600" y="533400"/>
              <a:ext cx="292101" cy="19051"/>
            </a:xfrm>
            <a:custGeom>
              <a:avLst/>
              <a:gdLst/>
              <a:ahLst/>
              <a:cxnLst/>
              <a:rect l="0" t="0" r="0" b="0"/>
              <a:pathLst>
                <a:path w="292101" h="19051">
                  <a:moveTo>
                    <a:pt x="0" y="19050"/>
                  </a:moveTo>
                  <a:lnTo>
                    <a:pt x="0" y="19050"/>
                  </a:lnTo>
                  <a:lnTo>
                    <a:pt x="41426" y="14024"/>
                  </a:lnTo>
                  <a:lnTo>
                    <a:pt x="84462" y="12962"/>
                  </a:lnTo>
                  <a:lnTo>
                    <a:pt x="124588" y="12777"/>
                  </a:lnTo>
                  <a:lnTo>
                    <a:pt x="170712" y="8351"/>
                  </a:lnTo>
                  <a:lnTo>
                    <a:pt x="202166" y="7239"/>
                  </a:lnTo>
                  <a:lnTo>
                    <a:pt x="237312" y="4864"/>
                  </a:lnTo>
                  <a:lnTo>
                    <a:pt x="292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6924"/>
            <p:cNvSpPr/>
            <p:nvPr>
              <p:custDataLst>
                <p:tags r:id="rId97"/>
              </p:custDataLst>
            </p:nvPr>
          </p:nvSpPr>
          <p:spPr>
            <a:xfrm>
              <a:off x="9429750" y="521130"/>
              <a:ext cx="736601" cy="34353"/>
            </a:xfrm>
            <a:custGeom>
              <a:avLst/>
              <a:gdLst/>
              <a:ahLst/>
              <a:cxnLst/>
              <a:rect l="0" t="0" r="0" b="0"/>
              <a:pathLst>
                <a:path w="736601" h="34353">
                  <a:moveTo>
                    <a:pt x="0" y="18620"/>
                  </a:moveTo>
                  <a:lnTo>
                    <a:pt x="0" y="18620"/>
                  </a:lnTo>
                  <a:lnTo>
                    <a:pt x="36627" y="27458"/>
                  </a:lnTo>
                  <a:lnTo>
                    <a:pt x="74666" y="30176"/>
                  </a:lnTo>
                  <a:lnTo>
                    <a:pt x="110475" y="34352"/>
                  </a:lnTo>
                  <a:lnTo>
                    <a:pt x="156911" y="33316"/>
                  </a:lnTo>
                  <a:lnTo>
                    <a:pt x="200774" y="31911"/>
                  </a:lnTo>
                  <a:lnTo>
                    <a:pt x="248158" y="29516"/>
                  </a:lnTo>
                  <a:lnTo>
                    <a:pt x="287782" y="24436"/>
                  </a:lnTo>
                  <a:lnTo>
                    <a:pt x="335305" y="19769"/>
                  </a:lnTo>
                  <a:lnTo>
                    <a:pt x="379926" y="15589"/>
                  </a:lnTo>
                  <a:lnTo>
                    <a:pt x="415094" y="13745"/>
                  </a:lnTo>
                  <a:lnTo>
                    <a:pt x="461187" y="10826"/>
                  </a:lnTo>
                  <a:lnTo>
                    <a:pt x="500244" y="7373"/>
                  </a:lnTo>
                  <a:lnTo>
                    <a:pt x="532070" y="5860"/>
                  </a:lnTo>
                  <a:lnTo>
                    <a:pt x="567380" y="2836"/>
                  </a:lnTo>
                  <a:lnTo>
                    <a:pt x="602359" y="1022"/>
                  </a:lnTo>
                  <a:lnTo>
                    <a:pt x="646261" y="0"/>
                  </a:lnTo>
                  <a:lnTo>
                    <a:pt x="686549" y="1579"/>
                  </a:lnTo>
                  <a:lnTo>
                    <a:pt x="736600" y="59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6925"/>
            <p:cNvSpPr/>
            <p:nvPr>
              <p:custDataLst>
                <p:tags r:id="rId98"/>
              </p:custDataLst>
            </p:nvPr>
          </p:nvSpPr>
          <p:spPr>
            <a:xfrm>
              <a:off x="10668000" y="495300"/>
              <a:ext cx="71743" cy="95251"/>
            </a:xfrm>
            <a:custGeom>
              <a:avLst/>
              <a:gdLst/>
              <a:ahLst/>
              <a:cxnLst/>
              <a:rect l="0" t="0" r="0" b="0"/>
              <a:pathLst>
                <a:path w="71743" h="95251">
                  <a:moveTo>
                    <a:pt x="50800" y="0"/>
                  </a:moveTo>
                  <a:lnTo>
                    <a:pt x="50800" y="0"/>
                  </a:lnTo>
                  <a:lnTo>
                    <a:pt x="70572" y="0"/>
                  </a:lnTo>
                  <a:lnTo>
                    <a:pt x="71742" y="2822"/>
                  </a:lnTo>
                  <a:lnTo>
                    <a:pt x="71161" y="13484"/>
                  </a:lnTo>
                  <a:lnTo>
                    <a:pt x="60125" y="35353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6926"/>
            <p:cNvSpPr/>
            <p:nvPr>
              <p:custDataLst>
                <p:tags r:id="rId99"/>
              </p:custDataLst>
            </p:nvPr>
          </p:nvSpPr>
          <p:spPr>
            <a:xfrm>
              <a:off x="10943741" y="363172"/>
              <a:ext cx="219560" cy="239765"/>
            </a:xfrm>
            <a:custGeom>
              <a:avLst/>
              <a:gdLst/>
              <a:ahLst/>
              <a:cxnLst/>
              <a:rect l="0" t="0" r="0" b="0"/>
              <a:pathLst>
                <a:path w="219560" h="239765">
                  <a:moveTo>
                    <a:pt x="3659" y="17828"/>
                  </a:moveTo>
                  <a:lnTo>
                    <a:pt x="3659" y="17828"/>
                  </a:lnTo>
                  <a:lnTo>
                    <a:pt x="3659" y="8990"/>
                  </a:lnTo>
                  <a:lnTo>
                    <a:pt x="1778" y="4963"/>
                  </a:lnTo>
                  <a:lnTo>
                    <a:pt x="289" y="2901"/>
                  </a:lnTo>
                  <a:lnTo>
                    <a:pt x="0" y="1527"/>
                  </a:lnTo>
                  <a:lnTo>
                    <a:pt x="515" y="611"/>
                  </a:lnTo>
                  <a:lnTo>
                    <a:pt x="1563" y="0"/>
                  </a:lnTo>
                  <a:lnTo>
                    <a:pt x="19893" y="2511"/>
                  </a:lnTo>
                  <a:lnTo>
                    <a:pt x="44295" y="14466"/>
                  </a:lnTo>
                  <a:lnTo>
                    <a:pt x="73461" y="39585"/>
                  </a:lnTo>
                  <a:lnTo>
                    <a:pt x="95290" y="72017"/>
                  </a:lnTo>
                  <a:lnTo>
                    <a:pt x="105755" y="111887"/>
                  </a:lnTo>
                  <a:lnTo>
                    <a:pt x="105566" y="157998"/>
                  </a:lnTo>
                  <a:lnTo>
                    <a:pt x="105464" y="166308"/>
                  </a:lnTo>
                  <a:lnTo>
                    <a:pt x="95206" y="194859"/>
                  </a:lnTo>
                  <a:lnTo>
                    <a:pt x="82133" y="215548"/>
                  </a:lnTo>
                  <a:lnTo>
                    <a:pt x="69322" y="227244"/>
                  </a:lnTo>
                  <a:lnTo>
                    <a:pt x="46477" y="238549"/>
                  </a:lnTo>
                  <a:lnTo>
                    <a:pt x="38555" y="239764"/>
                  </a:lnTo>
                  <a:lnTo>
                    <a:pt x="24107" y="237351"/>
                  </a:lnTo>
                  <a:lnTo>
                    <a:pt x="19407" y="233321"/>
                  </a:lnTo>
                  <a:lnTo>
                    <a:pt x="14185" y="221318"/>
                  </a:lnTo>
                  <a:lnTo>
                    <a:pt x="15630" y="204694"/>
                  </a:lnTo>
                  <a:lnTo>
                    <a:pt x="22385" y="185546"/>
                  </a:lnTo>
                  <a:lnTo>
                    <a:pt x="51599" y="144509"/>
                  </a:lnTo>
                  <a:lnTo>
                    <a:pt x="93463" y="101303"/>
                  </a:lnTo>
                  <a:lnTo>
                    <a:pt x="137180" y="66746"/>
                  </a:lnTo>
                  <a:lnTo>
                    <a:pt x="182808" y="33719"/>
                  </a:lnTo>
                  <a:lnTo>
                    <a:pt x="193070" y="28102"/>
                  </a:lnTo>
                  <a:lnTo>
                    <a:pt x="194138" y="26794"/>
                  </a:lnTo>
                  <a:lnTo>
                    <a:pt x="193440" y="25922"/>
                  </a:lnTo>
                  <a:lnTo>
                    <a:pt x="191563" y="25341"/>
                  </a:lnTo>
                  <a:lnTo>
                    <a:pt x="183833" y="30339"/>
                  </a:lnTo>
                  <a:lnTo>
                    <a:pt x="171343" y="43172"/>
                  </a:lnTo>
                  <a:lnTo>
                    <a:pt x="154061" y="70263"/>
                  </a:lnTo>
                  <a:lnTo>
                    <a:pt x="143159" y="106115"/>
                  </a:lnTo>
                  <a:lnTo>
                    <a:pt x="143506" y="129974"/>
                  </a:lnTo>
                  <a:lnTo>
                    <a:pt x="148484" y="163923"/>
                  </a:lnTo>
                  <a:lnTo>
                    <a:pt x="156692" y="178479"/>
                  </a:lnTo>
                  <a:lnTo>
                    <a:pt x="199270" y="220376"/>
                  </a:lnTo>
                  <a:lnTo>
                    <a:pt x="219559" y="2273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6927"/>
            <p:cNvSpPr/>
            <p:nvPr>
              <p:custDataLst>
                <p:tags r:id="rId100"/>
              </p:custDataLst>
            </p:nvPr>
          </p:nvSpPr>
          <p:spPr>
            <a:xfrm>
              <a:off x="11220450" y="607112"/>
              <a:ext cx="1" cy="85039"/>
            </a:xfrm>
            <a:custGeom>
              <a:avLst/>
              <a:gdLst/>
              <a:ahLst/>
              <a:cxnLst/>
              <a:rect l="0" t="0" r="0" b="0"/>
              <a:pathLst>
                <a:path w="1" h="85039">
                  <a:moveTo>
                    <a:pt x="0" y="8838"/>
                  </a:moveTo>
                  <a:lnTo>
                    <a:pt x="0" y="8838"/>
                  </a:lnTo>
                  <a:lnTo>
                    <a:pt x="0" y="0"/>
                  </a:lnTo>
                  <a:lnTo>
                    <a:pt x="0" y="41019"/>
                  </a:lnTo>
                  <a:lnTo>
                    <a:pt x="0" y="850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6928"/>
            <p:cNvSpPr/>
            <p:nvPr>
              <p:custDataLst>
                <p:tags r:id="rId101"/>
              </p:custDataLst>
            </p:nvPr>
          </p:nvSpPr>
          <p:spPr>
            <a:xfrm>
              <a:off x="11281544" y="605895"/>
              <a:ext cx="74720" cy="90547"/>
            </a:xfrm>
            <a:custGeom>
              <a:avLst/>
              <a:gdLst/>
              <a:ahLst/>
              <a:cxnLst/>
              <a:rect l="0" t="0" r="0" b="0"/>
              <a:pathLst>
                <a:path w="74720" h="90547">
                  <a:moveTo>
                    <a:pt x="46856" y="22755"/>
                  </a:moveTo>
                  <a:lnTo>
                    <a:pt x="46856" y="22755"/>
                  </a:lnTo>
                  <a:lnTo>
                    <a:pt x="46856" y="17288"/>
                  </a:lnTo>
                  <a:lnTo>
                    <a:pt x="43486" y="13296"/>
                  </a:lnTo>
                  <a:lnTo>
                    <a:pt x="36186" y="11495"/>
                  </a:lnTo>
                  <a:lnTo>
                    <a:pt x="31276" y="11015"/>
                  </a:lnTo>
                  <a:lnTo>
                    <a:pt x="22058" y="14245"/>
                  </a:lnTo>
                  <a:lnTo>
                    <a:pt x="17623" y="17081"/>
                  </a:lnTo>
                  <a:lnTo>
                    <a:pt x="10816" y="25878"/>
                  </a:lnTo>
                  <a:lnTo>
                    <a:pt x="696" y="52143"/>
                  </a:lnTo>
                  <a:lnTo>
                    <a:pt x="0" y="66155"/>
                  </a:lnTo>
                  <a:lnTo>
                    <a:pt x="2042" y="78027"/>
                  </a:lnTo>
                  <a:lnTo>
                    <a:pt x="5302" y="85656"/>
                  </a:lnTo>
                  <a:lnTo>
                    <a:pt x="8570" y="87972"/>
                  </a:lnTo>
                  <a:lnTo>
                    <a:pt x="17845" y="90546"/>
                  </a:lnTo>
                  <a:lnTo>
                    <a:pt x="30905" y="87927"/>
                  </a:lnTo>
                  <a:lnTo>
                    <a:pt x="38339" y="85253"/>
                  </a:lnTo>
                  <a:lnTo>
                    <a:pt x="50362" y="72874"/>
                  </a:lnTo>
                  <a:lnTo>
                    <a:pt x="71449" y="29603"/>
                  </a:lnTo>
                  <a:lnTo>
                    <a:pt x="74719" y="17332"/>
                  </a:lnTo>
                  <a:lnTo>
                    <a:pt x="72720" y="264"/>
                  </a:lnTo>
                  <a:lnTo>
                    <a:pt x="71859" y="0"/>
                  </a:lnTo>
                  <a:lnTo>
                    <a:pt x="65906" y="37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6929"/>
            <p:cNvSpPr/>
            <p:nvPr>
              <p:custDataLst>
                <p:tags r:id="rId102"/>
              </p:custDataLst>
            </p:nvPr>
          </p:nvSpPr>
          <p:spPr>
            <a:xfrm>
              <a:off x="11374752" y="571500"/>
              <a:ext cx="77714" cy="114301"/>
            </a:xfrm>
            <a:custGeom>
              <a:avLst/>
              <a:gdLst/>
              <a:ahLst/>
              <a:cxnLst/>
              <a:rect l="0" t="0" r="0" b="0"/>
              <a:pathLst>
                <a:path w="77714" h="114301">
                  <a:moveTo>
                    <a:pt x="42548" y="38100"/>
                  </a:moveTo>
                  <a:lnTo>
                    <a:pt x="42548" y="38100"/>
                  </a:lnTo>
                  <a:lnTo>
                    <a:pt x="45918" y="34729"/>
                  </a:lnTo>
                  <a:lnTo>
                    <a:pt x="46207" y="33736"/>
                  </a:lnTo>
                  <a:lnTo>
                    <a:pt x="45691" y="33074"/>
                  </a:lnTo>
                  <a:lnTo>
                    <a:pt x="36427" y="28641"/>
                  </a:lnTo>
                  <a:lnTo>
                    <a:pt x="33528" y="28266"/>
                  </a:lnTo>
                  <a:lnTo>
                    <a:pt x="28426" y="29731"/>
                  </a:lnTo>
                  <a:lnTo>
                    <a:pt x="14846" y="48007"/>
                  </a:lnTo>
                  <a:lnTo>
                    <a:pt x="2137" y="80012"/>
                  </a:lnTo>
                  <a:lnTo>
                    <a:pt x="0" y="100142"/>
                  </a:lnTo>
                  <a:lnTo>
                    <a:pt x="2000" y="110595"/>
                  </a:lnTo>
                  <a:lnTo>
                    <a:pt x="4933" y="113241"/>
                  </a:lnTo>
                  <a:lnTo>
                    <a:pt x="9004" y="114300"/>
                  </a:lnTo>
                  <a:lnTo>
                    <a:pt x="13835" y="114300"/>
                  </a:lnTo>
                  <a:lnTo>
                    <a:pt x="34119" y="107558"/>
                  </a:lnTo>
                  <a:lnTo>
                    <a:pt x="54632" y="89881"/>
                  </a:lnTo>
                  <a:lnTo>
                    <a:pt x="74045" y="64399"/>
                  </a:lnTo>
                  <a:lnTo>
                    <a:pt x="77713" y="54257"/>
                  </a:lnTo>
                  <a:lnTo>
                    <a:pt x="75580" y="41283"/>
                  </a:lnTo>
                  <a:lnTo>
                    <a:pt x="5524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6930"/>
            <p:cNvSpPr/>
            <p:nvPr>
              <p:custDataLst>
                <p:tags r:id="rId103"/>
              </p:custDataLst>
            </p:nvPr>
          </p:nvSpPr>
          <p:spPr>
            <a:xfrm>
              <a:off x="11264899" y="216014"/>
              <a:ext cx="12702" cy="50687"/>
            </a:xfrm>
            <a:custGeom>
              <a:avLst/>
              <a:gdLst/>
              <a:ahLst/>
              <a:cxnLst/>
              <a:rect l="0" t="0" r="0" b="0"/>
              <a:pathLst>
                <a:path w="12702" h="50687">
                  <a:moveTo>
                    <a:pt x="1" y="25286"/>
                  </a:moveTo>
                  <a:lnTo>
                    <a:pt x="1" y="25286"/>
                  </a:lnTo>
                  <a:lnTo>
                    <a:pt x="0" y="0"/>
                  </a:lnTo>
                  <a:lnTo>
                    <a:pt x="1882" y="20623"/>
                  </a:lnTo>
                  <a:lnTo>
                    <a:pt x="12701" y="506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6931"/>
            <p:cNvSpPr/>
            <p:nvPr>
              <p:custDataLst>
                <p:tags r:id="rId104"/>
              </p:custDataLst>
            </p:nvPr>
          </p:nvSpPr>
          <p:spPr>
            <a:xfrm>
              <a:off x="11557000" y="254653"/>
              <a:ext cx="119494" cy="547046"/>
            </a:xfrm>
            <a:custGeom>
              <a:avLst/>
              <a:gdLst/>
              <a:ahLst/>
              <a:cxnLst/>
              <a:rect l="0" t="0" r="0" b="0"/>
              <a:pathLst>
                <a:path w="119494" h="547046">
                  <a:moveTo>
                    <a:pt x="38100" y="37447"/>
                  </a:moveTo>
                  <a:lnTo>
                    <a:pt x="38100" y="37447"/>
                  </a:lnTo>
                  <a:lnTo>
                    <a:pt x="33031" y="31672"/>
                  </a:lnTo>
                  <a:lnTo>
                    <a:pt x="27974" y="22252"/>
                  </a:lnTo>
                  <a:lnTo>
                    <a:pt x="26544" y="17053"/>
                  </a:lnTo>
                  <a:lnTo>
                    <a:pt x="29672" y="10509"/>
                  </a:lnTo>
                  <a:lnTo>
                    <a:pt x="32479" y="6788"/>
                  </a:lnTo>
                  <a:lnTo>
                    <a:pt x="39365" y="2654"/>
                  </a:lnTo>
                  <a:lnTo>
                    <a:pt x="58655" y="0"/>
                  </a:lnTo>
                  <a:lnTo>
                    <a:pt x="76646" y="2912"/>
                  </a:lnTo>
                  <a:lnTo>
                    <a:pt x="89098" y="11985"/>
                  </a:lnTo>
                  <a:lnTo>
                    <a:pt x="108009" y="36723"/>
                  </a:lnTo>
                  <a:lnTo>
                    <a:pt x="114339" y="47548"/>
                  </a:lnTo>
                  <a:lnTo>
                    <a:pt x="119493" y="70864"/>
                  </a:lnTo>
                  <a:lnTo>
                    <a:pt x="116543" y="107791"/>
                  </a:lnTo>
                  <a:lnTo>
                    <a:pt x="108946" y="131505"/>
                  </a:lnTo>
                  <a:lnTo>
                    <a:pt x="79842" y="171807"/>
                  </a:lnTo>
                  <a:lnTo>
                    <a:pt x="58027" y="210900"/>
                  </a:lnTo>
                  <a:lnTo>
                    <a:pt x="49491" y="244141"/>
                  </a:lnTo>
                  <a:lnTo>
                    <a:pt x="51508" y="282526"/>
                  </a:lnTo>
                  <a:lnTo>
                    <a:pt x="64477" y="323734"/>
                  </a:lnTo>
                  <a:lnTo>
                    <a:pt x="80432" y="363092"/>
                  </a:lnTo>
                  <a:lnTo>
                    <a:pt x="93787" y="402469"/>
                  </a:lnTo>
                  <a:lnTo>
                    <a:pt x="96717" y="426868"/>
                  </a:lnTo>
                  <a:lnTo>
                    <a:pt x="89727" y="465549"/>
                  </a:lnTo>
                  <a:lnTo>
                    <a:pt x="61029" y="512815"/>
                  </a:lnTo>
                  <a:lnTo>
                    <a:pt x="38166" y="538589"/>
                  </a:lnTo>
                  <a:lnTo>
                    <a:pt x="23538" y="546786"/>
                  </a:lnTo>
                  <a:lnTo>
                    <a:pt x="18514" y="547045"/>
                  </a:lnTo>
                  <a:lnTo>
                    <a:pt x="0" y="5390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6932"/>
            <p:cNvSpPr/>
            <p:nvPr>
              <p:custDataLst>
                <p:tags r:id="rId105"/>
              </p:custDataLst>
            </p:nvPr>
          </p:nvSpPr>
          <p:spPr>
            <a:xfrm>
              <a:off x="7651750" y="127001"/>
              <a:ext cx="12701" cy="114297"/>
            </a:xfrm>
            <a:custGeom>
              <a:avLst/>
              <a:gdLst/>
              <a:ahLst/>
              <a:cxnLst/>
              <a:rect l="0" t="0" r="0" b="0"/>
              <a:pathLst>
                <a:path w="12701" h="114297">
                  <a:moveTo>
                    <a:pt x="0" y="6349"/>
                  </a:moveTo>
                  <a:lnTo>
                    <a:pt x="0" y="6349"/>
                  </a:lnTo>
                  <a:lnTo>
                    <a:pt x="6347" y="2"/>
                  </a:lnTo>
                  <a:lnTo>
                    <a:pt x="6348" y="1"/>
                  </a:lnTo>
                  <a:lnTo>
                    <a:pt x="6349" y="0"/>
                  </a:lnTo>
                  <a:lnTo>
                    <a:pt x="8231" y="20721"/>
                  </a:lnTo>
                  <a:lnTo>
                    <a:pt x="12308" y="54151"/>
                  </a:lnTo>
                  <a:lnTo>
                    <a:pt x="12695" y="100524"/>
                  </a:lnTo>
                  <a:lnTo>
                    <a:pt x="12700" y="114296"/>
                  </a:lnTo>
                  <a:lnTo>
                    <a:pt x="12700" y="1015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1" name="SMARTInkShape-Group1500"/>
          <p:cNvGrpSpPr/>
          <p:nvPr/>
        </p:nvGrpSpPr>
        <p:grpSpPr>
          <a:xfrm>
            <a:off x="6311009" y="1013951"/>
            <a:ext cx="477142" cy="334690"/>
            <a:chOff x="6311009" y="1013951"/>
            <a:chExt cx="477142" cy="334690"/>
          </a:xfrm>
        </p:grpSpPr>
        <p:sp>
          <p:nvSpPr>
            <p:cNvPr id="367" name="SMARTInkShape-6933"/>
            <p:cNvSpPr/>
            <p:nvPr>
              <p:custDataLst>
                <p:tags r:id="rId78"/>
              </p:custDataLst>
            </p:nvPr>
          </p:nvSpPr>
          <p:spPr>
            <a:xfrm>
              <a:off x="6311009" y="1013951"/>
              <a:ext cx="134242" cy="245326"/>
            </a:xfrm>
            <a:custGeom>
              <a:avLst/>
              <a:gdLst/>
              <a:ahLst/>
              <a:cxnLst/>
              <a:rect l="0" t="0" r="0" b="0"/>
              <a:pathLst>
                <a:path w="134242" h="245326">
                  <a:moveTo>
                    <a:pt x="134241" y="33799"/>
                  </a:moveTo>
                  <a:lnTo>
                    <a:pt x="134241" y="33799"/>
                  </a:lnTo>
                  <a:lnTo>
                    <a:pt x="134241" y="30428"/>
                  </a:lnTo>
                  <a:lnTo>
                    <a:pt x="114467" y="13405"/>
                  </a:lnTo>
                  <a:lnTo>
                    <a:pt x="86190" y="0"/>
                  </a:lnTo>
                  <a:lnTo>
                    <a:pt x="62932" y="344"/>
                  </a:lnTo>
                  <a:lnTo>
                    <a:pt x="45634" y="8817"/>
                  </a:lnTo>
                  <a:lnTo>
                    <a:pt x="14903" y="33882"/>
                  </a:lnTo>
                  <a:lnTo>
                    <a:pt x="5236" y="50299"/>
                  </a:lnTo>
                  <a:lnTo>
                    <a:pt x="0" y="68649"/>
                  </a:lnTo>
                  <a:lnTo>
                    <a:pt x="24" y="86212"/>
                  </a:lnTo>
                  <a:lnTo>
                    <a:pt x="10747" y="111966"/>
                  </a:lnTo>
                  <a:lnTo>
                    <a:pt x="44178" y="145953"/>
                  </a:lnTo>
                  <a:lnTo>
                    <a:pt x="85170" y="177962"/>
                  </a:lnTo>
                  <a:lnTo>
                    <a:pt x="99026" y="191710"/>
                  </a:lnTo>
                  <a:lnTo>
                    <a:pt x="107536" y="204876"/>
                  </a:lnTo>
                  <a:lnTo>
                    <a:pt x="109907" y="215902"/>
                  </a:lnTo>
                  <a:lnTo>
                    <a:pt x="109552" y="220818"/>
                  </a:lnTo>
                  <a:lnTo>
                    <a:pt x="106493" y="225506"/>
                  </a:lnTo>
                  <a:lnTo>
                    <a:pt x="95568" y="234478"/>
                  </a:lnTo>
                  <a:lnTo>
                    <a:pt x="73550" y="244091"/>
                  </a:lnTo>
                  <a:lnTo>
                    <a:pt x="57408" y="245325"/>
                  </a:lnTo>
                  <a:lnTo>
                    <a:pt x="30792" y="243739"/>
                  </a:lnTo>
                  <a:lnTo>
                    <a:pt x="28586" y="242198"/>
                  </a:lnTo>
                  <a:lnTo>
                    <a:pt x="32641" y="2306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6934"/>
            <p:cNvSpPr/>
            <p:nvPr>
              <p:custDataLst>
                <p:tags r:id="rId79"/>
              </p:custDataLst>
            </p:nvPr>
          </p:nvSpPr>
          <p:spPr>
            <a:xfrm>
              <a:off x="6439783" y="1232161"/>
              <a:ext cx="113418" cy="116480"/>
            </a:xfrm>
            <a:custGeom>
              <a:avLst/>
              <a:gdLst/>
              <a:ahLst/>
              <a:cxnLst/>
              <a:rect l="0" t="0" r="0" b="0"/>
              <a:pathLst>
                <a:path w="113418" h="116480">
                  <a:moveTo>
                    <a:pt x="5467" y="6089"/>
                  </a:moveTo>
                  <a:lnTo>
                    <a:pt x="5467" y="6089"/>
                  </a:lnTo>
                  <a:lnTo>
                    <a:pt x="0" y="6089"/>
                  </a:lnTo>
                  <a:lnTo>
                    <a:pt x="6120" y="2718"/>
                  </a:lnTo>
                  <a:lnTo>
                    <a:pt x="34461" y="0"/>
                  </a:lnTo>
                  <a:lnTo>
                    <a:pt x="50982" y="6558"/>
                  </a:lnTo>
                  <a:lnTo>
                    <a:pt x="59328" y="15470"/>
                  </a:lnTo>
                  <a:lnTo>
                    <a:pt x="64683" y="25781"/>
                  </a:lnTo>
                  <a:lnTo>
                    <a:pt x="67062" y="35067"/>
                  </a:lnTo>
                  <a:lnTo>
                    <a:pt x="61660" y="54970"/>
                  </a:lnTo>
                  <a:lnTo>
                    <a:pt x="33523" y="101213"/>
                  </a:lnTo>
                  <a:lnTo>
                    <a:pt x="21618" y="113178"/>
                  </a:lnTo>
                  <a:lnTo>
                    <a:pt x="20468" y="115582"/>
                  </a:lnTo>
                  <a:lnTo>
                    <a:pt x="21112" y="116479"/>
                  </a:lnTo>
                  <a:lnTo>
                    <a:pt x="22953" y="116371"/>
                  </a:lnTo>
                  <a:lnTo>
                    <a:pt x="69128" y="105337"/>
                  </a:lnTo>
                  <a:lnTo>
                    <a:pt x="113417" y="886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6935"/>
            <p:cNvSpPr/>
            <p:nvPr>
              <p:custDataLst>
                <p:tags r:id="rId80"/>
              </p:custDataLst>
            </p:nvPr>
          </p:nvSpPr>
          <p:spPr>
            <a:xfrm>
              <a:off x="6657491" y="1162050"/>
              <a:ext cx="86210" cy="25401"/>
            </a:xfrm>
            <a:custGeom>
              <a:avLst/>
              <a:gdLst/>
              <a:ahLst/>
              <a:cxnLst/>
              <a:rect l="0" t="0" r="0" b="0"/>
              <a:pathLst>
                <a:path w="86210" h="25401">
                  <a:moveTo>
                    <a:pt x="3659" y="25400"/>
                  </a:moveTo>
                  <a:lnTo>
                    <a:pt x="3659" y="25400"/>
                  </a:lnTo>
                  <a:lnTo>
                    <a:pt x="288" y="22029"/>
                  </a:lnTo>
                  <a:lnTo>
                    <a:pt x="0" y="20330"/>
                  </a:lnTo>
                  <a:lnTo>
                    <a:pt x="514" y="18492"/>
                  </a:lnTo>
                  <a:lnTo>
                    <a:pt x="6408" y="10473"/>
                  </a:lnTo>
                  <a:lnTo>
                    <a:pt x="12172" y="8182"/>
                  </a:lnTo>
                  <a:lnTo>
                    <a:pt x="862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6936"/>
            <p:cNvSpPr/>
            <p:nvPr>
              <p:custDataLst>
                <p:tags r:id="rId81"/>
              </p:custDataLst>
            </p:nvPr>
          </p:nvSpPr>
          <p:spPr>
            <a:xfrm>
              <a:off x="6668382" y="1231900"/>
              <a:ext cx="119769" cy="18789"/>
            </a:xfrm>
            <a:custGeom>
              <a:avLst/>
              <a:gdLst/>
              <a:ahLst/>
              <a:cxnLst/>
              <a:rect l="0" t="0" r="0" b="0"/>
              <a:pathLst>
                <a:path w="119769" h="18789">
                  <a:moveTo>
                    <a:pt x="5468" y="12700"/>
                  </a:moveTo>
                  <a:lnTo>
                    <a:pt x="5468" y="12700"/>
                  </a:lnTo>
                  <a:lnTo>
                    <a:pt x="0" y="18167"/>
                  </a:lnTo>
                  <a:lnTo>
                    <a:pt x="9492" y="18788"/>
                  </a:lnTo>
                  <a:lnTo>
                    <a:pt x="51235" y="13929"/>
                  </a:lnTo>
                  <a:lnTo>
                    <a:pt x="11976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2" name="SMARTInkShape-Group1501"/>
          <p:cNvGrpSpPr/>
          <p:nvPr/>
        </p:nvGrpSpPr>
        <p:grpSpPr>
          <a:xfrm>
            <a:off x="7103067" y="924348"/>
            <a:ext cx="1755184" cy="396453"/>
            <a:chOff x="7103067" y="924348"/>
            <a:chExt cx="1755184" cy="396453"/>
          </a:xfrm>
        </p:grpSpPr>
        <p:sp>
          <p:nvSpPr>
            <p:cNvPr id="372" name="SMARTInkShape-6937"/>
            <p:cNvSpPr/>
            <p:nvPr>
              <p:custDataLst>
                <p:tags r:id="rId68"/>
              </p:custDataLst>
            </p:nvPr>
          </p:nvSpPr>
          <p:spPr>
            <a:xfrm>
              <a:off x="8064500" y="1048710"/>
              <a:ext cx="158751" cy="167031"/>
            </a:xfrm>
            <a:custGeom>
              <a:avLst/>
              <a:gdLst/>
              <a:ahLst/>
              <a:cxnLst/>
              <a:rect l="0" t="0" r="0" b="0"/>
              <a:pathLst>
                <a:path w="158751" h="167031">
                  <a:moveTo>
                    <a:pt x="0" y="11740"/>
                  </a:moveTo>
                  <a:lnTo>
                    <a:pt x="0" y="11740"/>
                  </a:lnTo>
                  <a:lnTo>
                    <a:pt x="5467" y="6273"/>
                  </a:lnTo>
                  <a:lnTo>
                    <a:pt x="15609" y="1200"/>
                  </a:lnTo>
                  <a:lnTo>
                    <a:pt x="20578" y="0"/>
                  </a:lnTo>
                  <a:lnTo>
                    <a:pt x="27020" y="3230"/>
                  </a:lnTo>
                  <a:lnTo>
                    <a:pt x="54802" y="29486"/>
                  </a:lnTo>
                  <a:lnTo>
                    <a:pt x="62692" y="39853"/>
                  </a:lnTo>
                  <a:lnTo>
                    <a:pt x="71100" y="70478"/>
                  </a:lnTo>
                  <a:lnTo>
                    <a:pt x="71317" y="107460"/>
                  </a:lnTo>
                  <a:lnTo>
                    <a:pt x="60172" y="138487"/>
                  </a:lnTo>
                  <a:lnTo>
                    <a:pt x="47440" y="152974"/>
                  </a:lnTo>
                  <a:lnTo>
                    <a:pt x="33784" y="162705"/>
                  </a:lnTo>
                  <a:lnTo>
                    <a:pt x="23011" y="167030"/>
                  </a:lnTo>
                  <a:lnTo>
                    <a:pt x="18869" y="166772"/>
                  </a:lnTo>
                  <a:lnTo>
                    <a:pt x="15401" y="165189"/>
                  </a:lnTo>
                  <a:lnTo>
                    <a:pt x="12384" y="162723"/>
                  </a:lnTo>
                  <a:lnTo>
                    <a:pt x="11784" y="158256"/>
                  </a:lnTo>
                  <a:lnTo>
                    <a:pt x="14880" y="145768"/>
                  </a:lnTo>
                  <a:lnTo>
                    <a:pt x="24557" y="126241"/>
                  </a:lnTo>
                  <a:lnTo>
                    <a:pt x="65197" y="91329"/>
                  </a:lnTo>
                  <a:lnTo>
                    <a:pt x="107407" y="62150"/>
                  </a:lnTo>
                  <a:lnTo>
                    <a:pt x="151176" y="28169"/>
                  </a:lnTo>
                  <a:lnTo>
                    <a:pt x="153701" y="24809"/>
                  </a:lnTo>
                  <a:lnTo>
                    <a:pt x="153973" y="23275"/>
                  </a:lnTo>
                  <a:lnTo>
                    <a:pt x="152743" y="22958"/>
                  </a:lnTo>
                  <a:lnTo>
                    <a:pt x="150512" y="23452"/>
                  </a:lnTo>
                  <a:lnTo>
                    <a:pt x="137259" y="37631"/>
                  </a:lnTo>
                  <a:lnTo>
                    <a:pt x="119593" y="68412"/>
                  </a:lnTo>
                  <a:lnTo>
                    <a:pt x="112418" y="96814"/>
                  </a:lnTo>
                  <a:lnTo>
                    <a:pt x="112994" y="114697"/>
                  </a:lnTo>
                  <a:lnTo>
                    <a:pt x="116251" y="122006"/>
                  </a:lnTo>
                  <a:lnTo>
                    <a:pt x="127397" y="133890"/>
                  </a:lnTo>
                  <a:lnTo>
                    <a:pt x="158750" y="1514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6938"/>
            <p:cNvSpPr/>
            <p:nvPr>
              <p:custDataLst>
                <p:tags r:id="rId69"/>
              </p:custDataLst>
            </p:nvPr>
          </p:nvSpPr>
          <p:spPr>
            <a:xfrm>
              <a:off x="8285162" y="1189395"/>
              <a:ext cx="77789" cy="102082"/>
            </a:xfrm>
            <a:custGeom>
              <a:avLst/>
              <a:gdLst/>
              <a:ahLst/>
              <a:cxnLst/>
              <a:rect l="0" t="0" r="0" b="0"/>
              <a:pathLst>
                <a:path w="77789" h="102082">
                  <a:moveTo>
                    <a:pt x="20638" y="17105"/>
                  </a:moveTo>
                  <a:lnTo>
                    <a:pt x="20638" y="17105"/>
                  </a:lnTo>
                  <a:lnTo>
                    <a:pt x="13896" y="20476"/>
                  </a:lnTo>
                  <a:lnTo>
                    <a:pt x="11911" y="20763"/>
                  </a:lnTo>
                  <a:lnTo>
                    <a:pt x="10586" y="20249"/>
                  </a:lnTo>
                  <a:lnTo>
                    <a:pt x="9703" y="19201"/>
                  </a:lnTo>
                  <a:lnTo>
                    <a:pt x="264" y="13155"/>
                  </a:lnTo>
                  <a:lnTo>
                    <a:pt x="0" y="12355"/>
                  </a:lnTo>
                  <a:lnTo>
                    <a:pt x="8016" y="4329"/>
                  </a:lnTo>
                  <a:lnTo>
                    <a:pt x="17145" y="843"/>
                  </a:lnTo>
                  <a:lnTo>
                    <a:pt x="27552" y="0"/>
                  </a:lnTo>
                  <a:lnTo>
                    <a:pt x="36881" y="1977"/>
                  </a:lnTo>
                  <a:lnTo>
                    <a:pt x="40639" y="4903"/>
                  </a:lnTo>
                  <a:lnTo>
                    <a:pt x="46695" y="13798"/>
                  </a:lnTo>
                  <a:lnTo>
                    <a:pt x="47887" y="18428"/>
                  </a:lnTo>
                  <a:lnTo>
                    <a:pt x="47330" y="27336"/>
                  </a:lnTo>
                  <a:lnTo>
                    <a:pt x="35449" y="54691"/>
                  </a:lnTo>
                  <a:lnTo>
                    <a:pt x="9770" y="96466"/>
                  </a:lnTo>
                  <a:lnTo>
                    <a:pt x="10571" y="98234"/>
                  </a:lnTo>
                  <a:lnTo>
                    <a:pt x="15223" y="102081"/>
                  </a:lnTo>
                  <a:lnTo>
                    <a:pt x="25756" y="100498"/>
                  </a:lnTo>
                  <a:lnTo>
                    <a:pt x="77788" y="742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6939"/>
            <p:cNvSpPr/>
            <p:nvPr>
              <p:custDataLst>
                <p:tags r:id="rId70"/>
              </p:custDataLst>
            </p:nvPr>
          </p:nvSpPr>
          <p:spPr>
            <a:xfrm>
              <a:off x="7797800" y="1238250"/>
              <a:ext cx="38101" cy="63501"/>
            </a:xfrm>
            <a:custGeom>
              <a:avLst/>
              <a:gdLst/>
              <a:ahLst/>
              <a:cxnLst/>
              <a:rect l="0" t="0" r="0" b="0"/>
              <a:pathLst>
                <a:path w="38101" h="63501">
                  <a:moveTo>
                    <a:pt x="38100" y="0"/>
                  </a:moveTo>
                  <a:lnTo>
                    <a:pt x="38100" y="0"/>
                  </a:lnTo>
                  <a:lnTo>
                    <a:pt x="38100" y="6742"/>
                  </a:lnTo>
                  <a:lnTo>
                    <a:pt x="31358" y="2441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6940"/>
            <p:cNvSpPr/>
            <p:nvPr>
              <p:custDataLst>
                <p:tags r:id="rId71"/>
              </p:custDataLst>
            </p:nvPr>
          </p:nvSpPr>
          <p:spPr>
            <a:xfrm>
              <a:off x="7531982" y="924348"/>
              <a:ext cx="164219" cy="104353"/>
            </a:xfrm>
            <a:custGeom>
              <a:avLst/>
              <a:gdLst/>
              <a:ahLst/>
              <a:cxnLst/>
              <a:rect l="0" t="0" r="0" b="0"/>
              <a:pathLst>
                <a:path w="164219" h="104353">
                  <a:moveTo>
                    <a:pt x="5468" y="9102"/>
                  </a:moveTo>
                  <a:lnTo>
                    <a:pt x="5468" y="9102"/>
                  </a:lnTo>
                  <a:lnTo>
                    <a:pt x="0" y="9102"/>
                  </a:lnTo>
                  <a:lnTo>
                    <a:pt x="2750" y="5731"/>
                  </a:lnTo>
                  <a:lnTo>
                    <a:pt x="18146" y="264"/>
                  </a:lnTo>
                  <a:lnTo>
                    <a:pt x="28977" y="0"/>
                  </a:lnTo>
                  <a:lnTo>
                    <a:pt x="39199" y="2940"/>
                  </a:lnTo>
                  <a:lnTo>
                    <a:pt x="50799" y="8950"/>
                  </a:lnTo>
                  <a:lnTo>
                    <a:pt x="54739" y="13234"/>
                  </a:lnTo>
                  <a:lnTo>
                    <a:pt x="59116" y="23639"/>
                  </a:lnTo>
                  <a:lnTo>
                    <a:pt x="58210" y="48138"/>
                  </a:lnTo>
                  <a:lnTo>
                    <a:pt x="53367" y="61964"/>
                  </a:lnTo>
                  <a:lnTo>
                    <a:pt x="35303" y="92263"/>
                  </a:lnTo>
                  <a:lnTo>
                    <a:pt x="35235" y="93471"/>
                  </a:lnTo>
                  <a:lnTo>
                    <a:pt x="36602" y="93570"/>
                  </a:lnTo>
                  <a:lnTo>
                    <a:pt x="78514" y="86297"/>
                  </a:lnTo>
                  <a:lnTo>
                    <a:pt x="117289" y="91274"/>
                  </a:lnTo>
                  <a:lnTo>
                    <a:pt x="164218" y="1043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6941"/>
            <p:cNvSpPr/>
            <p:nvPr>
              <p:custDataLst>
                <p:tags r:id="rId72"/>
              </p:custDataLst>
            </p:nvPr>
          </p:nvSpPr>
          <p:spPr>
            <a:xfrm>
              <a:off x="7588250" y="1225550"/>
              <a:ext cx="15719" cy="76201"/>
            </a:xfrm>
            <a:custGeom>
              <a:avLst/>
              <a:gdLst/>
              <a:ahLst/>
              <a:cxnLst/>
              <a:rect l="0" t="0" r="0" b="0"/>
              <a:pathLst>
                <a:path w="15719" h="762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6" y="8789"/>
                  </a:lnTo>
                  <a:lnTo>
                    <a:pt x="15718" y="56199"/>
                  </a:lnTo>
                  <a:lnTo>
                    <a:pt x="1270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6942"/>
            <p:cNvSpPr/>
            <p:nvPr>
              <p:custDataLst>
                <p:tags r:id="rId73"/>
              </p:custDataLst>
            </p:nvPr>
          </p:nvSpPr>
          <p:spPr>
            <a:xfrm>
              <a:off x="7335132" y="1066251"/>
              <a:ext cx="183269" cy="172279"/>
            </a:xfrm>
            <a:custGeom>
              <a:avLst/>
              <a:gdLst/>
              <a:ahLst/>
              <a:cxnLst/>
              <a:rect l="0" t="0" r="0" b="0"/>
              <a:pathLst>
                <a:path w="183269" h="172279">
                  <a:moveTo>
                    <a:pt x="5468" y="6899"/>
                  </a:moveTo>
                  <a:lnTo>
                    <a:pt x="5468" y="6899"/>
                  </a:lnTo>
                  <a:lnTo>
                    <a:pt x="0" y="6899"/>
                  </a:lnTo>
                  <a:lnTo>
                    <a:pt x="6121" y="3528"/>
                  </a:lnTo>
                  <a:lnTo>
                    <a:pt x="20243" y="1432"/>
                  </a:lnTo>
                  <a:lnTo>
                    <a:pt x="31790" y="4704"/>
                  </a:lnTo>
                  <a:lnTo>
                    <a:pt x="59820" y="21674"/>
                  </a:lnTo>
                  <a:lnTo>
                    <a:pt x="74097" y="35893"/>
                  </a:lnTo>
                  <a:lnTo>
                    <a:pt x="86166" y="55785"/>
                  </a:lnTo>
                  <a:lnTo>
                    <a:pt x="88840" y="75193"/>
                  </a:lnTo>
                  <a:lnTo>
                    <a:pt x="84499" y="108038"/>
                  </a:lnTo>
                  <a:lnTo>
                    <a:pt x="77987" y="126638"/>
                  </a:lnTo>
                  <a:lnTo>
                    <a:pt x="54808" y="153944"/>
                  </a:lnTo>
                  <a:lnTo>
                    <a:pt x="36785" y="168923"/>
                  </a:lnTo>
                  <a:lnTo>
                    <a:pt x="31990" y="171359"/>
                  </a:lnTo>
                  <a:lnTo>
                    <a:pt x="28088" y="172278"/>
                  </a:lnTo>
                  <a:lnTo>
                    <a:pt x="24782" y="172185"/>
                  </a:lnTo>
                  <a:lnTo>
                    <a:pt x="23282" y="170006"/>
                  </a:lnTo>
                  <a:lnTo>
                    <a:pt x="23499" y="161941"/>
                  </a:lnTo>
                  <a:lnTo>
                    <a:pt x="30957" y="145500"/>
                  </a:lnTo>
                  <a:lnTo>
                    <a:pt x="66553" y="99564"/>
                  </a:lnTo>
                  <a:lnTo>
                    <a:pt x="111173" y="53673"/>
                  </a:lnTo>
                  <a:lnTo>
                    <a:pt x="143032" y="14833"/>
                  </a:lnTo>
                  <a:lnTo>
                    <a:pt x="149003" y="2900"/>
                  </a:lnTo>
                  <a:lnTo>
                    <a:pt x="149841" y="0"/>
                  </a:lnTo>
                  <a:lnTo>
                    <a:pt x="148283" y="183"/>
                  </a:lnTo>
                  <a:lnTo>
                    <a:pt x="124855" y="21223"/>
                  </a:lnTo>
                  <a:lnTo>
                    <a:pt x="106694" y="49243"/>
                  </a:lnTo>
                  <a:lnTo>
                    <a:pt x="101727" y="70404"/>
                  </a:lnTo>
                  <a:lnTo>
                    <a:pt x="102577" y="90157"/>
                  </a:lnTo>
                  <a:lnTo>
                    <a:pt x="107659" y="105991"/>
                  </a:lnTo>
                  <a:lnTo>
                    <a:pt x="116503" y="118203"/>
                  </a:lnTo>
                  <a:lnTo>
                    <a:pt x="121824" y="123435"/>
                  </a:lnTo>
                  <a:lnTo>
                    <a:pt x="149541" y="134170"/>
                  </a:lnTo>
                  <a:lnTo>
                    <a:pt x="183268" y="1402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6943"/>
            <p:cNvSpPr/>
            <p:nvPr>
              <p:custDataLst>
                <p:tags r:id="rId74"/>
              </p:custDataLst>
            </p:nvPr>
          </p:nvSpPr>
          <p:spPr>
            <a:xfrm>
              <a:off x="7103067" y="969030"/>
              <a:ext cx="110534" cy="351771"/>
            </a:xfrm>
            <a:custGeom>
              <a:avLst/>
              <a:gdLst/>
              <a:ahLst/>
              <a:cxnLst/>
              <a:rect l="0" t="0" r="0" b="0"/>
              <a:pathLst>
                <a:path w="110534" h="351771">
                  <a:moveTo>
                    <a:pt x="97833" y="21570"/>
                  </a:moveTo>
                  <a:lnTo>
                    <a:pt x="97833" y="21570"/>
                  </a:lnTo>
                  <a:lnTo>
                    <a:pt x="83527" y="7264"/>
                  </a:lnTo>
                  <a:lnTo>
                    <a:pt x="66705" y="555"/>
                  </a:lnTo>
                  <a:lnTo>
                    <a:pt x="53659" y="0"/>
                  </a:lnTo>
                  <a:lnTo>
                    <a:pt x="47217" y="840"/>
                  </a:lnTo>
                  <a:lnTo>
                    <a:pt x="34415" y="7418"/>
                  </a:lnTo>
                  <a:lnTo>
                    <a:pt x="8949" y="32258"/>
                  </a:lnTo>
                  <a:lnTo>
                    <a:pt x="1885" y="46076"/>
                  </a:lnTo>
                  <a:lnTo>
                    <a:pt x="0" y="52724"/>
                  </a:lnTo>
                  <a:lnTo>
                    <a:pt x="3552" y="71400"/>
                  </a:lnTo>
                  <a:lnTo>
                    <a:pt x="12892" y="92400"/>
                  </a:lnTo>
                  <a:lnTo>
                    <a:pt x="39837" y="137558"/>
                  </a:lnTo>
                  <a:lnTo>
                    <a:pt x="51111" y="183408"/>
                  </a:lnTo>
                  <a:lnTo>
                    <a:pt x="50961" y="198626"/>
                  </a:lnTo>
                  <a:lnTo>
                    <a:pt x="39526" y="244667"/>
                  </a:lnTo>
                  <a:lnTo>
                    <a:pt x="31358" y="275682"/>
                  </a:lnTo>
                  <a:lnTo>
                    <a:pt x="33843" y="293242"/>
                  </a:lnTo>
                  <a:lnTo>
                    <a:pt x="45764" y="316130"/>
                  </a:lnTo>
                  <a:lnTo>
                    <a:pt x="62200" y="332788"/>
                  </a:lnTo>
                  <a:lnTo>
                    <a:pt x="79514" y="343559"/>
                  </a:lnTo>
                  <a:lnTo>
                    <a:pt x="110533" y="3517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6944"/>
            <p:cNvSpPr/>
            <p:nvPr>
              <p:custDataLst>
                <p:tags r:id="rId75"/>
              </p:custDataLst>
            </p:nvPr>
          </p:nvSpPr>
          <p:spPr>
            <a:xfrm>
              <a:off x="8261349" y="947294"/>
              <a:ext cx="152402" cy="87757"/>
            </a:xfrm>
            <a:custGeom>
              <a:avLst/>
              <a:gdLst/>
              <a:ahLst/>
              <a:cxnLst/>
              <a:rect l="0" t="0" r="0" b="0"/>
              <a:pathLst>
                <a:path w="152402" h="87757">
                  <a:moveTo>
                    <a:pt x="1" y="11556"/>
                  </a:moveTo>
                  <a:lnTo>
                    <a:pt x="1" y="11556"/>
                  </a:lnTo>
                  <a:lnTo>
                    <a:pt x="0" y="8185"/>
                  </a:lnTo>
                  <a:lnTo>
                    <a:pt x="3764" y="4648"/>
                  </a:lnTo>
                  <a:lnTo>
                    <a:pt x="10139" y="1430"/>
                  </a:lnTo>
                  <a:lnTo>
                    <a:pt x="17677" y="0"/>
                  </a:lnTo>
                  <a:lnTo>
                    <a:pt x="25731" y="1246"/>
                  </a:lnTo>
                  <a:lnTo>
                    <a:pt x="40081" y="7796"/>
                  </a:lnTo>
                  <a:lnTo>
                    <a:pt x="45771" y="11166"/>
                  </a:lnTo>
                  <a:lnTo>
                    <a:pt x="52093" y="18673"/>
                  </a:lnTo>
                  <a:lnTo>
                    <a:pt x="54902" y="27419"/>
                  </a:lnTo>
                  <a:lnTo>
                    <a:pt x="55779" y="44243"/>
                  </a:lnTo>
                  <a:lnTo>
                    <a:pt x="45570" y="78562"/>
                  </a:lnTo>
                  <a:lnTo>
                    <a:pt x="47314" y="79510"/>
                  </a:lnTo>
                  <a:lnTo>
                    <a:pt x="88734" y="81295"/>
                  </a:lnTo>
                  <a:lnTo>
                    <a:pt x="152401" y="877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6945"/>
            <p:cNvSpPr/>
            <p:nvPr>
              <p:custDataLst>
                <p:tags r:id="rId76"/>
              </p:custDataLst>
            </p:nvPr>
          </p:nvSpPr>
          <p:spPr>
            <a:xfrm>
              <a:off x="8458200" y="1212850"/>
              <a:ext cx="69851" cy="76201"/>
            </a:xfrm>
            <a:custGeom>
              <a:avLst/>
              <a:gdLst/>
              <a:ahLst/>
              <a:cxnLst/>
              <a:rect l="0" t="0" r="0" b="0"/>
              <a:pathLst>
                <a:path w="69851" h="76201">
                  <a:moveTo>
                    <a:pt x="69850" y="0"/>
                  </a:moveTo>
                  <a:lnTo>
                    <a:pt x="69850" y="0"/>
                  </a:lnTo>
                  <a:lnTo>
                    <a:pt x="54153" y="25748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6946"/>
            <p:cNvSpPr/>
            <p:nvPr>
              <p:custDataLst>
                <p:tags r:id="rId77"/>
              </p:custDataLst>
            </p:nvPr>
          </p:nvSpPr>
          <p:spPr>
            <a:xfrm>
              <a:off x="8718550" y="1238250"/>
              <a:ext cx="139701" cy="6351"/>
            </a:xfrm>
            <a:custGeom>
              <a:avLst/>
              <a:gdLst/>
              <a:ahLst/>
              <a:cxnLst/>
              <a:rect l="0" t="0" r="0" b="0"/>
              <a:pathLst>
                <a:path w="139701" h="6351">
                  <a:moveTo>
                    <a:pt x="0" y="0"/>
                  </a:moveTo>
                  <a:lnTo>
                    <a:pt x="0" y="0"/>
                  </a:lnTo>
                  <a:lnTo>
                    <a:pt x="10138" y="4364"/>
                  </a:lnTo>
                  <a:lnTo>
                    <a:pt x="55775" y="6234"/>
                  </a:lnTo>
                  <a:lnTo>
                    <a:pt x="94137" y="6315"/>
                  </a:lnTo>
                  <a:lnTo>
                    <a:pt x="13970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3" name="SMARTInkShape-6947"/>
          <p:cNvSpPr/>
          <p:nvPr>
            <p:custDataLst>
              <p:tags r:id="rId7"/>
            </p:custDataLst>
          </p:nvPr>
        </p:nvSpPr>
        <p:spPr>
          <a:xfrm>
            <a:off x="9448800" y="1276350"/>
            <a:ext cx="330201" cy="31751"/>
          </a:xfrm>
          <a:custGeom>
            <a:avLst/>
            <a:gdLst/>
            <a:ahLst/>
            <a:cxnLst/>
            <a:rect l="0" t="0" r="0" b="0"/>
            <a:pathLst>
              <a:path w="330201" h="31751">
                <a:moveTo>
                  <a:pt x="0" y="0"/>
                </a:moveTo>
                <a:lnTo>
                  <a:pt x="0" y="0"/>
                </a:lnTo>
                <a:lnTo>
                  <a:pt x="38309" y="5775"/>
                </a:lnTo>
                <a:lnTo>
                  <a:pt x="75352" y="12209"/>
                </a:lnTo>
                <a:lnTo>
                  <a:pt x="113923" y="17891"/>
                </a:lnTo>
                <a:lnTo>
                  <a:pt x="149410" y="22063"/>
                </a:lnTo>
                <a:lnTo>
                  <a:pt x="190633" y="25117"/>
                </a:lnTo>
                <a:lnTo>
                  <a:pt x="232794" y="29471"/>
                </a:lnTo>
                <a:lnTo>
                  <a:pt x="271000" y="31075"/>
                </a:lnTo>
                <a:lnTo>
                  <a:pt x="330200" y="317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SMARTInkShape-6948"/>
          <p:cNvSpPr/>
          <p:nvPr>
            <p:custDataLst>
              <p:tags r:id="rId8"/>
            </p:custDataLst>
          </p:nvPr>
        </p:nvSpPr>
        <p:spPr>
          <a:xfrm>
            <a:off x="10140950" y="1314450"/>
            <a:ext cx="133351" cy="12701"/>
          </a:xfrm>
          <a:custGeom>
            <a:avLst/>
            <a:gdLst/>
            <a:ahLst/>
            <a:cxnLst/>
            <a:rect l="0" t="0" r="0" b="0"/>
            <a:pathLst>
              <a:path w="133351" h="12701">
                <a:moveTo>
                  <a:pt x="0" y="0"/>
                </a:moveTo>
                <a:lnTo>
                  <a:pt x="0" y="0"/>
                </a:lnTo>
                <a:lnTo>
                  <a:pt x="40182" y="3763"/>
                </a:lnTo>
                <a:lnTo>
                  <a:pt x="84294" y="10935"/>
                </a:lnTo>
                <a:lnTo>
                  <a:pt x="133350" y="127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2" name="SMARTInkShape-Group1504"/>
          <p:cNvGrpSpPr/>
          <p:nvPr/>
        </p:nvGrpSpPr>
        <p:grpSpPr>
          <a:xfrm>
            <a:off x="10617200" y="1092278"/>
            <a:ext cx="848316" cy="380923"/>
            <a:chOff x="10617200" y="1092278"/>
            <a:chExt cx="848316" cy="380923"/>
          </a:xfrm>
        </p:grpSpPr>
        <p:sp>
          <p:nvSpPr>
            <p:cNvPr id="385" name="SMARTInkShape-6949"/>
            <p:cNvSpPr/>
            <p:nvPr>
              <p:custDataLst>
                <p:tags r:id="rId61"/>
              </p:custDataLst>
            </p:nvPr>
          </p:nvSpPr>
          <p:spPr>
            <a:xfrm>
              <a:off x="11360150" y="1122523"/>
              <a:ext cx="105366" cy="350678"/>
            </a:xfrm>
            <a:custGeom>
              <a:avLst/>
              <a:gdLst/>
              <a:ahLst/>
              <a:cxnLst/>
              <a:rect l="0" t="0" r="0" b="0"/>
              <a:pathLst>
                <a:path w="105366" h="350678">
                  <a:moveTo>
                    <a:pt x="25400" y="26827"/>
                  </a:moveTo>
                  <a:lnTo>
                    <a:pt x="25400" y="26827"/>
                  </a:lnTo>
                  <a:lnTo>
                    <a:pt x="28771" y="20085"/>
                  </a:lnTo>
                  <a:lnTo>
                    <a:pt x="40980" y="9150"/>
                  </a:lnTo>
                  <a:lnTo>
                    <a:pt x="58004" y="344"/>
                  </a:lnTo>
                  <a:lnTo>
                    <a:pt x="64070" y="0"/>
                  </a:lnTo>
                  <a:lnTo>
                    <a:pt x="76453" y="3380"/>
                  </a:lnTo>
                  <a:lnTo>
                    <a:pt x="87131" y="11467"/>
                  </a:lnTo>
                  <a:lnTo>
                    <a:pt x="91954" y="16587"/>
                  </a:lnTo>
                  <a:lnTo>
                    <a:pt x="97313" y="27920"/>
                  </a:lnTo>
                  <a:lnTo>
                    <a:pt x="98742" y="33906"/>
                  </a:lnTo>
                  <a:lnTo>
                    <a:pt x="90640" y="62556"/>
                  </a:lnTo>
                  <a:lnTo>
                    <a:pt x="67920" y="105642"/>
                  </a:lnTo>
                  <a:lnTo>
                    <a:pt x="48691" y="141785"/>
                  </a:lnTo>
                  <a:lnTo>
                    <a:pt x="46334" y="154119"/>
                  </a:lnTo>
                  <a:lnTo>
                    <a:pt x="47823" y="160372"/>
                  </a:lnTo>
                  <a:lnTo>
                    <a:pt x="76348" y="207022"/>
                  </a:lnTo>
                  <a:lnTo>
                    <a:pt x="99223" y="248948"/>
                  </a:lnTo>
                  <a:lnTo>
                    <a:pt x="105365" y="275928"/>
                  </a:lnTo>
                  <a:lnTo>
                    <a:pt x="101156" y="293231"/>
                  </a:lnTo>
                  <a:lnTo>
                    <a:pt x="91525" y="309623"/>
                  </a:lnTo>
                  <a:lnTo>
                    <a:pt x="70236" y="330046"/>
                  </a:lnTo>
                  <a:lnTo>
                    <a:pt x="54265" y="340567"/>
                  </a:lnTo>
                  <a:lnTo>
                    <a:pt x="0" y="3506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6950"/>
            <p:cNvSpPr/>
            <p:nvPr>
              <p:custDataLst>
                <p:tags r:id="rId62"/>
              </p:custDataLst>
            </p:nvPr>
          </p:nvSpPr>
          <p:spPr>
            <a:xfrm>
              <a:off x="11093449" y="1092278"/>
              <a:ext cx="152402" cy="95173"/>
            </a:xfrm>
            <a:custGeom>
              <a:avLst/>
              <a:gdLst/>
              <a:ahLst/>
              <a:cxnLst/>
              <a:rect l="0" t="0" r="0" b="0"/>
              <a:pathLst>
                <a:path w="152402" h="95173">
                  <a:moveTo>
                    <a:pt x="1" y="6272"/>
                  </a:moveTo>
                  <a:lnTo>
                    <a:pt x="1" y="6272"/>
                  </a:lnTo>
                  <a:lnTo>
                    <a:pt x="0" y="2901"/>
                  </a:lnTo>
                  <a:lnTo>
                    <a:pt x="706" y="1908"/>
                  </a:lnTo>
                  <a:lnTo>
                    <a:pt x="1882" y="1246"/>
                  </a:lnTo>
                  <a:lnTo>
                    <a:pt x="8790" y="314"/>
                  </a:lnTo>
                  <a:lnTo>
                    <a:pt x="27137" y="0"/>
                  </a:lnTo>
                  <a:lnTo>
                    <a:pt x="48336" y="6687"/>
                  </a:lnTo>
                  <a:lnTo>
                    <a:pt x="58643" y="13747"/>
                  </a:lnTo>
                  <a:lnTo>
                    <a:pt x="62379" y="17605"/>
                  </a:lnTo>
                  <a:lnTo>
                    <a:pt x="64164" y="22294"/>
                  </a:lnTo>
                  <a:lnTo>
                    <a:pt x="64266" y="33149"/>
                  </a:lnTo>
                  <a:lnTo>
                    <a:pt x="56987" y="54530"/>
                  </a:lnTo>
                  <a:lnTo>
                    <a:pt x="47904" y="64880"/>
                  </a:lnTo>
                  <a:lnTo>
                    <a:pt x="38225" y="72536"/>
                  </a:lnTo>
                  <a:lnTo>
                    <a:pt x="31570" y="80643"/>
                  </a:lnTo>
                  <a:lnTo>
                    <a:pt x="30221" y="84075"/>
                  </a:lnTo>
                  <a:lnTo>
                    <a:pt x="30026" y="87068"/>
                  </a:lnTo>
                  <a:lnTo>
                    <a:pt x="30600" y="89770"/>
                  </a:lnTo>
                  <a:lnTo>
                    <a:pt x="34511" y="91570"/>
                  </a:lnTo>
                  <a:lnTo>
                    <a:pt x="79213" y="94698"/>
                  </a:lnTo>
                  <a:lnTo>
                    <a:pt x="152401" y="951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6951"/>
            <p:cNvSpPr/>
            <p:nvPr>
              <p:custDataLst>
                <p:tags r:id="rId63"/>
              </p:custDataLst>
            </p:nvPr>
          </p:nvSpPr>
          <p:spPr>
            <a:xfrm>
              <a:off x="11177242" y="1365250"/>
              <a:ext cx="64901" cy="95767"/>
            </a:xfrm>
            <a:custGeom>
              <a:avLst/>
              <a:gdLst/>
              <a:ahLst/>
              <a:cxnLst/>
              <a:rect l="0" t="0" r="0" b="0"/>
              <a:pathLst>
                <a:path w="64901" h="95767">
                  <a:moveTo>
                    <a:pt x="11458" y="44450"/>
                  </a:moveTo>
                  <a:lnTo>
                    <a:pt x="11458" y="44450"/>
                  </a:lnTo>
                  <a:lnTo>
                    <a:pt x="23014" y="32894"/>
                  </a:lnTo>
                  <a:lnTo>
                    <a:pt x="22689" y="32513"/>
                  </a:lnTo>
                  <a:lnTo>
                    <a:pt x="20447" y="32089"/>
                  </a:lnTo>
                  <a:lnTo>
                    <a:pt x="18863" y="33387"/>
                  </a:lnTo>
                  <a:lnTo>
                    <a:pt x="7131" y="50479"/>
                  </a:lnTo>
                  <a:lnTo>
                    <a:pt x="0" y="78997"/>
                  </a:lnTo>
                  <a:lnTo>
                    <a:pt x="3073" y="88262"/>
                  </a:lnTo>
                  <a:lnTo>
                    <a:pt x="5868" y="92708"/>
                  </a:lnTo>
                  <a:lnTo>
                    <a:pt x="8436" y="94966"/>
                  </a:lnTo>
                  <a:lnTo>
                    <a:pt x="10855" y="95766"/>
                  </a:lnTo>
                  <a:lnTo>
                    <a:pt x="29918" y="91981"/>
                  </a:lnTo>
                  <a:lnTo>
                    <a:pt x="49383" y="79700"/>
                  </a:lnTo>
                  <a:lnTo>
                    <a:pt x="56535" y="72346"/>
                  </a:lnTo>
                  <a:lnTo>
                    <a:pt x="64498" y="55135"/>
                  </a:lnTo>
                  <a:lnTo>
                    <a:pt x="64900" y="43554"/>
                  </a:lnTo>
                  <a:lnTo>
                    <a:pt x="62021" y="31352"/>
                  </a:lnTo>
                  <a:lnTo>
                    <a:pt x="52466" y="13993"/>
                  </a:lnTo>
                  <a:lnTo>
                    <a:pt x="3050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6952"/>
            <p:cNvSpPr/>
            <p:nvPr>
              <p:custDataLst>
                <p:tags r:id="rId64"/>
              </p:custDataLst>
            </p:nvPr>
          </p:nvSpPr>
          <p:spPr>
            <a:xfrm>
              <a:off x="11090756" y="1397000"/>
              <a:ext cx="63504" cy="61624"/>
            </a:xfrm>
            <a:custGeom>
              <a:avLst/>
              <a:gdLst/>
              <a:ahLst/>
              <a:cxnLst/>
              <a:rect l="0" t="0" r="0" b="0"/>
              <a:pathLst>
                <a:path w="63504" h="61624">
                  <a:moveTo>
                    <a:pt x="59844" y="19050"/>
                  </a:moveTo>
                  <a:lnTo>
                    <a:pt x="59844" y="19050"/>
                  </a:lnTo>
                  <a:lnTo>
                    <a:pt x="63214" y="15679"/>
                  </a:lnTo>
                  <a:lnTo>
                    <a:pt x="63503" y="14686"/>
                  </a:lnTo>
                  <a:lnTo>
                    <a:pt x="62987" y="14024"/>
                  </a:lnTo>
                  <a:lnTo>
                    <a:pt x="61940" y="13583"/>
                  </a:lnTo>
                  <a:lnTo>
                    <a:pt x="61241" y="12583"/>
                  </a:lnTo>
                  <a:lnTo>
                    <a:pt x="60028" y="7310"/>
                  </a:lnTo>
                  <a:lnTo>
                    <a:pt x="59898" y="3263"/>
                  </a:lnTo>
                  <a:lnTo>
                    <a:pt x="59175" y="2176"/>
                  </a:lnTo>
                  <a:lnTo>
                    <a:pt x="57987" y="1450"/>
                  </a:lnTo>
                  <a:lnTo>
                    <a:pt x="56489" y="967"/>
                  </a:lnTo>
                  <a:lnTo>
                    <a:pt x="39583" y="5260"/>
                  </a:lnTo>
                  <a:lnTo>
                    <a:pt x="14259" y="18323"/>
                  </a:lnTo>
                  <a:lnTo>
                    <a:pt x="7834" y="26018"/>
                  </a:lnTo>
                  <a:lnTo>
                    <a:pt x="338" y="45826"/>
                  </a:lnTo>
                  <a:lnTo>
                    <a:pt x="0" y="53999"/>
                  </a:lnTo>
                  <a:lnTo>
                    <a:pt x="898" y="57166"/>
                  </a:lnTo>
                  <a:lnTo>
                    <a:pt x="2907" y="59277"/>
                  </a:lnTo>
                  <a:lnTo>
                    <a:pt x="8904" y="61623"/>
                  </a:lnTo>
                  <a:lnTo>
                    <a:pt x="23584" y="59573"/>
                  </a:lnTo>
                  <a:lnTo>
                    <a:pt x="37968" y="51126"/>
                  </a:lnTo>
                  <a:lnTo>
                    <a:pt x="44948" y="41773"/>
                  </a:lnTo>
                  <a:lnTo>
                    <a:pt x="49697" y="30560"/>
                  </a:lnTo>
                  <a:lnTo>
                    <a:pt x="5349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6953"/>
            <p:cNvSpPr/>
            <p:nvPr>
              <p:custDataLst>
                <p:tags r:id="rId65"/>
              </p:custDataLst>
            </p:nvPr>
          </p:nvSpPr>
          <p:spPr>
            <a:xfrm>
              <a:off x="11049000" y="139065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0" y="0"/>
                  </a:moveTo>
                  <a:lnTo>
                    <a:pt x="0" y="0"/>
                  </a:lnTo>
                  <a:lnTo>
                    <a:pt x="0" y="42247"/>
                  </a:lnTo>
                  <a:lnTo>
                    <a:pt x="705" y="59276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6954"/>
            <p:cNvSpPr/>
            <p:nvPr>
              <p:custDataLst>
                <p:tags r:id="rId66"/>
              </p:custDataLst>
            </p:nvPr>
          </p:nvSpPr>
          <p:spPr>
            <a:xfrm>
              <a:off x="10833100" y="1252094"/>
              <a:ext cx="171451" cy="157452"/>
            </a:xfrm>
            <a:custGeom>
              <a:avLst/>
              <a:gdLst/>
              <a:ahLst/>
              <a:cxnLst/>
              <a:rect l="0" t="0" r="0" b="0"/>
              <a:pathLst>
                <a:path w="171451" h="157452">
                  <a:moveTo>
                    <a:pt x="0" y="11556"/>
                  </a:moveTo>
                  <a:lnTo>
                    <a:pt x="0" y="11556"/>
                  </a:lnTo>
                  <a:lnTo>
                    <a:pt x="3371" y="11556"/>
                  </a:lnTo>
                  <a:lnTo>
                    <a:pt x="6907" y="9674"/>
                  </a:lnTo>
                  <a:lnTo>
                    <a:pt x="12243" y="6486"/>
                  </a:lnTo>
                  <a:lnTo>
                    <a:pt x="32133" y="0"/>
                  </a:lnTo>
                  <a:lnTo>
                    <a:pt x="46445" y="2566"/>
                  </a:lnTo>
                  <a:lnTo>
                    <a:pt x="67463" y="17908"/>
                  </a:lnTo>
                  <a:lnTo>
                    <a:pt x="84822" y="40327"/>
                  </a:lnTo>
                  <a:lnTo>
                    <a:pt x="92159" y="74957"/>
                  </a:lnTo>
                  <a:lnTo>
                    <a:pt x="86351" y="98531"/>
                  </a:lnTo>
                  <a:lnTo>
                    <a:pt x="62996" y="135667"/>
                  </a:lnTo>
                  <a:lnTo>
                    <a:pt x="37558" y="153379"/>
                  </a:lnTo>
                  <a:lnTo>
                    <a:pt x="23514" y="157374"/>
                  </a:lnTo>
                  <a:lnTo>
                    <a:pt x="17792" y="157451"/>
                  </a:lnTo>
                  <a:lnTo>
                    <a:pt x="14684" y="155386"/>
                  </a:lnTo>
                  <a:lnTo>
                    <a:pt x="13317" y="151893"/>
                  </a:lnTo>
                  <a:lnTo>
                    <a:pt x="13111" y="147447"/>
                  </a:lnTo>
                  <a:lnTo>
                    <a:pt x="19563" y="131077"/>
                  </a:lnTo>
                  <a:lnTo>
                    <a:pt x="43820" y="102925"/>
                  </a:lnTo>
                  <a:lnTo>
                    <a:pt x="87564" y="63908"/>
                  </a:lnTo>
                  <a:lnTo>
                    <a:pt x="134162" y="24904"/>
                  </a:lnTo>
                  <a:lnTo>
                    <a:pt x="152167" y="10822"/>
                  </a:lnTo>
                  <a:lnTo>
                    <a:pt x="153657" y="8950"/>
                  </a:lnTo>
                  <a:lnTo>
                    <a:pt x="153943" y="7702"/>
                  </a:lnTo>
                  <a:lnTo>
                    <a:pt x="153428" y="6870"/>
                  </a:lnTo>
                  <a:lnTo>
                    <a:pt x="139221" y="15812"/>
                  </a:lnTo>
                  <a:lnTo>
                    <a:pt x="123878" y="31867"/>
                  </a:lnTo>
                  <a:lnTo>
                    <a:pt x="113767" y="60142"/>
                  </a:lnTo>
                  <a:lnTo>
                    <a:pt x="113044" y="88590"/>
                  </a:lnTo>
                  <a:lnTo>
                    <a:pt x="120669" y="111522"/>
                  </a:lnTo>
                  <a:lnTo>
                    <a:pt x="131712" y="123248"/>
                  </a:lnTo>
                  <a:lnTo>
                    <a:pt x="171450" y="1449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6955"/>
            <p:cNvSpPr/>
            <p:nvPr>
              <p:custDataLst>
                <p:tags r:id="rId67"/>
              </p:custDataLst>
            </p:nvPr>
          </p:nvSpPr>
          <p:spPr>
            <a:xfrm>
              <a:off x="10617200" y="1339850"/>
              <a:ext cx="63501" cy="82551"/>
            </a:xfrm>
            <a:custGeom>
              <a:avLst/>
              <a:gdLst/>
              <a:ahLst/>
              <a:cxnLst/>
              <a:rect l="0" t="0" r="0" b="0"/>
              <a:pathLst>
                <a:path w="63501" h="82551">
                  <a:moveTo>
                    <a:pt x="63500" y="0"/>
                  </a:moveTo>
                  <a:lnTo>
                    <a:pt x="63500" y="0"/>
                  </a:lnTo>
                  <a:lnTo>
                    <a:pt x="54711" y="25748"/>
                  </a:lnTo>
                  <a:lnTo>
                    <a:pt x="45482" y="38960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7" name="SMARTInkShape-Group1505"/>
          <p:cNvGrpSpPr/>
          <p:nvPr/>
        </p:nvGrpSpPr>
        <p:grpSpPr>
          <a:xfrm>
            <a:off x="6479253" y="1543050"/>
            <a:ext cx="461298" cy="734700"/>
            <a:chOff x="6479253" y="1543050"/>
            <a:chExt cx="461298" cy="734700"/>
          </a:xfrm>
        </p:grpSpPr>
        <p:sp>
          <p:nvSpPr>
            <p:cNvPr id="393" name="SMARTInkShape-6956"/>
            <p:cNvSpPr/>
            <p:nvPr>
              <p:custDataLst>
                <p:tags r:id="rId57"/>
              </p:custDataLst>
            </p:nvPr>
          </p:nvSpPr>
          <p:spPr>
            <a:xfrm>
              <a:off x="6479253" y="2039058"/>
              <a:ext cx="98202" cy="238692"/>
            </a:xfrm>
            <a:custGeom>
              <a:avLst/>
              <a:gdLst/>
              <a:ahLst/>
              <a:cxnLst/>
              <a:rect l="0" t="0" r="0" b="0"/>
              <a:pathLst>
                <a:path w="98202" h="238692">
                  <a:moveTo>
                    <a:pt x="86647" y="37392"/>
                  </a:moveTo>
                  <a:lnTo>
                    <a:pt x="86647" y="37392"/>
                  </a:lnTo>
                  <a:lnTo>
                    <a:pt x="86646" y="34021"/>
                  </a:lnTo>
                  <a:lnTo>
                    <a:pt x="88528" y="30484"/>
                  </a:lnTo>
                  <a:lnTo>
                    <a:pt x="90017" y="28554"/>
                  </a:lnTo>
                  <a:lnTo>
                    <a:pt x="91673" y="22645"/>
                  </a:lnTo>
                  <a:lnTo>
                    <a:pt x="92735" y="7354"/>
                  </a:lnTo>
                  <a:lnTo>
                    <a:pt x="92116" y="4667"/>
                  </a:lnTo>
                  <a:lnTo>
                    <a:pt x="90999" y="2875"/>
                  </a:lnTo>
                  <a:lnTo>
                    <a:pt x="89548" y="1681"/>
                  </a:lnTo>
                  <a:lnTo>
                    <a:pt x="77393" y="0"/>
                  </a:lnTo>
                  <a:lnTo>
                    <a:pt x="60387" y="2873"/>
                  </a:lnTo>
                  <a:lnTo>
                    <a:pt x="41942" y="11563"/>
                  </a:lnTo>
                  <a:lnTo>
                    <a:pt x="13794" y="36576"/>
                  </a:lnTo>
                  <a:lnTo>
                    <a:pt x="5349" y="49729"/>
                  </a:lnTo>
                  <a:lnTo>
                    <a:pt x="0" y="72406"/>
                  </a:lnTo>
                  <a:lnTo>
                    <a:pt x="2511" y="88702"/>
                  </a:lnTo>
                  <a:lnTo>
                    <a:pt x="9037" y="103941"/>
                  </a:lnTo>
                  <a:lnTo>
                    <a:pt x="48348" y="145110"/>
                  </a:lnTo>
                  <a:lnTo>
                    <a:pt x="86304" y="175533"/>
                  </a:lnTo>
                  <a:lnTo>
                    <a:pt x="93550" y="187217"/>
                  </a:lnTo>
                  <a:lnTo>
                    <a:pt x="97629" y="201729"/>
                  </a:lnTo>
                  <a:lnTo>
                    <a:pt x="98201" y="206217"/>
                  </a:lnTo>
                  <a:lnTo>
                    <a:pt x="95074" y="216847"/>
                  </a:lnTo>
                  <a:lnTo>
                    <a:pt x="92264" y="222646"/>
                  </a:lnTo>
                  <a:lnTo>
                    <a:pt x="79737" y="230970"/>
                  </a:lnTo>
                  <a:lnTo>
                    <a:pt x="53061" y="238691"/>
                  </a:lnTo>
                  <a:lnTo>
                    <a:pt x="28561" y="233287"/>
                  </a:lnTo>
                  <a:lnTo>
                    <a:pt x="4097" y="2151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6957"/>
            <p:cNvSpPr/>
            <p:nvPr>
              <p:custDataLst>
                <p:tags r:id="rId58"/>
              </p:custDataLst>
            </p:nvPr>
          </p:nvSpPr>
          <p:spPr>
            <a:xfrm>
              <a:off x="6877932" y="1765300"/>
              <a:ext cx="5469" cy="57151"/>
            </a:xfrm>
            <a:custGeom>
              <a:avLst/>
              <a:gdLst/>
              <a:ahLst/>
              <a:cxnLst/>
              <a:rect l="0" t="0" r="0" b="0"/>
              <a:pathLst>
                <a:path w="5469" h="57151">
                  <a:moveTo>
                    <a:pt x="5468" y="0"/>
                  </a:moveTo>
                  <a:lnTo>
                    <a:pt x="5468" y="0"/>
                  </a:lnTo>
                  <a:lnTo>
                    <a:pt x="0" y="37449"/>
                  </a:lnTo>
                  <a:lnTo>
                    <a:pt x="5468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6958"/>
            <p:cNvSpPr/>
            <p:nvPr>
              <p:custDataLst>
                <p:tags r:id="rId59"/>
              </p:custDataLst>
            </p:nvPr>
          </p:nvSpPr>
          <p:spPr>
            <a:xfrm>
              <a:off x="6921500" y="1936750"/>
              <a:ext cx="19051" cy="31751"/>
            </a:xfrm>
            <a:custGeom>
              <a:avLst/>
              <a:gdLst/>
              <a:ahLst/>
              <a:cxnLst/>
              <a:rect l="0" t="0" r="0" b="0"/>
              <a:pathLst>
                <a:path w="19051" h="31751">
                  <a:moveTo>
                    <a:pt x="19050" y="0"/>
                  </a:moveTo>
                  <a:lnTo>
                    <a:pt x="19050" y="0"/>
                  </a:lnTo>
                  <a:lnTo>
                    <a:pt x="14023" y="11933"/>
                  </a:lnTo>
                  <a:lnTo>
                    <a:pt x="13582" y="14306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6959"/>
            <p:cNvSpPr/>
            <p:nvPr>
              <p:custDataLst>
                <p:tags r:id="rId60"/>
              </p:custDataLst>
            </p:nvPr>
          </p:nvSpPr>
          <p:spPr>
            <a:xfrm>
              <a:off x="6859483" y="1543050"/>
              <a:ext cx="23918" cy="50801"/>
            </a:xfrm>
            <a:custGeom>
              <a:avLst/>
              <a:gdLst/>
              <a:ahLst/>
              <a:cxnLst/>
              <a:rect l="0" t="0" r="0" b="0"/>
              <a:pathLst>
                <a:path w="23918" h="50801">
                  <a:moveTo>
                    <a:pt x="23917" y="0"/>
                  </a:moveTo>
                  <a:lnTo>
                    <a:pt x="23917" y="0"/>
                  </a:lnTo>
                  <a:lnTo>
                    <a:pt x="1854" y="22768"/>
                  </a:lnTo>
                  <a:lnTo>
                    <a:pt x="0" y="27288"/>
                  </a:lnTo>
                  <a:lnTo>
                    <a:pt x="1621" y="30186"/>
                  </a:lnTo>
                  <a:lnTo>
                    <a:pt x="17567" y="50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3" name="SMARTInkShape-Group1506"/>
          <p:cNvGrpSpPr/>
          <p:nvPr/>
        </p:nvGrpSpPr>
        <p:grpSpPr>
          <a:xfrm>
            <a:off x="6623933" y="2027237"/>
            <a:ext cx="996068" cy="351977"/>
            <a:chOff x="6623933" y="2027237"/>
            <a:chExt cx="996068" cy="351977"/>
          </a:xfrm>
        </p:grpSpPr>
        <p:sp>
          <p:nvSpPr>
            <p:cNvPr id="398" name="SMARTInkShape-6960"/>
            <p:cNvSpPr/>
            <p:nvPr>
              <p:custDataLst>
                <p:tags r:id="rId52"/>
              </p:custDataLst>
            </p:nvPr>
          </p:nvSpPr>
          <p:spPr>
            <a:xfrm>
              <a:off x="7449432" y="2150627"/>
              <a:ext cx="170569" cy="143074"/>
            </a:xfrm>
            <a:custGeom>
              <a:avLst/>
              <a:gdLst/>
              <a:ahLst/>
              <a:cxnLst/>
              <a:rect l="0" t="0" r="0" b="0"/>
              <a:pathLst>
                <a:path w="170569" h="143074">
                  <a:moveTo>
                    <a:pt x="5468" y="14723"/>
                  </a:moveTo>
                  <a:lnTo>
                    <a:pt x="5468" y="14723"/>
                  </a:lnTo>
                  <a:lnTo>
                    <a:pt x="2097" y="14723"/>
                  </a:lnTo>
                  <a:lnTo>
                    <a:pt x="1104" y="13312"/>
                  </a:lnTo>
                  <a:lnTo>
                    <a:pt x="0" y="7981"/>
                  </a:lnTo>
                  <a:lnTo>
                    <a:pt x="412" y="5995"/>
                  </a:lnTo>
                  <a:lnTo>
                    <a:pt x="1391" y="4671"/>
                  </a:lnTo>
                  <a:lnTo>
                    <a:pt x="2750" y="3788"/>
                  </a:lnTo>
                  <a:lnTo>
                    <a:pt x="11404" y="2546"/>
                  </a:lnTo>
                  <a:lnTo>
                    <a:pt x="26277" y="8920"/>
                  </a:lnTo>
                  <a:lnTo>
                    <a:pt x="44089" y="23116"/>
                  </a:lnTo>
                  <a:lnTo>
                    <a:pt x="52736" y="38444"/>
                  </a:lnTo>
                  <a:lnTo>
                    <a:pt x="57521" y="57721"/>
                  </a:lnTo>
                  <a:lnTo>
                    <a:pt x="55542" y="90258"/>
                  </a:lnTo>
                  <a:lnTo>
                    <a:pt x="49830" y="106855"/>
                  </a:lnTo>
                  <a:lnTo>
                    <a:pt x="35310" y="128099"/>
                  </a:lnTo>
                  <a:lnTo>
                    <a:pt x="20973" y="141057"/>
                  </a:lnTo>
                  <a:lnTo>
                    <a:pt x="17216" y="142690"/>
                  </a:lnTo>
                  <a:lnTo>
                    <a:pt x="14005" y="143073"/>
                  </a:lnTo>
                  <a:lnTo>
                    <a:pt x="11159" y="142623"/>
                  </a:lnTo>
                  <a:lnTo>
                    <a:pt x="9262" y="140912"/>
                  </a:lnTo>
                  <a:lnTo>
                    <a:pt x="7155" y="135248"/>
                  </a:lnTo>
                  <a:lnTo>
                    <a:pt x="8099" y="128026"/>
                  </a:lnTo>
                  <a:lnTo>
                    <a:pt x="12282" y="118702"/>
                  </a:lnTo>
                  <a:lnTo>
                    <a:pt x="27243" y="98292"/>
                  </a:lnTo>
                  <a:lnTo>
                    <a:pt x="58630" y="72399"/>
                  </a:lnTo>
                  <a:lnTo>
                    <a:pt x="103413" y="45079"/>
                  </a:lnTo>
                  <a:lnTo>
                    <a:pt x="149196" y="10302"/>
                  </a:lnTo>
                  <a:lnTo>
                    <a:pt x="154013" y="3821"/>
                  </a:lnTo>
                  <a:lnTo>
                    <a:pt x="155298" y="1105"/>
                  </a:lnTo>
                  <a:lnTo>
                    <a:pt x="154038" y="0"/>
                  </a:lnTo>
                  <a:lnTo>
                    <a:pt x="146993" y="654"/>
                  </a:lnTo>
                  <a:lnTo>
                    <a:pt x="131127" y="8359"/>
                  </a:lnTo>
                  <a:lnTo>
                    <a:pt x="122935" y="17539"/>
                  </a:lnTo>
                  <a:lnTo>
                    <a:pt x="105943" y="51208"/>
                  </a:lnTo>
                  <a:lnTo>
                    <a:pt x="103040" y="64805"/>
                  </a:lnTo>
                  <a:lnTo>
                    <a:pt x="104777" y="84360"/>
                  </a:lnTo>
                  <a:lnTo>
                    <a:pt x="108362" y="90075"/>
                  </a:lnTo>
                  <a:lnTo>
                    <a:pt x="119873" y="100189"/>
                  </a:lnTo>
                  <a:lnTo>
                    <a:pt x="138849" y="110445"/>
                  </a:lnTo>
                  <a:lnTo>
                    <a:pt x="170568" y="1163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6961"/>
            <p:cNvSpPr/>
            <p:nvPr>
              <p:custDataLst>
                <p:tags r:id="rId53"/>
              </p:custDataLst>
            </p:nvPr>
          </p:nvSpPr>
          <p:spPr>
            <a:xfrm>
              <a:off x="7216476" y="2027237"/>
              <a:ext cx="130475" cy="311777"/>
            </a:xfrm>
            <a:custGeom>
              <a:avLst/>
              <a:gdLst/>
              <a:ahLst/>
              <a:cxnLst/>
              <a:rect l="0" t="0" r="0" b="0"/>
              <a:pathLst>
                <a:path w="130475" h="311777">
                  <a:moveTo>
                    <a:pt x="130474" y="30163"/>
                  </a:moveTo>
                  <a:lnTo>
                    <a:pt x="130474" y="30163"/>
                  </a:lnTo>
                  <a:lnTo>
                    <a:pt x="118265" y="17953"/>
                  </a:lnTo>
                  <a:lnTo>
                    <a:pt x="72172" y="1388"/>
                  </a:lnTo>
                  <a:lnTo>
                    <a:pt x="53932" y="0"/>
                  </a:lnTo>
                  <a:lnTo>
                    <a:pt x="41422" y="2176"/>
                  </a:lnTo>
                  <a:lnTo>
                    <a:pt x="22479" y="14109"/>
                  </a:lnTo>
                  <a:lnTo>
                    <a:pt x="6832" y="27680"/>
                  </a:lnTo>
                  <a:lnTo>
                    <a:pt x="1439" y="38232"/>
                  </a:lnTo>
                  <a:lnTo>
                    <a:pt x="0" y="44009"/>
                  </a:lnTo>
                  <a:lnTo>
                    <a:pt x="1158" y="49977"/>
                  </a:lnTo>
                  <a:lnTo>
                    <a:pt x="12194" y="67784"/>
                  </a:lnTo>
                  <a:lnTo>
                    <a:pt x="30805" y="86800"/>
                  </a:lnTo>
                  <a:lnTo>
                    <a:pt x="70066" y="122384"/>
                  </a:lnTo>
                  <a:lnTo>
                    <a:pt x="72563" y="128332"/>
                  </a:lnTo>
                  <a:lnTo>
                    <a:pt x="73456" y="142468"/>
                  </a:lnTo>
                  <a:lnTo>
                    <a:pt x="72001" y="148072"/>
                  </a:lnTo>
                  <a:lnTo>
                    <a:pt x="66621" y="156180"/>
                  </a:lnTo>
                  <a:lnTo>
                    <a:pt x="46600" y="175862"/>
                  </a:lnTo>
                  <a:lnTo>
                    <a:pt x="23587" y="188362"/>
                  </a:lnTo>
                  <a:lnTo>
                    <a:pt x="23938" y="188546"/>
                  </a:lnTo>
                  <a:lnTo>
                    <a:pt x="28509" y="189510"/>
                  </a:lnTo>
                  <a:lnTo>
                    <a:pt x="34827" y="192236"/>
                  </a:lnTo>
                  <a:lnTo>
                    <a:pt x="40456" y="199562"/>
                  </a:lnTo>
                  <a:lnTo>
                    <a:pt x="42946" y="204479"/>
                  </a:lnTo>
                  <a:lnTo>
                    <a:pt x="43830" y="215587"/>
                  </a:lnTo>
                  <a:lnTo>
                    <a:pt x="41165" y="228285"/>
                  </a:lnTo>
                  <a:lnTo>
                    <a:pt x="25070" y="275288"/>
                  </a:lnTo>
                  <a:lnTo>
                    <a:pt x="19829" y="294704"/>
                  </a:lnTo>
                  <a:lnTo>
                    <a:pt x="20854" y="302488"/>
                  </a:lnTo>
                  <a:lnTo>
                    <a:pt x="25545" y="308300"/>
                  </a:lnTo>
                  <a:lnTo>
                    <a:pt x="28772" y="310838"/>
                  </a:lnTo>
                  <a:lnTo>
                    <a:pt x="41763" y="311776"/>
                  </a:lnTo>
                  <a:lnTo>
                    <a:pt x="57886" y="309135"/>
                  </a:lnTo>
                  <a:lnTo>
                    <a:pt x="86024" y="2968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6962"/>
            <p:cNvSpPr/>
            <p:nvPr>
              <p:custDataLst>
                <p:tags r:id="rId54"/>
              </p:custDataLst>
            </p:nvPr>
          </p:nvSpPr>
          <p:spPr>
            <a:xfrm>
              <a:off x="6957111" y="2266950"/>
              <a:ext cx="148540" cy="43928"/>
            </a:xfrm>
            <a:custGeom>
              <a:avLst/>
              <a:gdLst/>
              <a:ahLst/>
              <a:cxnLst/>
              <a:rect l="0" t="0" r="0" b="0"/>
              <a:pathLst>
                <a:path w="148540" h="43928">
                  <a:moveTo>
                    <a:pt x="8839" y="31750"/>
                  </a:moveTo>
                  <a:lnTo>
                    <a:pt x="8839" y="31750"/>
                  </a:lnTo>
                  <a:lnTo>
                    <a:pt x="5468" y="38492"/>
                  </a:lnTo>
                  <a:lnTo>
                    <a:pt x="3770" y="40478"/>
                  </a:lnTo>
                  <a:lnTo>
                    <a:pt x="0" y="42685"/>
                  </a:lnTo>
                  <a:lnTo>
                    <a:pt x="829" y="43273"/>
                  </a:lnTo>
                  <a:lnTo>
                    <a:pt x="7396" y="43927"/>
                  </a:lnTo>
                  <a:lnTo>
                    <a:pt x="48701" y="35592"/>
                  </a:lnTo>
                  <a:lnTo>
                    <a:pt x="82973" y="24657"/>
                  </a:lnTo>
                  <a:lnTo>
                    <a:pt x="14853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6963"/>
            <p:cNvSpPr/>
            <p:nvPr>
              <p:custDataLst>
                <p:tags r:id="rId55"/>
              </p:custDataLst>
            </p:nvPr>
          </p:nvSpPr>
          <p:spPr>
            <a:xfrm>
              <a:off x="6953250" y="2211203"/>
              <a:ext cx="82551" cy="23998"/>
            </a:xfrm>
            <a:custGeom>
              <a:avLst/>
              <a:gdLst/>
              <a:ahLst/>
              <a:cxnLst/>
              <a:rect l="0" t="0" r="0" b="0"/>
              <a:pathLst>
                <a:path w="82551" h="23998">
                  <a:moveTo>
                    <a:pt x="0" y="23997"/>
                  </a:moveTo>
                  <a:lnTo>
                    <a:pt x="0" y="23997"/>
                  </a:lnTo>
                  <a:lnTo>
                    <a:pt x="5069" y="6541"/>
                  </a:lnTo>
                  <a:lnTo>
                    <a:pt x="8839" y="2128"/>
                  </a:lnTo>
                  <a:lnTo>
                    <a:pt x="16628" y="166"/>
                  </a:lnTo>
                  <a:lnTo>
                    <a:pt x="27852" y="0"/>
                  </a:lnTo>
                  <a:lnTo>
                    <a:pt x="82550" y="112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6964"/>
            <p:cNvSpPr/>
            <p:nvPr>
              <p:custDataLst>
                <p:tags r:id="rId56"/>
              </p:custDataLst>
            </p:nvPr>
          </p:nvSpPr>
          <p:spPr>
            <a:xfrm>
              <a:off x="6623933" y="2297077"/>
              <a:ext cx="164218" cy="82137"/>
            </a:xfrm>
            <a:custGeom>
              <a:avLst/>
              <a:gdLst/>
              <a:ahLst/>
              <a:cxnLst/>
              <a:rect l="0" t="0" r="0" b="0"/>
              <a:pathLst>
                <a:path w="164218" h="82137">
                  <a:moveTo>
                    <a:pt x="5467" y="20673"/>
                  </a:moveTo>
                  <a:lnTo>
                    <a:pt x="5467" y="20673"/>
                  </a:lnTo>
                  <a:lnTo>
                    <a:pt x="2096" y="20673"/>
                  </a:lnTo>
                  <a:lnTo>
                    <a:pt x="1103" y="19967"/>
                  </a:lnTo>
                  <a:lnTo>
                    <a:pt x="441" y="18792"/>
                  </a:lnTo>
                  <a:lnTo>
                    <a:pt x="0" y="17302"/>
                  </a:lnTo>
                  <a:lnTo>
                    <a:pt x="411" y="15603"/>
                  </a:lnTo>
                  <a:lnTo>
                    <a:pt x="2749" y="11834"/>
                  </a:lnTo>
                  <a:lnTo>
                    <a:pt x="4360" y="10547"/>
                  </a:lnTo>
                  <a:lnTo>
                    <a:pt x="10695" y="8312"/>
                  </a:lnTo>
                  <a:lnTo>
                    <a:pt x="11484" y="14815"/>
                  </a:lnTo>
                  <a:lnTo>
                    <a:pt x="11804" y="58108"/>
                  </a:lnTo>
                  <a:lnTo>
                    <a:pt x="11815" y="82136"/>
                  </a:lnTo>
                  <a:lnTo>
                    <a:pt x="13698" y="79505"/>
                  </a:lnTo>
                  <a:lnTo>
                    <a:pt x="18724" y="66327"/>
                  </a:lnTo>
                  <a:lnTo>
                    <a:pt x="35942" y="18958"/>
                  </a:lnTo>
                  <a:lnTo>
                    <a:pt x="45431" y="1676"/>
                  </a:lnTo>
                  <a:lnTo>
                    <a:pt x="47632" y="247"/>
                  </a:lnTo>
                  <a:lnTo>
                    <a:pt x="49805" y="0"/>
                  </a:lnTo>
                  <a:lnTo>
                    <a:pt x="54100" y="1607"/>
                  </a:lnTo>
                  <a:lnTo>
                    <a:pt x="58361" y="4673"/>
                  </a:lnTo>
                  <a:lnTo>
                    <a:pt x="64726" y="13737"/>
                  </a:lnTo>
                  <a:lnTo>
                    <a:pt x="67710" y="25360"/>
                  </a:lnTo>
                  <a:lnTo>
                    <a:pt x="68856" y="41508"/>
                  </a:lnTo>
                  <a:lnTo>
                    <a:pt x="69599" y="42324"/>
                  </a:lnTo>
                  <a:lnTo>
                    <a:pt x="70799" y="42162"/>
                  </a:lnTo>
                  <a:lnTo>
                    <a:pt x="72305" y="41349"/>
                  </a:lnTo>
                  <a:lnTo>
                    <a:pt x="87262" y="16722"/>
                  </a:lnTo>
                  <a:lnTo>
                    <a:pt x="99004" y="7194"/>
                  </a:lnTo>
                  <a:lnTo>
                    <a:pt x="109128" y="4099"/>
                  </a:lnTo>
                  <a:lnTo>
                    <a:pt x="119977" y="3429"/>
                  </a:lnTo>
                  <a:lnTo>
                    <a:pt x="129503" y="5483"/>
                  </a:lnTo>
                  <a:lnTo>
                    <a:pt x="138440" y="12511"/>
                  </a:lnTo>
                  <a:lnTo>
                    <a:pt x="146410" y="22690"/>
                  </a:lnTo>
                  <a:lnTo>
                    <a:pt x="161132" y="57539"/>
                  </a:lnTo>
                  <a:lnTo>
                    <a:pt x="164217" y="714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7" name="SMARTInkShape-Group1507"/>
          <p:cNvGrpSpPr/>
          <p:nvPr/>
        </p:nvGrpSpPr>
        <p:grpSpPr>
          <a:xfrm>
            <a:off x="7664450" y="1980846"/>
            <a:ext cx="270071" cy="362305"/>
            <a:chOff x="7664450" y="1980846"/>
            <a:chExt cx="270071" cy="362305"/>
          </a:xfrm>
        </p:grpSpPr>
        <p:sp>
          <p:nvSpPr>
            <p:cNvPr id="404" name="SMARTInkShape-6965"/>
            <p:cNvSpPr/>
            <p:nvPr>
              <p:custDataLst>
                <p:tags r:id="rId49"/>
              </p:custDataLst>
            </p:nvPr>
          </p:nvSpPr>
          <p:spPr>
            <a:xfrm>
              <a:off x="7886700" y="2235200"/>
              <a:ext cx="47821" cy="57151"/>
            </a:xfrm>
            <a:custGeom>
              <a:avLst/>
              <a:gdLst/>
              <a:ahLst/>
              <a:cxnLst/>
              <a:rect l="0" t="0" r="0" b="0"/>
              <a:pathLst>
                <a:path w="47821" h="57151">
                  <a:moveTo>
                    <a:pt x="44450" y="0"/>
                  </a:moveTo>
                  <a:lnTo>
                    <a:pt x="44450" y="0"/>
                  </a:lnTo>
                  <a:lnTo>
                    <a:pt x="47820" y="6742"/>
                  </a:lnTo>
                  <a:lnTo>
                    <a:pt x="47595" y="13815"/>
                  </a:lnTo>
                  <a:lnTo>
                    <a:pt x="46546" y="17676"/>
                  </a:lnTo>
                  <a:lnTo>
                    <a:pt x="34958" y="33225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6966"/>
            <p:cNvSpPr/>
            <p:nvPr>
              <p:custDataLst>
                <p:tags r:id="rId50"/>
              </p:custDataLst>
            </p:nvPr>
          </p:nvSpPr>
          <p:spPr>
            <a:xfrm>
              <a:off x="7664450" y="1980846"/>
              <a:ext cx="133351" cy="108305"/>
            </a:xfrm>
            <a:custGeom>
              <a:avLst/>
              <a:gdLst/>
              <a:ahLst/>
              <a:cxnLst/>
              <a:rect l="0" t="0" r="0" b="0"/>
              <a:pathLst>
                <a:path w="133351" h="108305">
                  <a:moveTo>
                    <a:pt x="0" y="19404"/>
                  </a:moveTo>
                  <a:lnTo>
                    <a:pt x="0" y="19404"/>
                  </a:lnTo>
                  <a:lnTo>
                    <a:pt x="0" y="65891"/>
                  </a:lnTo>
                  <a:lnTo>
                    <a:pt x="0" y="84929"/>
                  </a:lnTo>
                  <a:lnTo>
                    <a:pt x="705" y="68667"/>
                  </a:lnTo>
                  <a:lnTo>
                    <a:pt x="6088" y="32147"/>
                  </a:lnTo>
                  <a:lnTo>
                    <a:pt x="7586" y="30722"/>
                  </a:lnTo>
                  <a:lnTo>
                    <a:pt x="9996" y="30477"/>
                  </a:lnTo>
                  <a:lnTo>
                    <a:pt x="13014" y="31019"/>
                  </a:lnTo>
                  <a:lnTo>
                    <a:pt x="15025" y="32792"/>
                  </a:lnTo>
                  <a:lnTo>
                    <a:pt x="23841" y="50884"/>
                  </a:lnTo>
                  <a:lnTo>
                    <a:pt x="24361" y="53091"/>
                  </a:lnTo>
                  <a:lnTo>
                    <a:pt x="25412" y="53856"/>
                  </a:lnTo>
                  <a:lnTo>
                    <a:pt x="26819" y="53661"/>
                  </a:lnTo>
                  <a:lnTo>
                    <a:pt x="32171" y="50016"/>
                  </a:lnTo>
                  <a:lnTo>
                    <a:pt x="34147" y="48278"/>
                  </a:lnTo>
                  <a:lnTo>
                    <a:pt x="60532" y="7294"/>
                  </a:lnTo>
                  <a:lnTo>
                    <a:pt x="65754" y="2864"/>
                  </a:lnTo>
                  <a:lnTo>
                    <a:pt x="70648" y="616"/>
                  </a:lnTo>
                  <a:lnTo>
                    <a:pt x="79847" y="0"/>
                  </a:lnTo>
                  <a:lnTo>
                    <a:pt x="88639" y="5841"/>
                  </a:lnTo>
                  <a:lnTo>
                    <a:pt x="97251" y="16904"/>
                  </a:lnTo>
                  <a:lnTo>
                    <a:pt x="118393" y="64302"/>
                  </a:lnTo>
                  <a:lnTo>
                    <a:pt x="133350" y="1083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6967"/>
            <p:cNvSpPr/>
            <p:nvPr>
              <p:custDataLst>
                <p:tags r:id="rId51"/>
              </p:custDataLst>
            </p:nvPr>
          </p:nvSpPr>
          <p:spPr>
            <a:xfrm>
              <a:off x="7677150" y="2266951"/>
              <a:ext cx="12701" cy="76200"/>
            </a:xfrm>
            <a:custGeom>
              <a:avLst/>
              <a:gdLst/>
              <a:ahLst/>
              <a:cxnLst/>
              <a:rect l="0" t="0" r="0" b="0"/>
              <a:pathLst>
                <a:path w="12701" h="76200">
                  <a:moveTo>
                    <a:pt x="0" y="6349"/>
                  </a:moveTo>
                  <a:lnTo>
                    <a:pt x="0" y="6349"/>
                  </a:lnTo>
                  <a:lnTo>
                    <a:pt x="0" y="6"/>
                  </a:lnTo>
                  <a:lnTo>
                    <a:pt x="5467" y="0"/>
                  </a:lnTo>
                  <a:lnTo>
                    <a:pt x="5762" y="705"/>
                  </a:lnTo>
                  <a:lnTo>
                    <a:pt x="8221" y="20979"/>
                  </a:lnTo>
                  <a:lnTo>
                    <a:pt x="11816" y="32993"/>
                  </a:lnTo>
                  <a:lnTo>
                    <a:pt x="12700" y="761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4" name="SMARTInkShape-Group1508"/>
          <p:cNvGrpSpPr/>
          <p:nvPr/>
        </p:nvGrpSpPr>
        <p:grpSpPr>
          <a:xfrm>
            <a:off x="8172450" y="1973780"/>
            <a:ext cx="1206501" cy="356671"/>
            <a:chOff x="8172450" y="1973780"/>
            <a:chExt cx="1206501" cy="356671"/>
          </a:xfrm>
        </p:grpSpPr>
        <p:sp>
          <p:nvSpPr>
            <p:cNvPr id="408" name="SMARTInkShape-6968"/>
            <p:cNvSpPr/>
            <p:nvPr>
              <p:custDataLst>
                <p:tags r:id="rId43"/>
              </p:custDataLst>
            </p:nvPr>
          </p:nvSpPr>
          <p:spPr>
            <a:xfrm>
              <a:off x="9175750" y="2298700"/>
              <a:ext cx="203201" cy="12701"/>
            </a:xfrm>
            <a:custGeom>
              <a:avLst/>
              <a:gdLst/>
              <a:ahLst/>
              <a:cxnLst/>
              <a:rect l="0" t="0" r="0" b="0"/>
              <a:pathLst>
                <a:path w="203201" h="12701">
                  <a:moveTo>
                    <a:pt x="0" y="12700"/>
                  </a:moveTo>
                  <a:lnTo>
                    <a:pt x="0" y="12700"/>
                  </a:lnTo>
                  <a:lnTo>
                    <a:pt x="39999" y="12700"/>
                  </a:lnTo>
                  <a:lnTo>
                    <a:pt x="85856" y="12700"/>
                  </a:lnTo>
                  <a:lnTo>
                    <a:pt x="123903" y="5958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6969"/>
            <p:cNvSpPr/>
            <p:nvPr>
              <p:custDataLst>
                <p:tags r:id="rId44"/>
              </p:custDataLst>
            </p:nvPr>
          </p:nvSpPr>
          <p:spPr>
            <a:xfrm>
              <a:off x="8896350" y="2311400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0"/>
                  </a:moveTo>
                  <a:lnTo>
                    <a:pt x="0" y="0"/>
                  </a:lnTo>
                  <a:lnTo>
                    <a:pt x="42917" y="14306"/>
                  </a:lnTo>
                  <a:lnTo>
                    <a:pt x="7620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6970"/>
            <p:cNvSpPr/>
            <p:nvPr>
              <p:custDataLst>
                <p:tags r:id="rId45"/>
              </p:custDataLst>
            </p:nvPr>
          </p:nvSpPr>
          <p:spPr>
            <a:xfrm>
              <a:off x="8674100" y="2273300"/>
              <a:ext cx="38101" cy="57151"/>
            </a:xfrm>
            <a:custGeom>
              <a:avLst/>
              <a:gdLst/>
              <a:ahLst/>
              <a:cxnLst/>
              <a:rect l="0" t="0" r="0" b="0"/>
              <a:pathLst>
                <a:path w="38101" h="57151">
                  <a:moveTo>
                    <a:pt x="38100" y="0"/>
                  </a:moveTo>
                  <a:lnTo>
                    <a:pt x="38100" y="0"/>
                  </a:lnTo>
                  <a:lnTo>
                    <a:pt x="25890" y="1558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6971"/>
            <p:cNvSpPr/>
            <p:nvPr>
              <p:custDataLst>
                <p:tags r:id="rId46"/>
              </p:custDataLst>
            </p:nvPr>
          </p:nvSpPr>
          <p:spPr>
            <a:xfrm>
              <a:off x="8413750" y="1973780"/>
              <a:ext cx="137000" cy="96321"/>
            </a:xfrm>
            <a:custGeom>
              <a:avLst/>
              <a:gdLst/>
              <a:ahLst/>
              <a:cxnLst/>
              <a:rect l="0" t="0" r="0" b="0"/>
              <a:pathLst>
                <a:path w="137000" h="96321">
                  <a:moveTo>
                    <a:pt x="0" y="13770"/>
                  </a:moveTo>
                  <a:lnTo>
                    <a:pt x="0" y="13770"/>
                  </a:lnTo>
                  <a:lnTo>
                    <a:pt x="5026" y="25703"/>
                  </a:lnTo>
                  <a:lnTo>
                    <a:pt x="5467" y="28076"/>
                  </a:lnTo>
                  <a:lnTo>
                    <a:pt x="7839" y="32593"/>
                  </a:lnTo>
                  <a:lnTo>
                    <a:pt x="9459" y="34785"/>
                  </a:lnTo>
                  <a:lnTo>
                    <a:pt x="12059" y="52102"/>
                  </a:lnTo>
                  <a:lnTo>
                    <a:pt x="12616" y="62789"/>
                  </a:lnTo>
                  <a:lnTo>
                    <a:pt x="14570" y="48639"/>
                  </a:lnTo>
                  <a:lnTo>
                    <a:pt x="29707" y="6719"/>
                  </a:lnTo>
                  <a:lnTo>
                    <a:pt x="33899" y="523"/>
                  </a:lnTo>
                  <a:lnTo>
                    <a:pt x="35299" y="0"/>
                  </a:lnTo>
                  <a:lnTo>
                    <a:pt x="36233" y="1062"/>
                  </a:lnTo>
                  <a:lnTo>
                    <a:pt x="44178" y="31304"/>
                  </a:lnTo>
                  <a:lnTo>
                    <a:pt x="48092" y="30265"/>
                  </a:lnTo>
                  <a:lnTo>
                    <a:pt x="56347" y="25713"/>
                  </a:lnTo>
                  <a:lnTo>
                    <a:pt x="75571" y="14483"/>
                  </a:lnTo>
                  <a:lnTo>
                    <a:pt x="98434" y="9513"/>
                  </a:lnTo>
                  <a:lnTo>
                    <a:pt x="111011" y="12113"/>
                  </a:lnTo>
                  <a:lnTo>
                    <a:pt x="116341" y="14782"/>
                  </a:lnTo>
                  <a:lnTo>
                    <a:pt x="126025" y="25274"/>
                  </a:lnTo>
                  <a:lnTo>
                    <a:pt x="133621" y="38638"/>
                  </a:lnTo>
                  <a:lnTo>
                    <a:pt x="136999" y="51634"/>
                  </a:lnTo>
                  <a:lnTo>
                    <a:pt x="133350" y="963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6972"/>
            <p:cNvSpPr/>
            <p:nvPr>
              <p:custDataLst>
                <p:tags r:id="rId47"/>
              </p:custDataLst>
            </p:nvPr>
          </p:nvSpPr>
          <p:spPr>
            <a:xfrm>
              <a:off x="8376533" y="2229212"/>
              <a:ext cx="107068" cy="93189"/>
            </a:xfrm>
            <a:custGeom>
              <a:avLst/>
              <a:gdLst/>
              <a:ahLst/>
              <a:cxnLst/>
              <a:rect l="0" t="0" r="0" b="0"/>
              <a:pathLst>
                <a:path w="107068" h="93189">
                  <a:moveTo>
                    <a:pt x="5467" y="18688"/>
                  </a:moveTo>
                  <a:lnTo>
                    <a:pt x="5467" y="18688"/>
                  </a:lnTo>
                  <a:lnTo>
                    <a:pt x="2096" y="15317"/>
                  </a:lnTo>
                  <a:lnTo>
                    <a:pt x="441" y="11780"/>
                  </a:lnTo>
                  <a:lnTo>
                    <a:pt x="0" y="9850"/>
                  </a:lnTo>
                  <a:lnTo>
                    <a:pt x="410" y="7857"/>
                  </a:lnTo>
                  <a:lnTo>
                    <a:pt x="2749" y="3761"/>
                  </a:lnTo>
                  <a:lnTo>
                    <a:pt x="9903" y="1470"/>
                  </a:lnTo>
                  <a:lnTo>
                    <a:pt x="35114" y="0"/>
                  </a:lnTo>
                  <a:lnTo>
                    <a:pt x="40753" y="1290"/>
                  </a:lnTo>
                  <a:lnTo>
                    <a:pt x="48902" y="6487"/>
                  </a:lnTo>
                  <a:lnTo>
                    <a:pt x="57456" y="20717"/>
                  </a:lnTo>
                  <a:lnTo>
                    <a:pt x="56560" y="36053"/>
                  </a:lnTo>
                  <a:lnTo>
                    <a:pt x="47857" y="64530"/>
                  </a:lnTo>
                  <a:lnTo>
                    <a:pt x="36391" y="83038"/>
                  </a:lnTo>
                  <a:lnTo>
                    <a:pt x="35960" y="86282"/>
                  </a:lnTo>
                  <a:lnTo>
                    <a:pt x="36379" y="89151"/>
                  </a:lnTo>
                  <a:lnTo>
                    <a:pt x="38070" y="91063"/>
                  </a:lnTo>
                  <a:lnTo>
                    <a:pt x="43710" y="93188"/>
                  </a:lnTo>
                  <a:lnTo>
                    <a:pt x="52803" y="90370"/>
                  </a:lnTo>
                  <a:lnTo>
                    <a:pt x="67940" y="84612"/>
                  </a:lnTo>
                  <a:lnTo>
                    <a:pt x="72516" y="83804"/>
                  </a:lnTo>
                  <a:lnTo>
                    <a:pt x="107067" y="631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6973"/>
            <p:cNvSpPr/>
            <p:nvPr>
              <p:custDataLst>
                <p:tags r:id="rId48"/>
              </p:custDataLst>
            </p:nvPr>
          </p:nvSpPr>
          <p:spPr>
            <a:xfrm>
              <a:off x="8172450" y="2096905"/>
              <a:ext cx="158751" cy="153794"/>
            </a:xfrm>
            <a:custGeom>
              <a:avLst/>
              <a:gdLst/>
              <a:ahLst/>
              <a:cxnLst/>
              <a:rect l="0" t="0" r="0" b="0"/>
              <a:pathLst>
                <a:path w="158751" h="153794">
                  <a:moveTo>
                    <a:pt x="0" y="36695"/>
                  </a:moveTo>
                  <a:lnTo>
                    <a:pt x="0" y="36695"/>
                  </a:lnTo>
                  <a:lnTo>
                    <a:pt x="705" y="15738"/>
                  </a:lnTo>
                  <a:lnTo>
                    <a:pt x="3370" y="10212"/>
                  </a:lnTo>
                  <a:lnTo>
                    <a:pt x="5069" y="8457"/>
                  </a:lnTo>
                  <a:lnTo>
                    <a:pt x="8839" y="6506"/>
                  </a:lnTo>
                  <a:lnTo>
                    <a:pt x="21668" y="8778"/>
                  </a:lnTo>
                  <a:lnTo>
                    <a:pt x="38876" y="17291"/>
                  </a:lnTo>
                  <a:lnTo>
                    <a:pt x="54008" y="35493"/>
                  </a:lnTo>
                  <a:lnTo>
                    <a:pt x="70353" y="75655"/>
                  </a:lnTo>
                  <a:lnTo>
                    <a:pt x="73600" y="94462"/>
                  </a:lnTo>
                  <a:lnTo>
                    <a:pt x="69400" y="114110"/>
                  </a:lnTo>
                  <a:lnTo>
                    <a:pt x="60478" y="132485"/>
                  </a:lnTo>
                  <a:lnTo>
                    <a:pt x="49456" y="145355"/>
                  </a:lnTo>
                  <a:lnTo>
                    <a:pt x="37502" y="152016"/>
                  </a:lnTo>
                  <a:lnTo>
                    <a:pt x="31352" y="153793"/>
                  </a:lnTo>
                  <a:lnTo>
                    <a:pt x="26545" y="152860"/>
                  </a:lnTo>
                  <a:lnTo>
                    <a:pt x="22636" y="150122"/>
                  </a:lnTo>
                  <a:lnTo>
                    <a:pt x="19324" y="146179"/>
                  </a:lnTo>
                  <a:lnTo>
                    <a:pt x="15643" y="136155"/>
                  </a:lnTo>
                  <a:lnTo>
                    <a:pt x="14662" y="130518"/>
                  </a:lnTo>
                  <a:lnTo>
                    <a:pt x="19216" y="114848"/>
                  </a:lnTo>
                  <a:lnTo>
                    <a:pt x="29001" y="97535"/>
                  </a:lnTo>
                  <a:lnTo>
                    <a:pt x="69740" y="59210"/>
                  </a:lnTo>
                  <a:lnTo>
                    <a:pt x="112125" y="26333"/>
                  </a:lnTo>
                  <a:lnTo>
                    <a:pt x="146414" y="3337"/>
                  </a:lnTo>
                  <a:lnTo>
                    <a:pt x="147703" y="1756"/>
                  </a:lnTo>
                  <a:lnTo>
                    <a:pt x="147858" y="702"/>
                  </a:lnTo>
                  <a:lnTo>
                    <a:pt x="147255" y="0"/>
                  </a:lnTo>
                  <a:lnTo>
                    <a:pt x="142822" y="2982"/>
                  </a:lnTo>
                  <a:lnTo>
                    <a:pt x="125108" y="23137"/>
                  </a:lnTo>
                  <a:lnTo>
                    <a:pt x="107002" y="55706"/>
                  </a:lnTo>
                  <a:lnTo>
                    <a:pt x="100943" y="77600"/>
                  </a:lnTo>
                  <a:lnTo>
                    <a:pt x="101162" y="87248"/>
                  </a:lnTo>
                  <a:lnTo>
                    <a:pt x="107049" y="103613"/>
                  </a:lnTo>
                  <a:lnTo>
                    <a:pt x="125636" y="124726"/>
                  </a:lnTo>
                  <a:lnTo>
                    <a:pt x="158750" y="1446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5" name="SMARTInkShape-6974"/>
          <p:cNvSpPr/>
          <p:nvPr>
            <p:custDataLst>
              <p:tags r:id="rId9"/>
            </p:custDataLst>
          </p:nvPr>
        </p:nvSpPr>
        <p:spPr>
          <a:xfrm>
            <a:off x="10045700" y="2279650"/>
            <a:ext cx="171451" cy="19051"/>
          </a:xfrm>
          <a:custGeom>
            <a:avLst/>
            <a:gdLst/>
            <a:ahLst/>
            <a:cxnLst/>
            <a:rect l="0" t="0" r="0" b="0"/>
            <a:pathLst>
              <a:path w="171451" h="19051">
                <a:moveTo>
                  <a:pt x="0" y="0"/>
                </a:moveTo>
                <a:lnTo>
                  <a:pt x="0" y="0"/>
                </a:lnTo>
                <a:lnTo>
                  <a:pt x="40826" y="5026"/>
                </a:lnTo>
                <a:lnTo>
                  <a:pt x="82617" y="12830"/>
                </a:lnTo>
                <a:lnTo>
                  <a:pt x="171450" y="190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3" name="SMARTInkShape-Group1510"/>
          <p:cNvGrpSpPr/>
          <p:nvPr/>
        </p:nvGrpSpPr>
        <p:grpSpPr>
          <a:xfrm>
            <a:off x="10547350" y="2077872"/>
            <a:ext cx="1017310" cy="465420"/>
            <a:chOff x="10547350" y="2077872"/>
            <a:chExt cx="1017310" cy="465420"/>
          </a:xfrm>
        </p:grpSpPr>
        <p:sp>
          <p:nvSpPr>
            <p:cNvPr id="416" name="SMARTInkShape-6975"/>
            <p:cNvSpPr/>
            <p:nvPr>
              <p:custDataLst>
                <p:tags r:id="rId36"/>
              </p:custDataLst>
            </p:nvPr>
          </p:nvSpPr>
          <p:spPr>
            <a:xfrm>
              <a:off x="10547350" y="2330450"/>
              <a:ext cx="37219" cy="76201"/>
            </a:xfrm>
            <a:custGeom>
              <a:avLst/>
              <a:gdLst/>
              <a:ahLst/>
              <a:cxnLst/>
              <a:rect l="0" t="0" r="0" b="0"/>
              <a:pathLst>
                <a:path w="37219" h="76201">
                  <a:moveTo>
                    <a:pt x="31750" y="0"/>
                  </a:moveTo>
                  <a:lnTo>
                    <a:pt x="31750" y="0"/>
                  </a:lnTo>
                  <a:lnTo>
                    <a:pt x="35120" y="3371"/>
                  </a:lnTo>
                  <a:lnTo>
                    <a:pt x="37218" y="15580"/>
                  </a:lnTo>
                  <a:lnTo>
                    <a:pt x="24354" y="4271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6976"/>
            <p:cNvSpPr/>
            <p:nvPr>
              <p:custDataLst>
                <p:tags r:id="rId37"/>
              </p:custDataLst>
            </p:nvPr>
          </p:nvSpPr>
          <p:spPr>
            <a:xfrm>
              <a:off x="10839450" y="2205813"/>
              <a:ext cx="184151" cy="159974"/>
            </a:xfrm>
            <a:custGeom>
              <a:avLst/>
              <a:gdLst/>
              <a:ahLst/>
              <a:cxnLst/>
              <a:rect l="0" t="0" r="0" b="0"/>
              <a:pathLst>
                <a:path w="184151" h="159974">
                  <a:moveTo>
                    <a:pt x="0" y="48437"/>
                  </a:moveTo>
                  <a:lnTo>
                    <a:pt x="0" y="48437"/>
                  </a:lnTo>
                  <a:lnTo>
                    <a:pt x="0" y="41695"/>
                  </a:lnTo>
                  <a:lnTo>
                    <a:pt x="3763" y="34622"/>
                  </a:lnTo>
                  <a:lnTo>
                    <a:pt x="14305" y="18583"/>
                  </a:lnTo>
                  <a:lnTo>
                    <a:pt x="18709" y="15834"/>
                  </a:lnTo>
                  <a:lnTo>
                    <a:pt x="42291" y="11423"/>
                  </a:lnTo>
                  <a:lnTo>
                    <a:pt x="47244" y="11061"/>
                  </a:lnTo>
                  <a:lnTo>
                    <a:pt x="52663" y="14347"/>
                  </a:lnTo>
                  <a:lnTo>
                    <a:pt x="64329" y="27407"/>
                  </a:lnTo>
                  <a:lnTo>
                    <a:pt x="79424" y="57963"/>
                  </a:lnTo>
                  <a:lnTo>
                    <a:pt x="82807" y="79717"/>
                  </a:lnTo>
                  <a:lnTo>
                    <a:pt x="80547" y="100439"/>
                  </a:lnTo>
                  <a:lnTo>
                    <a:pt x="63157" y="143865"/>
                  </a:lnTo>
                  <a:lnTo>
                    <a:pt x="54176" y="153409"/>
                  </a:lnTo>
                  <a:lnTo>
                    <a:pt x="41247" y="158591"/>
                  </a:lnTo>
                  <a:lnTo>
                    <a:pt x="33848" y="159973"/>
                  </a:lnTo>
                  <a:lnTo>
                    <a:pt x="28915" y="158778"/>
                  </a:lnTo>
                  <a:lnTo>
                    <a:pt x="25626" y="155864"/>
                  </a:lnTo>
                  <a:lnTo>
                    <a:pt x="21973" y="146982"/>
                  </a:lnTo>
                  <a:lnTo>
                    <a:pt x="20350" y="135980"/>
                  </a:lnTo>
                  <a:lnTo>
                    <a:pt x="29548" y="111143"/>
                  </a:lnTo>
                  <a:lnTo>
                    <a:pt x="54551" y="77713"/>
                  </a:lnTo>
                  <a:lnTo>
                    <a:pt x="97286" y="42597"/>
                  </a:lnTo>
                  <a:lnTo>
                    <a:pt x="143394" y="5612"/>
                  </a:lnTo>
                  <a:lnTo>
                    <a:pt x="150278" y="1182"/>
                  </a:lnTo>
                  <a:lnTo>
                    <a:pt x="153102" y="0"/>
                  </a:lnTo>
                  <a:lnTo>
                    <a:pt x="152868" y="624"/>
                  </a:lnTo>
                  <a:lnTo>
                    <a:pt x="143131" y="9654"/>
                  </a:lnTo>
                  <a:lnTo>
                    <a:pt x="126842" y="41037"/>
                  </a:lnTo>
                  <a:lnTo>
                    <a:pt x="118016" y="71644"/>
                  </a:lnTo>
                  <a:lnTo>
                    <a:pt x="117363" y="90501"/>
                  </a:lnTo>
                  <a:lnTo>
                    <a:pt x="121776" y="110642"/>
                  </a:lnTo>
                  <a:lnTo>
                    <a:pt x="127044" y="118834"/>
                  </a:lnTo>
                  <a:lnTo>
                    <a:pt x="149905" y="136402"/>
                  </a:lnTo>
                  <a:lnTo>
                    <a:pt x="184150" y="1500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6977"/>
            <p:cNvSpPr/>
            <p:nvPr>
              <p:custDataLst>
                <p:tags r:id="rId38"/>
              </p:custDataLst>
            </p:nvPr>
          </p:nvSpPr>
          <p:spPr>
            <a:xfrm>
              <a:off x="11080750" y="2349500"/>
              <a:ext cx="1" cy="69851"/>
            </a:xfrm>
            <a:custGeom>
              <a:avLst/>
              <a:gdLst/>
              <a:ahLst/>
              <a:cxnLst/>
              <a:rect l="0" t="0" r="0" b="0"/>
              <a:pathLst>
                <a:path w="1" h="69851">
                  <a:moveTo>
                    <a:pt x="0" y="0"/>
                  </a:moveTo>
                  <a:lnTo>
                    <a:pt x="0" y="0"/>
                  </a:lnTo>
                  <a:lnTo>
                    <a:pt x="0" y="4409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6978"/>
            <p:cNvSpPr/>
            <p:nvPr>
              <p:custDataLst>
                <p:tags r:id="rId39"/>
              </p:custDataLst>
            </p:nvPr>
          </p:nvSpPr>
          <p:spPr>
            <a:xfrm>
              <a:off x="11139501" y="2368550"/>
              <a:ext cx="48705" cy="64321"/>
            </a:xfrm>
            <a:custGeom>
              <a:avLst/>
              <a:gdLst/>
              <a:ahLst/>
              <a:cxnLst/>
              <a:rect l="0" t="0" r="0" b="0"/>
              <a:pathLst>
                <a:path w="48705" h="64321">
                  <a:moveTo>
                    <a:pt x="30149" y="19050"/>
                  </a:moveTo>
                  <a:lnTo>
                    <a:pt x="30149" y="19050"/>
                  </a:lnTo>
                  <a:lnTo>
                    <a:pt x="33519" y="15679"/>
                  </a:lnTo>
                  <a:lnTo>
                    <a:pt x="35175" y="12142"/>
                  </a:lnTo>
                  <a:lnTo>
                    <a:pt x="35617" y="10212"/>
                  </a:lnTo>
                  <a:lnTo>
                    <a:pt x="34499" y="8219"/>
                  </a:lnTo>
                  <a:lnTo>
                    <a:pt x="29496" y="4123"/>
                  </a:lnTo>
                  <a:lnTo>
                    <a:pt x="22567" y="1832"/>
                  </a:lnTo>
                  <a:lnTo>
                    <a:pt x="18744" y="1222"/>
                  </a:lnTo>
                  <a:lnTo>
                    <a:pt x="12614" y="2424"/>
                  </a:lnTo>
                  <a:lnTo>
                    <a:pt x="9993" y="3733"/>
                  </a:lnTo>
                  <a:lnTo>
                    <a:pt x="5199" y="10831"/>
                  </a:lnTo>
                  <a:lnTo>
                    <a:pt x="414" y="24846"/>
                  </a:lnTo>
                  <a:lnTo>
                    <a:pt x="0" y="35032"/>
                  </a:lnTo>
                  <a:lnTo>
                    <a:pt x="3735" y="54516"/>
                  </a:lnTo>
                  <a:lnTo>
                    <a:pt x="7356" y="62564"/>
                  </a:lnTo>
                  <a:lnTo>
                    <a:pt x="10721" y="64287"/>
                  </a:lnTo>
                  <a:lnTo>
                    <a:pt x="20102" y="64320"/>
                  </a:lnTo>
                  <a:lnTo>
                    <a:pt x="29447" y="60101"/>
                  </a:lnTo>
                  <a:lnTo>
                    <a:pt x="37598" y="53523"/>
                  </a:lnTo>
                  <a:lnTo>
                    <a:pt x="43572" y="45895"/>
                  </a:lnTo>
                  <a:lnTo>
                    <a:pt x="46698" y="37802"/>
                  </a:lnTo>
                  <a:lnTo>
                    <a:pt x="48704" y="21108"/>
                  </a:lnTo>
                  <a:lnTo>
                    <a:pt x="45681" y="8449"/>
                  </a:lnTo>
                  <a:lnTo>
                    <a:pt x="44033" y="5633"/>
                  </a:lnTo>
                  <a:lnTo>
                    <a:pt x="42227" y="3755"/>
                  </a:lnTo>
                  <a:lnTo>
                    <a:pt x="3649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6979"/>
            <p:cNvSpPr/>
            <p:nvPr>
              <p:custDataLst>
                <p:tags r:id="rId40"/>
              </p:custDataLst>
            </p:nvPr>
          </p:nvSpPr>
          <p:spPr>
            <a:xfrm>
              <a:off x="11229260" y="2355850"/>
              <a:ext cx="54691" cy="80929"/>
            </a:xfrm>
            <a:custGeom>
              <a:avLst/>
              <a:gdLst/>
              <a:ahLst/>
              <a:cxnLst/>
              <a:rect l="0" t="0" r="0" b="0"/>
              <a:pathLst>
                <a:path w="54691" h="80929">
                  <a:moveTo>
                    <a:pt x="35640" y="19050"/>
                  </a:moveTo>
                  <a:lnTo>
                    <a:pt x="35640" y="19050"/>
                  </a:lnTo>
                  <a:lnTo>
                    <a:pt x="39299" y="19050"/>
                  </a:lnTo>
                  <a:lnTo>
                    <a:pt x="37736" y="19050"/>
                  </a:lnTo>
                  <a:lnTo>
                    <a:pt x="29519" y="22421"/>
                  </a:lnTo>
                  <a:lnTo>
                    <a:pt x="5840" y="42815"/>
                  </a:lnTo>
                  <a:lnTo>
                    <a:pt x="1230" y="51014"/>
                  </a:lnTo>
                  <a:lnTo>
                    <a:pt x="0" y="55176"/>
                  </a:lnTo>
                  <a:lnTo>
                    <a:pt x="590" y="59362"/>
                  </a:lnTo>
                  <a:lnTo>
                    <a:pt x="7459" y="71289"/>
                  </a:lnTo>
                  <a:lnTo>
                    <a:pt x="12061" y="77075"/>
                  </a:lnTo>
                  <a:lnTo>
                    <a:pt x="20222" y="80117"/>
                  </a:lnTo>
                  <a:lnTo>
                    <a:pt x="25361" y="80928"/>
                  </a:lnTo>
                  <a:lnTo>
                    <a:pt x="30198" y="79352"/>
                  </a:lnTo>
                  <a:lnTo>
                    <a:pt x="39336" y="71956"/>
                  </a:lnTo>
                  <a:lnTo>
                    <a:pt x="49042" y="59264"/>
                  </a:lnTo>
                  <a:lnTo>
                    <a:pt x="53017" y="39824"/>
                  </a:lnTo>
                  <a:lnTo>
                    <a:pt x="5469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6980"/>
            <p:cNvSpPr/>
            <p:nvPr>
              <p:custDataLst>
                <p:tags r:id="rId41"/>
              </p:custDataLst>
            </p:nvPr>
          </p:nvSpPr>
          <p:spPr>
            <a:xfrm>
              <a:off x="11182350" y="2109083"/>
              <a:ext cx="187813" cy="100718"/>
            </a:xfrm>
            <a:custGeom>
              <a:avLst/>
              <a:gdLst/>
              <a:ahLst/>
              <a:cxnLst/>
              <a:rect l="0" t="0" r="0" b="0"/>
              <a:pathLst>
                <a:path w="187813" h="1007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4363" y="411"/>
                  </a:lnTo>
                  <a:lnTo>
                    <a:pt x="5026" y="1391"/>
                  </a:lnTo>
                  <a:lnTo>
                    <a:pt x="5958" y="6141"/>
                  </a:lnTo>
                  <a:lnTo>
                    <a:pt x="8197" y="35186"/>
                  </a:lnTo>
                  <a:lnTo>
                    <a:pt x="12436" y="59989"/>
                  </a:lnTo>
                  <a:lnTo>
                    <a:pt x="13229" y="60160"/>
                  </a:lnTo>
                  <a:lnTo>
                    <a:pt x="15993" y="58467"/>
                  </a:lnTo>
                  <a:lnTo>
                    <a:pt x="46314" y="10984"/>
                  </a:lnTo>
                  <a:lnTo>
                    <a:pt x="48516" y="9850"/>
                  </a:lnTo>
                  <a:lnTo>
                    <a:pt x="50688" y="9800"/>
                  </a:lnTo>
                  <a:lnTo>
                    <a:pt x="52842" y="10473"/>
                  </a:lnTo>
                  <a:lnTo>
                    <a:pt x="54278" y="12332"/>
                  </a:lnTo>
                  <a:lnTo>
                    <a:pt x="55874" y="18161"/>
                  </a:lnTo>
                  <a:lnTo>
                    <a:pt x="57603" y="32695"/>
                  </a:lnTo>
                  <a:lnTo>
                    <a:pt x="62583" y="41996"/>
                  </a:lnTo>
                  <a:lnTo>
                    <a:pt x="66856" y="40987"/>
                  </a:lnTo>
                  <a:lnTo>
                    <a:pt x="73458" y="37482"/>
                  </a:lnTo>
                  <a:lnTo>
                    <a:pt x="111358" y="5332"/>
                  </a:lnTo>
                  <a:lnTo>
                    <a:pt x="122165" y="3761"/>
                  </a:lnTo>
                  <a:lnTo>
                    <a:pt x="134729" y="6120"/>
                  </a:lnTo>
                  <a:lnTo>
                    <a:pt x="156258" y="15382"/>
                  </a:lnTo>
                  <a:lnTo>
                    <a:pt x="167285" y="23044"/>
                  </a:lnTo>
                  <a:lnTo>
                    <a:pt x="181426" y="42033"/>
                  </a:lnTo>
                  <a:lnTo>
                    <a:pt x="187812" y="62162"/>
                  </a:lnTo>
                  <a:lnTo>
                    <a:pt x="184150" y="1007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6981"/>
            <p:cNvSpPr/>
            <p:nvPr>
              <p:custDataLst>
                <p:tags r:id="rId42"/>
              </p:custDataLst>
            </p:nvPr>
          </p:nvSpPr>
          <p:spPr>
            <a:xfrm>
              <a:off x="11417300" y="2077872"/>
              <a:ext cx="147360" cy="465420"/>
            </a:xfrm>
            <a:custGeom>
              <a:avLst/>
              <a:gdLst/>
              <a:ahLst/>
              <a:cxnLst/>
              <a:rect l="0" t="0" r="0" b="0"/>
              <a:pathLst>
                <a:path w="147360" h="465420">
                  <a:moveTo>
                    <a:pt x="101600" y="43028"/>
                  </a:moveTo>
                  <a:lnTo>
                    <a:pt x="101600" y="43028"/>
                  </a:lnTo>
                  <a:lnTo>
                    <a:pt x="98230" y="36286"/>
                  </a:lnTo>
                  <a:lnTo>
                    <a:pt x="98456" y="27331"/>
                  </a:lnTo>
                  <a:lnTo>
                    <a:pt x="100909" y="17707"/>
                  </a:lnTo>
                  <a:lnTo>
                    <a:pt x="106256" y="8323"/>
                  </a:lnTo>
                  <a:lnTo>
                    <a:pt x="110255" y="3379"/>
                  </a:lnTo>
                  <a:lnTo>
                    <a:pt x="118146" y="712"/>
                  </a:lnTo>
                  <a:lnTo>
                    <a:pt x="123214" y="0"/>
                  </a:lnTo>
                  <a:lnTo>
                    <a:pt x="132607" y="2973"/>
                  </a:lnTo>
                  <a:lnTo>
                    <a:pt x="137089" y="5741"/>
                  </a:lnTo>
                  <a:lnTo>
                    <a:pt x="143947" y="16343"/>
                  </a:lnTo>
                  <a:lnTo>
                    <a:pt x="146765" y="23121"/>
                  </a:lnTo>
                  <a:lnTo>
                    <a:pt x="147359" y="49516"/>
                  </a:lnTo>
                  <a:lnTo>
                    <a:pt x="143068" y="76308"/>
                  </a:lnTo>
                  <a:lnTo>
                    <a:pt x="126568" y="108529"/>
                  </a:lnTo>
                  <a:lnTo>
                    <a:pt x="97142" y="154757"/>
                  </a:lnTo>
                  <a:lnTo>
                    <a:pt x="80785" y="195202"/>
                  </a:lnTo>
                  <a:lnTo>
                    <a:pt x="80929" y="217782"/>
                  </a:lnTo>
                  <a:lnTo>
                    <a:pt x="94270" y="264110"/>
                  </a:lnTo>
                  <a:lnTo>
                    <a:pt x="106894" y="302285"/>
                  </a:lnTo>
                  <a:lnTo>
                    <a:pt x="113543" y="340139"/>
                  </a:lnTo>
                  <a:lnTo>
                    <a:pt x="117155" y="381273"/>
                  </a:lnTo>
                  <a:lnTo>
                    <a:pt x="108122" y="417150"/>
                  </a:lnTo>
                  <a:lnTo>
                    <a:pt x="93419" y="441040"/>
                  </a:lnTo>
                  <a:lnTo>
                    <a:pt x="75657" y="458153"/>
                  </a:lnTo>
                  <a:lnTo>
                    <a:pt x="61377" y="463889"/>
                  </a:lnTo>
                  <a:lnTo>
                    <a:pt x="53618" y="465419"/>
                  </a:lnTo>
                  <a:lnTo>
                    <a:pt x="37471" y="463355"/>
                  </a:lnTo>
                  <a:lnTo>
                    <a:pt x="0" y="4494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4" name="SMARTInkShape-6982"/>
          <p:cNvSpPr/>
          <p:nvPr>
            <p:custDataLst>
              <p:tags r:id="rId10"/>
            </p:custDataLst>
          </p:nvPr>
        </p:nvSpPr>
        <p:spPr>
          <a:xfrm>
            <a:off x="6345056" y="2514600"/>
            <a:ext cx="5478645" cy="247651"/>
          </a:xfrm>
          <a:custGeom>
            <a:avLst/>
            <a:gdLst/>
            <a:ahLst/>
            <a:cxnLst/>
            <a:rect l="0" t="0" r="0" b="0"/>
            <a:pathLst>
              <a:path w="5478645" h="247651">
                <a:moveTo>
                  <a:pt x="17644" y="63500"/>
                </a:moveTo>
                <a:lnTo>
                  <a:pt x="17644" y="63500"/>
                </a:lnTo>
                <a:lnTo>
                  <a:pt x="3339" y="54662"/>
                </a:lnTo>
                <a:lnTo>
                  <a:pt x="703" y="50635"/>
                </a:lnTo>
                <a:lnTo>
                  <a:pt x="0" y="48573"/>
                </a:lnTo>
                <a:lnTo>
                  <a:pt x="942" y="46493"/>
                </a:lnTo>
                <a:lnTo>
                  <a:pt x="5753" y="42301"/>
                </a:lnTo>
                <a:lnTo>
                  <a:pt x="16394" y="35974"/>
                </a:lnTo>
                <a:lnTo>
                  <a:pt x="35226" y="33001"/>
                </a:lnTo>
                <a:lnTo>
                  <a:pt x="82684" y="36941"/>
                </a:lnTo>
                <a:lnTo>
                  <a:pt x="124169" y="35875"/>
                </a:lnTo>
                <a:lnTo>
                  <a:pt x="169370" y="32565"/>
                </a:lnTo>
                <a:lnTo>
                  <a:pt x="210218" y="31991"/>
                </a:lnTo>
                <a:lnTo>
                  <a:pt x="245519" y="29976"/>
                </a:lnTo>
                <a:lnTo>
                  <a:pt x="284728" y="26728"/>
                </a:lnTo>
                <a:lnTo>
                  <a:pt x="325672" y="22933"/>
                </a:lnTo>
                <a:lnTo>
                  <a:pt x="371535" y="20201"/>
                </a:lnTo>
                <a:lnTo>
                  <a:pt x="410837" y="19391"/>
                </a:lnTo>
                <a:lnTo>
                  <a:pt x="458385" y="14753"/>
                </a:lnTo>
                <a:lnTo>
                  <a:pt x="498817" y="13308"/>
                </a:lnTo>
                <a:lnTo>
                  <a:pt x="538626" y="12880"/>
                </a:lnTo>
                <a:lnTo>
                  <a:pt x="581389" y="12048"/>
                </a:lnTo>
                <a:lnTo>
                  <a:pt x="625337" y="8352"/>
                </a:lnTo>
                <a:lnTo>
                  <a:pt x="669639" y="6943"/>
                </a:lnTo>
                <a:lnTo>
                  <a:pt x="714046" y="6526"/>
                </a:lnTo>
                <a:lnTo>
                  <a:pt x="759188" y="6402"/>
                </a:lnTo>
                <a:lnTo>
                  <a:pt x="791484" y="6373"/>
                </a:lnTo>
                <a:lnTo>
                  <a:pt x="824653" y="6360"/>
                </a:lnTo>
                <a:lnTo>
                  <a:pt x="857503" y="6354"/>
                </a:lnTo>
                <a:lnTo>
                  <a:pt x="904470" y="6351"/>
                </a:lnTo>
                <a:lnTo>
                  <a:pt x="937193" y="6351"/>
                </a:lnTo>
                <a:lnTo>
                  <a:pt x="970551" y="6350"/>
                </a:lnTo>
                <a:lnTo>
                  <a:pt x="1004192" y="5644"/>
                </a:lnTo>
                <a:lnTo>
                  <a:pt x="1037957" y="2979"/>
                </a:lnTo>
                <a:lnTo>
                  <a:pt x="1071780" y="1324"/>
                </a:lnTo>
                <a:lnTo>
                  <a:pt x="1105626" y="588"/>
                </a:lnTo>
                <a:lnTo>
                  <a:pt x="1139484" y="262"/>
                </a:lnTo>
                <a:lnTo>
                  <a:pt x="1173347" y="116"/>
                </a:lnTo>
                <a:lnTo>
                  <a:pt x="1207918" y="52"/>
                </a:lnTo>
                <a:lnTo>
                  <a:pt x="1244449" y="23"/>
                </a:lnTo>
                <a:lnTo>
                  <a:pt x="1279970" y="10"/>
                </a:lnTo>
                <a:lnTo>
                  <a:pt x="1315278" y="5"/>
                </a:lnTo>
                <a:lnTo>
                  <a:pt x="1352137" y="2"/>
                </a:lnTo>
                <a:lnTo>
                  <a:pt x="1389684" y="1"/>
                </a:lnTo>
                <a:lnTo>
                  <a:pt x="1427539" y="1"/>
                </a:lnTo>
                <a:lnTo>
                  <a:pt x="1465530" y="0"/>
                </a:lnTo>
                <a:lnTo>
                  <a:pt x="1503583" y="0"/>
                </a:lnTo>
                <a:lnTo>
                  <a:pt x="1541661" y="0"/>
                </a:lnTo>
                <a:lnTo>
                  <a:pt x="1579752" y="0"/>
                </a:lnTo>
                <a:lnTo>
                  <a:pt x="1617847" y="0"/>
                </a:lnTo>
                <a:lnTo>
                  <a:pt x="1655946" y="0"/>
                </a:lnTo>
                <a:lnTo>
                  <a:pt x="1694044" y="0"/>
                </a:lnTo>
                <a:lnTo>
                  <a:pt x="1734025" y="1881"/>
                </a:lnTo>
                <a:lnTo>
                  <a:pt x="1774607" y="3658"/>
                </a:lnTo>
                <a:lnTo>
                  <a:pt x="1813811" y="2096"/>
                </a:lnTo>
                <a:lnTo>
                  <a:pt x="1854283" y="2813"/>
                </a:lnTo>
                <a:lnTo>
                  <a:pt x="1895788" y="4778"/>
                </a:lnTo>
                <a:lnTo>
                  <a:pt x="1937754" y="5651"/>
                </a:lnTo>
                <a:lnTo>
                  <a:pt x="1979924" y="6039"/>
                </a:lnTo>
                <a:lnTo>
                  <a:pt x="2022891" y="6212"/>
                </a:lnTo>
                <a:lnTo>
                  <a:pt x="2067858" y="6289"/>
                </a:lnTo>
                <a:lnTo>
                  <a:pt x="2111831" y="6323"/>
                </a:lnTo>
                <a:lnTo>
                  <a:pt x="2154893" y="6338"/>
                </a:lnTo>
                <a:lnTo>
                  <a:pt x="2197551" y="6345"/>
                </a:lnTo>
                <a:lnTo>
                  <a:pt x="2240029" y="8229"/>
                </a:lnTo>
                <a:lnTo>
                  <a:pt x="2282426" y="10713"/>
                </a:lnTo>
                <a:lnTo>
                  <a:pt x="2324788" y="11817"/>
                </a:lnTo>
                <a:lnTo>
                  <a:pt x="2365252" y="12307"/>
                </a:lnTo>
                <a:lnTo>
                  <a:pt x="2405108" y="13231"/>
                </a:lnTo>
                <a:lnTo>
                  <a:pt x="2446341" y="15993"/>
                </a:lnTo>
                <a:lnTo>
                  <a:pt x="2488185" y="17692"/>
                </a:lnTo>
                <a:lnTo>
                  <a:pt x="2530301" y="19152"/>
                </a:lnTo>
                <a:lnTo>
                  <a:pt x="2572538" y="22153"/>
                </a:lnTo>
                <a:lnTo>
                  <a:pt x="2614827" y="23957"/>
                </a:lnTo>
                <a:lnTo>
                  <a:pt x="2656436" y="25464"/>
                </a:lnTo>
                <a:lnTo>
                  <a:pt x="2696096" y="28486"/>
                </a:lnTo>
                <a:lnTo>
                  <a:pt x="2736771" y="32181"/>
                </a:lnTo>
                <a:lnTo>
                  <a:pt x="2778367" y="35469"/>
                </a:lnTo>
                <a:lnTo>
                  <a:pt x="2820372" y="36930"/>
                </a:lnTo>
                <a:lnTo>
                  <a:pt x="2862561" y="39462"/>
                </a:lnTo>
                <a:lnTo>
                  <a:pt x="2904123" y="42939"/>
                </a:lnTo>
                <a:lnTo>
                  <a:pt x="2943762" y="46836"/>
                </a:lnTo>
                <a:lnTo>
                  <a:pt x="2982546" y="50920"/>
                </a:lnTo>
                <a:lnTo>
                  <a:pt x="3021656" y="54381"/>
                </a:lnTo>
                <a:lnTo>
                  <a:pt x="3062556" y="55919"/>
                </a:lnTo>
                <a:lnTo>
                  <a:pt x="3102372" y="58484"/>
                </a:lnTo>
                <a:lnTo>
                  <a:pt x="3141939" y="61976"/>
                </a:lnTo>
                <a:lnTo>
                  <a:pt x="3183044" y="65880"/>
                </a:lnTo>
                <a:lnTo>
                  <a:pt x="3221068" y="68085"/>
                </a:lnTo>
                <a:lnTo>
                  <a:pt x="3257488" y="69771"/>
                </a:lnTo>
                <a:lnTo>
                  <a:pt x="3294842" y="72872"/>
                </a:lnTo>
                <a:lnTo>
                  <a:pt x="3334491" y="76603"/>
                </a:lnTo>
                <a:lnTo>
                  <a:pt x="3374926" y="80613"/>
                </a:lnTo>
                <a:lnTo>
                  <a:pt x="3414063" y="84746"/>
                </a:lnTo>
                <a:lnTo>
                  <a:pt x="3452625" y="87054"/>
                </a:lnTo>
                <a:lnTo>
                  <a:pt x="3490930" y="88785"/>
                </a:lnTo>
                <a:lnTo>
                  <a:pt x="3529121" y="91906"/>
                </a:lnTo>
                <a:lnTo>
                  <a:pt x="3567262" y="95645"/>
                </a:lnTo>
                <a:lnTo>
                  <a:pt x="3605379" y="98953"/>
                </a:lnTo>
                <a:lnTo>
                  <a:pt x="3643488" y="100424"/>
                </a:lnTo>
                <a:lnTo>
                  <a:pt x="3683472" y="102959"/>
                </a:lnTo>
                <a:lnTo>
                  <a:pt x="3724057" y="106437"/>
                </a:lnTo>
                <a:lnTo>
                  <a:pt x="3763260" y="110335"/>
                </a:lnTo>
                <a:lnTo>
                  <a:pt x="3801851" y="114419"/>
                </a:lnTo>
                <a:lnTo>
                  <a:pt x="3840170" y="118586"/>
                </a:lnTo>
                <a:lnTo>
                  <a:pt x="3878366" y="122790"/>
                </a:lnTo>
                <a:lnTo>
                  <a:pt x="3916509" y="127010"/>
                </a:lnTo>
                <a:lnTo>
                  <a:pt x="3955335" y="131238"/>
                </a:lnTo>
                <a:lnTo>
                  <a:pt x="3996108" y="135469"/>
                </a:lnTo>
                <a:lnTo>
                  <a:pt x="4033986" y="141582"/>
                </a:lnTo>
                <a:lnTo>
                  <a:pt x="4071045" y="147592"/>
                </a:lnTo>
                <a:lnTo>
                  <a:pt x="4111036" y="150263"/>
                </a:lnTo>
                <a:lnTo>
                  <a:pt x="4150445" y="153332"/>
                </a:lnTo>
                <a:lnTo>
                  <a:pt x="4189832" y="157048"/>
                </a:lnTo>
                <a:lnTo>
                  <a:pt x="4230857" y="161051"/>
                </a:lnTo>
                <a:lnTo>
                  <a:pt x="4270729" y="165182"/>
                </a:lnTo>
                <a:lnTo>
                  <a:pt x="4310320" y="170075"/>
                </a:lnTo>
                <a:lnTo>
                  <a:pt x="4351435" y="176954"/>
                </a:lnTo>
                <a:lnTo>
                  <a:pt x="4393228" y="182833"/>
                </a:lnTo>
                <a:lnTo>
                  <a:pt x="4435319" y="187798"/>
                </a:lnTo>
                <a:lnTo>
                  <a:pt x="4477546" y="192356"/>
                </a:lnTo>
                <a:lnTo>
                  <a:pt x="4519832" y="194853"/>
                </a:lnTo>
                <a:lnTo>
                  <a:pt x="4562849" y="196668"/>
                </a:lnTo>
                <a:lnTo>
                  <a:pt x="4607839" y="199826"/>
                </a:lnTo>
                <a:lnTo>
                  <a:pt x="4653705" y="203582"/>
                </a:lnTo>
                <a:lnTo>
                  <a:pt x="4699961" y="207603"/>
                </a:lnTo>
                <a:lnTo>
                  <a:pt x="4746388" y="211742"/>
                </a:lnTo>
                <a:lnTo>
                  <a:pt x="4792892" y="215934"/>
                </a:lnTo>
                <a:lnTo>
                  <a:pt x="4839432" y="219443"/>
                </a:lnTo>
                <a:lnTo>
                  <a:pt x="4885987" y="221002"/>
                </a:lnTo>
                <a:lnTo>
                  <a:pt x="4932549" y="223577"/>
                </a:lnTo>
                <a:lnTo>
                  <a:pt x="4979112" y="226368"/>
                </a:lnTo>
                <a:lnTo>
                  <a:pt x="5025678" y="227608"/>
                </a:lnTo>
                <a:lnTo>
                  <a:pt x="5072243" y="230041"/>
                </a:lnTo>
                <a:lnTo>
                  <a:pt x="5118105" y="232768"/>
                </a:lnTo>
                <a:lnTo>
                  <a:pt x="5162007" y="233980"/>
                </a:lnTo>
                <a:lnTo>
                  <a:pt x="5205037" y="236400"/>
                </a:lnTo>
                <a:lnTo>
                  <a:pt x="5246974" y="239122"/>
                </a:lnTo>
                <a:lnTo>
                  <a:pt x="5286778" y="240332"/>
                </a:lnTo>
                <a:lnTo>
                  <a:pt x="5325638" y="242751"/>
                </a:lnTo>
                <a:lnTo>
                  <a:pt x="5363368" y="245473"/>
                </a:lnTo>
                <a:lnTo>
                  <a:pt x="5398950" y="246682"/>
                </a:lnTo>
                <a:lnTo>
                  <a:pt x="5478644" y="2476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SMARTInkShape-6983"/>
          <p:cNvSpPr/>
          <p:nvPr>
            <p:custDataLst>
              <p:tags r:id="rId11"/>
            </p:custDataLst>
          </p:nvPr>
        </p:nvSpPr>
        <p:spPr>
          <a:xfrm>
            <a:off x="6997700" y="0"/>
            <a:ext cx="919405" cy="2736792"/>
          </a:xfrm>
          <a:custGeom>
            <a:avLst/>
            <a:gdLst/>
            <a:ahLst/>
            <a:cxnLst/>
            <a:rect l="0" t="0" r="0" b="0"/>
            <a:pathLst>
              <a:path w="919405" h="2736792">
                <a:moveTo>
                  <a:pt x="139700" y="82550"/>
                </a:moveTo>
                <a:lnTo>
                  <a:pt x="139700" y="82550"/>
                </a:lnTo>
                <a:lnTo>
                  <a:pt x="116687" y="35526"/>
                </a:lnTo>
                <a:lnTo>
                  <a:pt x="114308" y="6569"/>
                </a:lnTo>
                <a:lnTo>
                  <a:pt x="114302" y="9786"/>
                </a:lnTo>
                <a:lnTo>
                  <a:pt x="124351" y="31157"/>
                </a:lnTo>
                <a:lnTo>
                  <a:pt x="132658" y="73472"/>
                </a:lnTo>
                <a:lnTo>
                  <a:pt x="137653" y="118962"/>
                </a:lnTo>
                <a:lnTo>
                  <a:pt x="142801" y="160287"/>
                </a:lnTo>
                <a:lnTo>
                  <a:pt x="145622" y="205493"/>
                </a:lnTo>
                <a:lnTo>
                  <a:pt x="146013" y="253086"/>
                </a:lnTo>
                <a:lnTo>
                  <a:pt x="150409" y="298722"/>
                </a:lnTo>
                <a:lnTo>
                  <a:pt x="152006" y="338407"/>
                </a:lnTo>
                <a:lnTo>
                  <a:pt x="152284" y="377787"/>
                </a:lnTo>
                <a:lnTo>
                  <a:pt x="152378" y="422699"/>
                </a:lnTo>
                <a:lnTo>
                  <a:pt x="152395" y="468494"/>
                </a:lnTo>
                <a:lnTo>
                  <a:pt x="152398" y="513721"/>
                </a:lnTo>
                <a:lnTo>
                  <a:pt x="152400" y="554155"/>
                </a:lnTo>
                <a:lnTo>
                  <a:pt x="152400" y="593813"/>
                </a:lnTo>
                <a:lnTo>
                  <a:pt x="155770" y="635253"/>
                </a:lnTo>
                <a:lnTo>
                  <a:pt x="158161" y="672026"/>
                </a:lnTo>
                <a:lnTo>
                  <a:pt x="160515" y="712948"/>
                </a:lnTo>
                <a:lnTo>
                  <a:pt x="164496" y="754469"/>
                </a:lnTo>
                <a:lnTo>
                  <a:pt x="165020" y="797993"/>
                </a:lnTo>
                <a:lnTo>
                  <a:pt x="165790" y="842540"/>
                </a:lnTo>
                <a:lnTo>
                  <a:pt x="170123" y="882175"/>
                </a:lnTo>
                <a:lnTo>
                  <a:pt x="171056" y="918728"/>
                </a:lnTo>
                <a:lnTo>
                  <a:pt x="171372" y="962684"/>
                </a:lnTo>
                <a:lnTo>
                  <a:pt x="172140" y="1005338"/>
                </a:lnTo>
                <a:lnTo>
                  <a:pt x="176474" y="1045853"/>
                </a:lnTo>
                <a:lnTo>
                  <a:pt x="177538" y="1087984"/>
                </a:lnTo>
                <a:lnTo>
                  <a:pt x="182818" y="1128344"/>
                </a:lnTo>
                <a:lnTo>
                  <a:pt x="187910" y="1164057"/>
                </a:lnTo>
                <a:lnTo>
                  <a:pt x="189733" y="1203488"/>
                </a:lnTo>
                <a:lnTo>
                  <a:pt x="190347" y="1246932"/>
                </a:lnTo>
                <a:lnTo>
                  <a:pt x="190470" y="1289119"/>
                </a:lnTo>
                <a:lnTo>
                  <a:pt x="190494" y="1334768"/>
                </a:lnTo>
                <a:lnTo>
                  <a:pt x="190498" y="1380788"/>
                </a:lnTo>
                <a:lnTo>
                  <a:pt x="190500" y="1420844"/>
                </a:lnTo>
                <a:lnTo>
                  <a:pt x="190500" y="1466366"/>
                </a:lnTo>
                <a:lnTo>
                  <a:pt x="190500" y="1507363"/>
                </a:lnTo>
                <a:lnTo>
                  <a:pt x="197407" y="1553689"/>
                </a:lnTo>
                <a:lnTo>
                  <a:pt x="205427" y="1601047"/>
                </a:lnTo>
                <a:lnTo>
                  <a:pt x="213099" y="1642439"/>
                </a:lnTo>
                <a:lnTo>
                  <a:pt x="215347" y="1688036"/>
                </a:lnTo>
                <a:lnTo>
                  <a:pt x="215790" y="1734594"/>
                </a:lnTo>
                <a:lnTo>
                  <a:pt x="216583" y="1778781"/>
                </a:lnTo>
                <a:lnTo>
                  <a:pt x="220921" y="1821062"/>
                </a:lnTo>
                <a:lnTo>
                  <a:pt x="223738" y="1862020"/>
                </a:lnTo>
                <a:lnTo>
                  <a:pt x="227159" y="1899791"/>
                </a:lnTo>
                <a:lnTo>
                  <a:pt x="230054" y="1934501"/>
                </a:lnTo>
                <a:lnTo>
                  <a:pt x="233982" y="1980364"/>
                </a:lnTo>
                <a:lnTo>
                  <a:pt x="239123" y="2026034"/>
                </a:lnTo>
                <a:lnTo>
                  <a:pt x="240870" y="2073521"/>
                </a:lnTo>
                <a:lnTo>
                  <a:pt x="241172" y="2115563"/>
                </a:lnTo>
                <a:lnTo>
                  <a:pt x="241262" y="2155537"/>
                </a:lnTo>
                <a:lnTo>
                  <a:pt x="237921" y="2200649"/>
                </a:lnTo>
                <a:lnTo>
                  <a:pt x="229088" y="2242993"/>
                </a:lnTo>
                <a:lnTo>
                  <a:pt x="217825" y="2288297"/>
                </a:lnTo>
                <a:lnTo>
                  <a:pt x="202034" y="2330944"/>
                </a:lnTo>
                <a:lnTo>
                  <a:pt x="192805" y="2367498"/>
                </a:lnTo>
                <a:lnTo>
                  <a:pt x="185617" y="2406025"/>
                </a:lnTo>
                <a:lnTo>
                  <a:pt x="174667" y="2453563"/>
                </a:lnTo>
                <a:lnTo>
                  <a:pt x="175455" y="2497291"/>
                </a:lnTo>
                <a:lnTo>
                  <a:pt x="184399" y="2543583"/>
                </a:lnTo>
                <a:lnTo>
                  <a:pt x="195471" y="2590122"/>
                </a:lnTo>
                <a:lnTo>
                  <a:pt x="217529" y="2629342"/>
                </a:lnTo>
                <a:lnTo>
                  <a:pt x="241622" y="2662436"/>
                </a:lnTo>
                <a:lnTo>
                  <a:pt x="284497" y="2691889"/>
                </a:lnTo>
                <a:lnTo>
                  <a:pt x="329451" y="2709963"/>
                </a:lnTo>
                <a:lnTo>
                  <a:pt x="366981" y="2718849"/>
                </a:lnTo>
                <a:lnTo>
                  <a:pt x="413769" y="2727467"/>
                </a:lnTo>
                <a:lnTo>
                  <a:pt x="460746" y="2731783"/>
                </a:lnTo>
                <a:lnTo>
                  <a:pt x="507054" y="2735849"/>
                </a:lnTo>
                <a:lnTo>
                  <a:pt x="544722" y="2736553"/>
                </a:lnTo>
                <a:lnTo>
                  <a:pt x="587900" y="2736791"/>
                </a:lnTo>
                <a:lnTo>
                  <a:pt x="633849" y="2734957"/>
                </a:lnTo>
                <a:lnTo>
                  <a:pt x="678331" y="2730382"/>
                </a:lnTo>
                <a:lnTo>
                  <a:pt x="705753" y="2723708"/>
                </a:lnTo>
                <a:lnTo>
                  <a:pt x="717817" y="2715788"/>
                </a:lnTo>
                <a:lnTo>
                  <a:pt x="750630" y="2682792"/>
                </a:lnTo>
                <a:lnTo>
                  <a:pt x="765572" y="2658235"/>
                </a:lnTo>
                <a:lnTo>
                  <a:pt x="788608" y="2613127"/>
                </a:lnTo>
                <a:lnTo>
                  <a:pt x="802136" y="2572363"/>
                </a:lnTo>
                <a:lnTo>
                  <a:pt x="818280" y="2528236"/>
                </a:lnTo>
                <a:lnTo>
                  <a:pt x="831457" y="2483740"/>
                </a:lnTo>
                <a:lnTo>
                  <a:pt x="846745" y="2440634"/>
                </a:lnTo>
                <a:lnTo>
                  <a:pt x="859097" y="2394828"/>
                </a:lnTo>
                <a:lnTo>
                  <a:pt x="866770" y="2351157"/>
                </a:lnTo>
                <a:lnTo>
                  <a:pt x="877788" y="2307494"/>
                </a:lnTo>
                <a:lnTo>
                  <a:pt x="881690" y="2268556"/>
                </a:lnTo>
                <a:lnTo>
                  <a:pt x="884341" y="2225326"/>
                </a:lnTo>
                <a:lnTo>
                  <a:pt x="889091" y="2182786"/>
                </a:lnTo>
                <a:lnTo>
                  <a:pt x="895786" y="2137253"/>
                </a:lnTo>
                <a:lnTo>
                  <a:pt x="903902" y="2090342"/>
                </a:lnTo>
                <a:lnTo>
                  <a:pt x="906821" y="2051403"/>
                </a:lnTo>
                <a:lnTo>
                  <a:pt x="907807" y="2008342"/>
                </a:lnTo>
                <a:lnTo>
                  <a:pt x="907978" y="1970035"/>
                </a:lnTo>
                <a:lnTo>
                  <a:pt x="908036" y="1922890"/>
                </a:lnTo>
                <a:lnTo>
                  <a:pt x="908047" y="1879763"/>
                </a:lnTo>
                <a:lnTo>
                  <a:pt x="912413" y="1838292"/>
                </a:lnTo>
                <a:lnTo>
                  <a:pt x="914517" y="1801744"/>
                </a:lnTo>
                <a:lnTo>
                  <a:pt x="918589" y="1761360"/>
                </a:lnTo>
                <a:lnTo>
                  <a:pt x="919404" y="1725013"/>
                </a:lnTo>
                <a:lnTo>
                  <a:pt x="915490" y="1685003"/>
                </a:lnTo>
                <a:lnTo>
                  <a:pt x="910568" y="1648767"/>
                </a:lnTo>
                <a:lnTo>
                  <a:pt x="908796" y="1608789"/>
                </a:lnTo>
                <a:lnTo>
                  <a:pt x="908270" y="1572563"/>
                </a:lnTo>
                <a:lnTo>
                  <a:pt x="908115" y="1531177"/>
                </a:lnTo>
                <a:lnTo>
                  <a:pt x="908069" y="1489046"/>
                </a:lnTo>
                <a:lnTo>
                  <a:pt x="908053" y="1442489"/>
                </a:lnTo>
                <a:lnTo>
                  <a:pt x="906169" y="1406245"/>
                </a:lnTo>
                <a:lnTo>
                  <a:pt x="901142" y="1367989"/>
                </a:lnTo>
                <a:lnTo>
                  <a:pt x="897066" y="1330549"/>
                </a:lnTo>
                <a:lnTo>
                  <a:pt x="895858" y="1291939"/>
                </a:lnTo>
                <a:lnTo>
                  <a:pt x="895500" y="1256274"/>
                </a:lnTo>
                <a:lnTo>
                  <a:pt x="895395" y="1217015"/>
                </a:lnTo>
                <a:lnTo>
                  <a:pt x="895359" y="1169615"/>
                </a:lnTo>
                <a:lnTo>
                  <a:pt x="895352" y="1131757"/>
                </a:lnTo>
                <a:lnTo>
                  <a:pt x="899714" y="1089927"/>
                </a:lnTo>
                <a:lnTo>
                  <a:pt x="901308" y="1048843"/>
                </a:lnTo>
                <a:lnTo>
                  <a:pt x="901622" y="1003908"/>
                </a:lnTo>
                <a:lnTo>
                  <a:pt x="905048" y="966478"/>
                </a:lnTo>
                <a:lnTo>
                  <a:pt x="907161" y="924108"/>
                </a:lnTo>
                <a:lnTo>
                  <a:pt x="907874" y="877930"/>
                </a:lnTo>
                <a:lnTo>
                  <a:pt x="907999" y="836253"/>
                </a:lnTo>
                <a:lnTo>
                  <a:pt x="908035" y="801953"/>
                </a:lnTo>
                <a:lnTo>
                  <a:pt x="908045" y="758708"/>
                </a:lnTo>
                <a:lnTo>
                  <a:pt x="908048" y="719162"/>
                </a:lnTo>
                <a:lnTo>
                  <a:pt x="908050" y="675718"/>
                </a:lnTo>
                <a:lnTo>
                  <a:pt x="908050" y="629637"/>
                </a:lnTo>
                <a:lnTo>
                  <a:pt x="908050" y="594214"/>
                </a:lnTo>
                <a:lnTo>
                  <a:pt x="908050" y="554633"/>
                </a:lnTo>
                <a:lnTo>
                  <a:pt x="908050" y="507856"/>
                </a:lnTo>
                <a:lnTo>
                  <a:pt x="904679" y="461972"/>
                </a:lnTo>
                <a:lnTo>
                  <a:pt x="900211" y="422315"/>
                </a:lnTo>
                <a:lnTo>
                  <a:pt x="892939" y="379127"/>
                </a:lnTo>
                <a:lnTo>
                  <a:pt x="885414" y="335605"/>
                </a:lnTo>
                <a:lnTo>
                  <a:pt x="879642" y="290416"/>
                </a:lnTo>
                <a:lnTo>
                  <a:pt x="867526" y="247474"/>
                </a:lnTo>
                <a:lnTo>
                  <a:pt x="853844" y="206589"/>
                </a:lnTo>
                <a:lnTo>
                  <a:pt x="837919" y="164907"/>
                </a:lnTo>
                <a:lnTo>
                  <a:pt x="817571" y="121522"/>
                </a:lnTo>
                <a:lnTo>
                  <a:pt x="812803" y="111160"/>
                </a:lnTo>
                <a:lnTo>
                  <a:pt x="782408" y="68251"/>
                </a:lnTo>
                <a:lnTo>
                  <a:pt x="752078" y="29670"/>
                </a:lnTo>
                <a:lnTo>
                  <a:pt x="724797" y="6468"/>
                </a:lnTo>
                <a:lnTo>
                  <a:pt x="715126" y="2875"/>
                </a:lnTo>
                <a:lnTo>
                  <a:pt x="674211" y="252"/>
                </a:lnTo>
                <a:lnTo>
                  <a:pt x="634436" y="50"/>
                </a:lnTo>
                <a:lnTo>
                  <a:pt x="592816" y="10"/>
                </a:lnTo>
                <a:lnTo>
                  <a:pt x="549056" y="2"/>
                </a:lnTo>
                <a:lnTo>
                  <a:pt x="509446" y="0"/>
                </a:lnTo>
                <a:lnTo>
                  <a:pt x="465534" y="0"/>
                </a:lnTo>
                <a:lnTo>
                  <a:pt x="421491" y="0"/>
                </a:lnTo>
                <a:lnTo>
                  <a:pt x="377553" y="0"/>
                </a:lnTo>
                <a:lnTo>
                  <a:pt x="338820" y="0"/>
                </a:lnTo>
                <a:lnTo>
                  <a:pt x="294090" y="0"/>
                </a:lnTo>
                <a:lnTo>
                  <a:pt x="252708" y="0"/>
                </a:lnTo>
                <a:lnTo>
                  <a:pt x="207963" y="0"/>
                </a:lnTo>
                <a:lnTo>
                  <a:pt x="172076" y="0"/>
                </a:lnTo>
                <a:lnTo>
                  <a:pt x="130165" y="10113"/>
                </a:lnTo>
                <a:lnTo>
                  <a:pt x="90622" y="28129"/>
                </a:lnTo>
                <a:lnTo>
                  <a:pt x="50304" y="51339"/>
                </a:lnTo>
                <a:lnTo>
                  <a:pt x="0" y="825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9" name="SMARTInkShape-Group1513"/>
          <p:cNvGrpSpPr/>
          <p:nvPr/>
        </p:nvGrpSpPr>
        <p:grpSpPr>
          <a:xfrm>
            <a:off x="7353330" y="2813335"/>
            <a:ext cx="311121" cy="374366"/>
            <a:chOff x="7353330" y="2813335"/>
            <a:chExt cx="311121" cy="374366"/>
          </a:xfrm>
        </p:grpSpPr>
        <p:sp>
          <p:nvSpPr>
            <p:cNvPr id="426" name="SMARTInkShape-6984"/>
            <p:cNvSpPr/>
            <p:nvPr>
              <p:custDataLst>
                <p:tags r:id="rId33"/>
              </p:custDataLst>
            </p:nvPr>
          </p:nvSpPr>
          <p:spPr>
            <a:xfrm>
              <a:off x="7353330" y="2813335"/>
              <a:ext cx="215567" cy="272074"/>
            </a:xfrm>
            <a:custGeom>
              <a:avLst/>
              <a:gdLst/>
              <a:ahLst/>
              <a:cxnLst/>
              <a:rect l="0" t="0" r="0" b="0"/>
              <a:pathLst>
                <a:path w="215567" h="272074">
                  <a:moveTo>
                    <a:pt x="12670" y="12415"/>
                  </a:moveTo>
                  <a:lnTo>
                    <a:pt x="12670" y="12415"/>
                  </a:lnTo>
                  <a:lnTo>
                    <a:pt x="9299" y="9044"/>
                  </a:lnTo>
                  <a:lnTo>
                    <a:pt x="5763" y="7389"/>
                  </a:lnTo>
                  <a:lnTo>
                    <a:pt x="3831" y="6948"/>
                  </a:lnTo>
                  <a:lnTo>
                    <a:pt x="2544" y="5948"/>
                  </a:lnTo>
                  <a:lnTo>
                    <a:pt x="70" y="0"/>
                  </a:lnTo>
                  <a:lnTo>
                    <a:pt x="0" y="3170"/>
                  </a:lnTo>
                  <a:lnTo>
                    <a:pt x="1865" y="6660"/>
                  </a:lnTo>
                  <a:lnTo>
                    <a:pt x="47454" y="53535"/>
                  </a:lnTo>
                  <a:lnTo>
                    <a:pt x="88686" y="94779"/>
                  </a:lnTo>
                  <a:lnTo>
                    <a:pt x="122965" y="137849"/>
                  </a:lnTo>
                  <a:lnTo>
                    <a:pt x="154949" y="181439"/>
                  </a:lnTo>
                  <a:lnTo>
                    <a:pt x="187650" y="225448"/>
                  </a:lnTo>
                  <a:lnTo>
                    <a:pt x="215566" y="272073"/>
                  </a:lnTo>
                  <a:lnTo>
                    <a:pt x="215104" y="258125"/>
                  </a:lnTo>
                  <a:lnTo>
                    <a:pt x="209520" y="2410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6985"/>
            <p:cNvSpPr/>
            <p:nvPr>
              <p:custDataLst>
                <p:tags r:id="rId34"/>
              </p:custDataLst>
            </p:nvPr>
          </p:nvSpPr>
          <p:spPr>
            <a:xfrm>
              <a:off x="7354704" y="2826894"/>
              <a:ext cx="227197" cy="284607"/>
            </a:xfrm>
            <a:custGeom>
              <a:avLst/>
              <a:gdLst/>
              <a:ahLst/>
              <a:cxnLst/>
              <a:rect l="0" t="0" r="0" b="0"/>
              <a:pathLst>
                <a:path w="227197" h="284607">
                  <a:moveTo>
                    <a:pt x="227196" y="11556"/>
                  </a:moveTo>
                  <a:lnTo>
                    <a:pt x="227196" y="11556"/>
                  </a:lnTo>
                  <a:lnTo>
                    <a:pt x="227196" y="2718"/>
                  </a:lnTo>
                  <a:lnTo>
                    <a:pt x="226490" y="1431"/>
                  </a:lnTo>
                  <a:lnTo>
                    <a:pt x="225315" y="572"/>
                  </a:lnTo>
                  <a:lnTo>
                    <a:pt x="223825" y="0"/>
                  </a:lnTo>
                  <a:lnTo>
                    <a:pt x="218407" y="3127"/>
                  </a:lnTo>
                  <a:lnTo>
                    <a:pt x="207423" y="14703"/>
                  </a:lnTo>
                  <a:lnTo>
                    <a:pt x="176374" y="61658"/>
                  </a:lnTo>
                  <a:lnTo>
                    <a:pt x="148275" y="99659"/>
                  </a:lnTo>
                  <a:lnTo>
                    <a:pt x="117738" y="143128"/>
                  </a:lnTo>
                  <a:lnTo>
                    <a:pt x="76589" y="189252"/>
                  </a:lnTo>
                  <a:lnTo>
                    <a:pt x="39501" y="233736"/>
                  </a:lnTo>
                  <a:lnTo>
                    <a:pt x="1759" y="274370"/>
                  </a:lnTo>
                  <a:lnTo>
                    <a:pt x="0" y="277782"/>
                  </a:lnTo>
                  <a:lnTo>
                    <a:pt x="11296" y="2846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6986"/>
            <p:cNvSpPr/>
            <p:nvPr>
              <p:custDataLst>
                <p:tags r:id="rId35"/>
              </p:custDataLst>
            </p:nvPr>
          </p:nvSpPr>
          <p:spPr>
            <a:xfrm>
              <a:off x="7664450" y="3054350"/>
              <a:ext cx="1" cy="133351"/>
            </a:xfrm>
            <a:custGeom>
              <a:avLst/>
              <a:gdLst/>
              <a:ahLst/>
              <a:cxnLst/>
              <a:rect l="0" t="0" r="0" b="0"/>
              <a:pathLst>
                <a:path w="1" h="133351">
                  <a:moveTo>
                    <a:pt x="0" y="0"/>
                  </a:moveTo>
                  <a:lnTo>
                    <a:pt x="0" y="0"/>
                  </a:lnTo>
                  <a:lnTo>
                    <a:pt x="0" y="44848"/>
                  </a:lnTo>
                  <a:lnTo>
                    <a:pt x="0" y="88247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4" name="SMARTInkShape-Group1514"/>
          <p:cNvGrpSpPr/>
          <p:nvPr/>
        </p:nvGrpSpPr>
        <p:grpSpPr>
          <a:xfrm>
            <a:off x="7886707" y="0"/>
            <a:ext cx="774693" cy="3177425"/>
            <a:chOff x="7886707" y="0"/>
            <a:chExt cx="774693" cy="3177425"/>
          </a:xfrm>
        </p:grpSpPr>
        <p:sp>
          <p:nvSpPr>
            <p:cNvPr id="430" name="SMARTInkShape-6987"/>
            <p:cNvSpPr/>
            <p:nvPr>
              <p:custDataLst>
                <p:tags r:id="rId29"/>
              </p:custDataLst>
            </p:nvPr>
          </p:nvSpPr>
          <p:spPr>
            <a:xfrm>
              <a:off x="7886707" y="0"/>
              <a:ext cx="774693" cy="2653833"/>
            </a:xfrm>
            <a:custGeom>
              <a:avLst/>
              <a:gdLst/>
              <a:ahLst/>
              <a:cxnLst/>
              <a:rect l="0" t="0" r="0" b="0"/>
              <a:pathLst>
                <a:path w="774693" h="2653833">
                  <a:moveTo>
                    <a:pt x="126993" y="260350"/>
                  </a:moveTo>
                  <a:lnTo>
                    <a:pt x="126993" y="260350"/>
                  </a:lnTo>
                  <a:lnTo>
                    <a:pt x="123622" y="260350"/>
                  </a:lnTo>
                  <a:lnTo>
                    <a:pt x="120086" y="256587"/>
                  </a:lnTo>
                  <a:lnTo>
                    <a:pt x="118154" y="253608"/>
                  </a:lnTo>
                  <a:lnTo>
                    <a:pt x="115436" y="239302"/>
                  </a:lnTo>
                  <a:lnTo>
                    <a:pt x="114393" y="211863"/>
                  </a:lnTo>
                  <a:lnTo>
                    <a:pt x="116218" y="205169"/>
                  </a:lnTo>
                  <a:lnTo>
                    <a:pt x="132713" y="173409"/>
                  </a:lnTo>
                  <a:lnTo>
                    <a:pt x="176795" y="129902"/>
                  </a:lnTo>
                  <a:lnTo>
                    <a:pt x="221824" y="94229"/>
                  </a:lnTo>
                  <a:lnTo>
                    <a:pt x="254513" y="66616"/>
                  </a:lnTo>
                  <a:lnTo>
                    <a:pt x="295902" y="44166"/>
                  </a:lnTo>
                  <a:lnTo>
                    <a:pt x="343255" y="20267"/>
                  </a:lnTo>
                  <a:lnTo>
                    <a:pt x="382161" y="9125"/>
                  </a:lnTo>
                  <a:lnTo>
                    <a:pt x="427155" y="1341"/>
                  </a:lnTo>
                  <a:lnTo>
                    <a:pt x="469369" y="265"/>
                  </a:lnTo>
                  <a:lnTo>
                    <a:pt x="505930" y="52"/>
                  </a:lnTo>
                  <a:lnTo>
                    <a:pt x="551204" y="7"/>
                  </a:lnTo>
                  <a:lnTo>
                    <a:pt x="596133" y="1"/>
                  </a:lnTo>
                  <a:lnTo>
                    <a:pt x="628543" y="0"/>
                  </a:lnTo>
                  <a:lnTo>
                    <a:pt x="643180" y="5644"/>
                  </a:lnTo>
                  <a:lnTo>
                    <a:pt x="672201" y="26515"/>
                  </a:lnTo>
                  <a:lnTo>
                    <a:pt x="707869" y="72375"/>
                  </a:lnTo>
                  <a:lnTo>
                    <a:pt x="717477" y="89317"/>
                  </a:lnTo>
                  <a:lnTo>
                    <a:pt x="729393" y="130924"/>
                  </a:lnTo>
                  <a:lnTo>
                    <a:pt x="741913" y="176850"/>
                  </a:lnTo>
                  <a:lnTo>
                    <a:pt x="752904" y="222637"/>
                  </a:lnTo>
                  <a:lnTo>
                    <a:pt x="761870" y="263353"/>
                  </a:lnTo>
                  <a:lnTo>
                    <a:pt x="768307" y="306866"/>
                  </a:lnTo>
                  <a:lnTo>
                    <a:pt x="772800" y="353155"/>
                  </a:lnTo>
                  <a:lnTo>
                    <a:pt x="774132" y="392270"/>
                  </a:lnTo>
                  <a:lnTo>
                    <a:pt x="774526" y="432082"/>
                  </a:lnTo>
                  <a:lnTo>
                    <a:pt x="774660" y="474189"/>
                  </a:lnTo>
                  <a:lnTo>
                    <a:pt x="774686" y="519431"/>
                  </a:lnTo>
                  <a:lnTo>
                    <a:pt x="774692" y="564539"/>
                  </a:lnTo>
                  <a:lnTo>
                    <a:pt x="774692" y="608617"/>
                  </a:lnTo>
                  <a:lnTo>
                    <a:pt x="774692" y="649309"/>
                  </a:lnTo>
                  <a:lnTo>
                    <a:pt x="774692" y="690745"/>
                  </a:lnTo>
                  <a:lnTo>
                    <a:pt x="774692" y="729834"/>
                  </a:lnTo>
                  <a:lnTo>
                    <a:pt x="774692" y="771990"/>
                  </a:lnTo>
                  <a:lnTo>
                    <a:pt x="772811" y="814584"/>
                  </a:lnTo>
                  <a:lnTo>
                    <a:pt x="769667" y="855192"/>
                  </a:lnTo>
                  <a:lnTo>
                    <a:pt x="766853" y="897327"/>
                  </a:lnTo>
                  <a:lnTo>
                    <a:pt x="763433" y="937799"/>
                  </a:lnTo>
                  <a:lnTo>
                    <a:pt x="762419" y="983657"/>
                  </a:lnTo>
                  <a:lnTo>
                    <a:pt x="762119" y="1024761"/>
                  </a:lnTo>
                  <a:lnTo>
                    <a:pt x="762030" y="1063046"/>
                  </a:lnTo>
                  <a:lnTo>
                    <a:pt x="760122" y="1101906"/>
                  </a:lnTo>
                  <a:lnTo>
                    <a:pt x="756527" y="1146642"/>
                  </a:lnTo>
                  <a:lnTo>
                    <a:pt x="755905" y="1188921"/>
                  </a:lnTo>
                  <a:lnTo>
                    <a:pt x="755758" y="1220795"/>
                  </a:lnTo>
                  <a:lnTo>
                    <a:pt x="755677" y="1264828"/>
                  </a:lnTo>
                  <a:lnTo>
                    <a:pt x="757534" y="1302099"/>
                  </a:lnTo>
                  <a:lnTo>
                    <a:pt x="761405" y="1347840"/>
                  </a:lnTo>
                  <a:lnTo>
                    <a:pt x="759995" y="1392228"/>
                  </a:lnTo>
                  <a:lnTo>
                    <a:pt x="756503" y="1431649"/>
                  </a:lnTo>
                  <a:lnTo>
                    <a:pt x="751449" y="1470663"/>
                  </a:lnTo>
                  <a:lnTo>
                    <a:pt x="749719" y="1512759"/>
                  </a:lnTo>
                  <a:lnTo>
                    <a:pt x="746006" y="1558939"/>
                  </a:lnTo>
                  <a:lnTo>
                    <a:pt x="743851" y="1595892"/>
                  </a:lnTo>
                  <a:lnTo>
                    <a:pt x="742417" y="1642100"/>
                  </a:lnTo>
                  <a:lnTo>
                    <a:pt x="738632" y="1685130"/>
                  </a:lnTo>
                  <a:lnTo>
                    <a:pt x="737903" y="1723280"/>
                  </a:lnTo>
                  <a:lnTo>
                    <a:pt x="740430" y="1767274"/>
                  </a:lnTo>
                  <a:lnTo>
                    <a:pt x="738043" y="1805004"/>
                  </a:lnTo>
                  <a:lnTo>
                    <a:pt x="736317" y="1847541"/>
                  </a:lnTo>
                  <a:lnTo>
                    <a:pt x="732355" y="1892757"/>
                  </a:lnTo>
                  <a:lnTo>
                    <a:pt x="728779" y="1938512"/>
                  </a:lnTo>
                  <a:lnTo>
                    <a:pt x="721486" y="1984527"/>
                  </a:lnTo>
                  <a:lnTo>
                    <a:pt x="718321" y="2023929"/>
                  </a:lnTo>
                  <a:lnTo>
                    <a:pt x="717696" y="2069133"/>
                  </a:lnTo>
                  <a:lnTo>
                    <a:pt x="717589" y="2105326"/>
                  </a:lnTo>
                  <a:lnTo>
                    <a:pt x="719437" y="2147330"/>
                  </a:lnTo>
                  <a:lnTo>
                    <a:pt x="722573" y="2185411"/>
                  </a:lnTo>
                  <a:lnTo>
                    <a:pt x="723502" y="2220213"/>
                  </a:lnTo>
                  <a:lnTo>
                    <a:pt x="723815" y="2266106"/>
                  </a:lnTo>
                  <a:lnTo>
                    <a:pt x="720499" y="2303702"/>
                  </a:lnTo>
                  <a:lnTo>
                    <a:pt x="715047" y="2346122"/>
                  </a:lnTo>
                  <a:lnTo>
                    <a:pt x="711249" y="2389493"/>
                  </a:lnTo>
                  <a:lnTo>
                    <a:pt x="704436" y="2427119"/>
                  </a:lnTo>
                  <a:lnTo>
                    <a:pt x="694206" y="2474439"/>
                  </a:lnTo>
                  <a:lnTo>
                    <a:pt x="683669" y="2518727"/>
                  </a:lnTo>
                  <a:lnTo>
                    <a:pt x="669433" y="2554639"/>
                  </a:lnTo>
                  <a:lnTo>
                    <a:pt x="636456" y="2598743"/>
                  </a:lnTo>
                  <a:lnTo>
                    <a:pt x="595250" y="2628648"/>
                  </a:lnTo>
                  <a:lnTo>
                    <a:pt x="547967" y="2646314"/>
                  </a:lnTo>
                  <a:lnTo>
                    <a:pt x="512597" y="2652722"/>
                  </a:lnTo>
                  <a:lnTo>
                    <a:pt x="476823" y="2653832"/>
                  </a:lnTo>
                  <a:lnTo>
                    <a:pt x="431333" y="2649138"/>
                  </a:lnTo>
                  <a:lnTo>
                    <a:pt x="402572" y="2642030"/>
                  </a:lnTo>
                  <a:lnTo>
                    <a:pt x="357877" y="2618792"/>
                  </a:lnTo>
                  <a:lnTo>
                    <a:pt x="314092" y="2590305"/>
                  </a:lnTo>
                  <a:lnTo>
                    <a:pt x="268276" y="2547631"/>
                  </a:lnTo>
                  <a:lnTo>
                    <a:pt x="227803" y="2501975"/>
                  </a:lnTo>
                  <a:lnTo>
                    <a:pt x="196739" y="2460108"/>
                  </a:lnTo>
                  <a:lnTo>
                    <a:pt x="160615" y="2414557"/>
                  </a:lnTo>
                  <a:lnTo>
                    <a:pt x="133458" y="2375680"/>
                  </a:lnTo>
                  <a:lnTo>
                    <a:pt x="113724" y="2332504"/>
                  </a:lnTo>
                  <a:lnTo>
                    <a:pt x="96771" y="2288918"/>
                  </a:lnTo>
                  <a:lnTo>
                    <a:pt x="79791" y="2248859"/>
                  </a:lnTo>
                  <a:lnTo>
                    <a:pt x="59175" y="2202156"/>
                  </a:lnTo>
                  <a:lnTo>
                    <a:pt x="43015" y="2157490"/>
                  </a:lnTo>
                  <a:lnTo>
                    <a:pt x="32297" y="2111665"/>
                  </a:lnTo>
                  <a:lnTo>
                    <a:pt x="26756" y="2064905"/>
                  </a:lnTo>
                  <a:lnTo>
                    <a:pt x="22426" y="2029363"/>
                  </a:lnTo>
                  <a:lnTo>
                    <a:pt x="20045" y="1989748"/>
                  </a:lnTo>
                  <a:lnTo>
                    <a:pt x="14877" y="1946618"/>
                  </a:lnTo>
                  <a:lnTo>
                    <a:pt x="11242" y="1899214"/>
                  </a:lnTo>
                  <a:lnTo>
                    <a:pt x="7795" y="1854367"/>
                  </a:lnTo>
                  <a:lnTo>
                    <a:pt x="4891" y="1813563"/>
                  </a:lnTo>
                  <a:lnTo>
                    <a:pt x="1444" y="1773485"/>
                  </a:lnTo>
                  <a:lnTo>
                    <a:pt x="423" y="1729625"/>
                  </a:lnTo>
                  <a:lnTo>
                    <a:pt x="121" y="1686056"/>
                  </a:lnTo>
                  <a:lnTo>
                    <a:pt x="30" y="1641161"/>
                  </a:lnTo>
                  <a:lnTo>
                    <a:pt x="0" y="1601549"/>
                  </a:lnTo>
                  <a:lnTo>
                    <a:pt x="4358" y="1558447"/>
                  </a:lnTo>
                  <a:lnTo>
                    <a:pt x="6460" y="1514608"/>
                  </a:lnTo>
                  <a:lnTo>
                    <a:pt x="10532" y="1474180"/>
                  </a:lnTo>
                  <a:lnTo>
                    <a:pt x="12053" y="1435390"/>
                  </a:lnTo>
                  <a:lnTo>
                    <a:pt x="12567" y="1390002"/>
                  </a:lnTo>
                  <a:lnTo>
                    <a:pt x="12668" y="1349913"/>
                  </a:lnTo>
                  <a:lnTo>
                    <a:pt x="13394" y="1303346"/>
                  </a:lnTo>
                  <a:lnTo>
                    <a:pt x="17717" y="1265925"/>
                  </a:lnTo>
                  <a:lnTo>
                    <a:pt x="18869" y="1219055"/>
                  </a:lnTo>
                  <a:lnTo>
                    <a:pt x="19008" y="1173467"/>
                  </a:lnTo>
                  <a:lnTo>
                    <a:pt x="22407" y="1130438"/>
                  </a:lnTo>
                  <a:lnTo>
                    <a:pt x="24803" y="1083918"/>
                  </a:lnTo>
                  <a:lnTo>
                    <a:pt x="25924" y="1045139"/>
                  </a:lnTo>
                  <a:lnTo>
                    <a:pt x="30384" y="1005998"/>
                  </a:lnTo>
                  <a:lnTo>
                    <a:pt x="33221" y="968587"/>
                  </a:lnTo>
                  <a:lnTo>
                    <a:pt x="37130" y="925182"/>
                  </a:lnTo>
                  <a:lnTo>
                    <a:pt x="41179" y="889529"/>
                  </a:lnTo>
                  <a:lnTo>
                    <a:pt x="43476" y="847686"/>
                  </a:lnTo>
                  <a:lnTo>
                    <a:pt x="48616" y="806050"/>
                  </a:lnTo>
                  <a:lnTo>
                    <a:pt x="50148" y="764390"/>
                  </a:lnTo>
                  <a:lnTo>
                    <a:pt x="51307" y="726019"/>
                  </a:lnTo>
                  <a:lnTo>
                    <a:pt x="55780" y="683292"/>
                  </a:lnTo>
                  <a:lnTo>
                    <a:pt x="58620" y="646957"/>
                  </a:lnTo>
                  <a:lnTo>
                    <a:pt x="62531" y="606866"/>
                  </a:lnTo>
                  <a:lnTo>
                    <a:pt x="64008" y="562650"/>
                  </a:lnTo>
                  <a:lnTo>
                    <a:pt x="68481" y="516495"/>
                  </a:lnTo>
                  <a:lnTo>
                    <a:pt x="69663" y="476402"/>
                  </a:lnTo>
                  <a:lnTo>
                    <a:pt x="69807" y="432457"/>
                  </a:lnTo>
                  <a:lnTo>
                    <a:pt x="69835" y="389596"/>
                  </a:lnTo>
                  <a:lnTo>
                    <a:pt x="69841" y="344206"/>
                  </a:lnTo>
                  <a:lnTo>
                    <a:pt x="69842" y="299066"/>
                  </a:lnTo>
                  <a:lnTo>
                    <a:pt x="76584" y="258259"/>
                  </a:lnTo>
                  <a:lnTo>
                    <a:pt x="87141" y="214180"/>
                  </a:lnTo>
                  <a:lnTo>
                    <a:pt x="101593" y="177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6988"/>
            <p:cNvSpPr/>
            <p:nvPr>
              <p:custDataLst>
                <p:tags r:id="rId30"/>
              </p:custDataLst>
            </p:nvPr>
          </p:nvSpPr>
          <p:spPr>
            <a:xfrm>
              <a:off x="8141582" y="2870824"/>
              <a:ext cx="227719" cy="213825"/>
            </a:xfrm>
            <a:custGeom>
              <a:avLst/>
              <a:gdLst/>
              <a:ahLst/>
              <a:cxnLst/>
              <a:rect l="0" t="0" r="0" b="0"/>
              <a:pathLst>
                <a:path w="227719" h="213825">
                  <a:moveTo>
                    <a:pt x="5468" y="24776"/>
                  </a:moveTo>
                  <a:lnTo>
                    <a:pt x="5468" y="24776"/>
                  </a:lnTo>
                  <a:lnTo>
                    <a:pt x="5467" y="21405"/>
                  </a:lnTo>
                  <a:lnTo>
                    <a:pt x="3586" y="17868"/>
                  </a:lnTo>
                  <a:lnTo>
                    <a:pt x="2097" y="15938"/>
                  </a:lnTo>
                  <a:lnTo>
                    <a:pt x="442" y="10029"/>
                  </a:lnTo>
                  <a:lnTo>
                    <a:pt x="0" y="6478"/>
                  </a:lnTo>
                  <a:lnTo>
                    <a:pt x="412" y="4111"/>
                  </a:lnTo>
                  <a:lnTo>
                    <a:pt x="1391" y="2533"/>
                  </a:lnTo>
                  <a:lnTo>
                    <a:pt x="2750" y="1480"/>
                  </a:lnTo>
                  <a:lnTo>
                    <a:pt x="6142" y="311"/>
                  </a:lnTo>
                  <a:lnTo>
                    <a:pt x="8034" y="0"/>
                  </a:lnTo>
                  <a:lnTo>
                    <a:pt x="30642" y="9638"/>
                  </a:lnTo>
                  <a:lnTo>
                    <a:pt x="65959" y="35988"/>
                  </a:lnTo>
                  <a:lnTo>
                    <a:pt x="111449" y="82187"/>
                  </a:lnTo>
                  <a:lnTo>
                    <a:pt x="147277" y="122987"/>
                  </a:lnTo>
                  <a:lnTo>
                    <a:pt x="182004" y="166852"/>
                  </a:lnTo>
                  <a:lnTo>
                    <a:pt x="219119" y="212039"/>
                  </a:lnTo>
                  <a:lnTo>
                    <a:pt x="221985" y="213824"/>
                  </a:lnTo>
                  <a:lnTo>
                    <a:pt x="223896" y="213602"/>
                  </a:lnTo>
                  <a:lnTo>
                    <a:pt x="225170" y="212043"/>
                  </a:lnTo>
                  <a:lnTo>
                    <a:pt x="227718" y="1962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6989"/>
            <p:cNvSpPr/>
            <p:nvPr>
              <p:custDataLst>
                <p:tags r:id="rId31"/>
              </p:custDataLst>
            </p:nvPr>
          </p:nvSpPr>
          <p:spPr>
            <a:xfrm>
              <a:off x="8172450" y="2844800"/>
              <a:ext cx="215901" cy="292101"/>
            </a:xfrm>
            <a:custGeom>
              <a:avLst/>
              <a:gdLst/>
              <a:ahLst/>
              <a:cxnLst/>
              <a:rect l="0" t="0" r="0" b="0"/>
              <a:pathLst>
                <a:path w="215901" h="292101">
                  <a:moveTo>
                    <a:pt x="215900" y="0"/>
                  </a:moveTo>
                  <a:lnTo>
                    <a:pt x="215900" y="0"/>
                  </a:lnTo>
                  <a:lnTo>
                    <a:pt x="203690" y="0"/>
                  </a:lnTo>
                  <a:lnTo>
                    <a:pt x="196127" y="3763"/>
                  </a:lnTo>
                  <a:lnTo>
                    <a:pt x="173031" y="24419"/>
                  </a:lnTo>
                  <a:lnTo>
                    <a:pt x="141789" y="68954"/>
                  </a:lnTo>
                  <a:lnTo>
                    <a:pt x="116437" y="110281"/>
                  </a:lnTo>
                  <a:lnTo>
                    <a:pt x="85663" y="157094"/>
                  </a:lnTo>
                  <a:lnTo>
                    <a:pt x="62652" y="194563"/>
                  </a:lnTo>
                  <a:lnTo>
                    <a:pt x="37933" y="235360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6990"/>
            <p:cNvSpPr/>
            <p:nvPr>
              <p:custDataLst>
                <p:tags r:id="rId32"/>
              </p:custDataLst>
            </p:nvPr>
          </p:nvSpPr>
          <p:spPr>
            <a:xfrm>
              <a:off x="8410680" y="3042972"/>
              <a:ext cx="225321" cy="134453"/>
            </a:xfrm>
            <a:custGeom>
              <a:avLst/>
              <a:gdLst/>
              <a:ahLst/>
              <a:cxnLst/>
              <a:rect l="0" t="0" r="0" b="0"/>
              <a:pathLst>
                <a:path w="225321" h="134453">
                  <a:moveTo>
                    <a:pt x="9420" y="30428"/>
                  </a:moveTo>
                  <a:lnTo>
                    <a:pt x="9420" y="30428"/>
                  </a:lnTo>
                  <a:lnTo>
                    <a:pt x="4351" y="24653"/>
                  </a:lnTo>
                  <a:lnTo>
                    <a:pt x="581" y="18219"/>
                  </a:lnTo>
                  <a:lnTo>
                    <a:pt x="0" y="15233"/>
                  </a:lnTo>
                  <a:lnTo>
                    <a:pt x="317" y="12537"/>
                  </a:lnTo>
                  <a:lnTo>
                    <a:pt x="1234" y="10034"/>
                  </a:lnTo>
                  <a:lnTo>
                    <a:pt x="6017" y="5371"/>
                  </a:lnTo>
                  <a:lnTo>
                    <a:pt x="9268" y="3140"/>
                  </a:lnTo>
                  <a:lnTo>
                    <a:pt x="27327" y="0"/>
                  </a:lnTo>
                  <a:lnTo>
                    <a:pt x="38781" y="3029"/>
                  </a:lnTo>
                  <a:lnTo>
                    <a:pt x="43810" y="5812"/>
                  </a:lnTo>
                  <a:lnTo>
                    <a:pt x="51280" y="16430"/>
                  </a:lnTo>
                  <a:lnTo>
                    <a:pt x="55540" y="29851"/>
                  </a:lnTo>
                  <a:lnTo>
                    <a:pt x="55082" y="42872"/>
                  </a:lnTo>
                  <a:lnTo>
                    <a:pt x="34537" y="82275"/>
                  </a:lnTo>
                  <a:lnTo>
                    <a:pt x="1686" y="126555"/>
                  </a:lnTo>
                  <a:lnTo>
                    <a:pt x="1441" y="129085"/>
                  </a:lnTo>
                  <a:lnTo>
                    <a:pt x="2690" y="131477"/>
                  </a:lnTo>
                  <a:lnTo>
                    <a:pt x="4933" y="133778"/>
                  </a:lnTo>
                  <a:lnTo>
                    <a:pt x="14952" y="134452"/>
                  </a:lnTo>
                  <a:lnTo>
                    <a:pt x="57864" y="129136"/>
                  </a:lnTo>
                  <a:lnTo>
                    <a:pt x="100993" y="126703"/>
                  </a:lnTo>
                  <a:lnTo>
                    <a:pt x="148422" y="125981"/>
                  </a:lnTo>
                  <a:lnTo>
                    <a:pt x="225320" y="1129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1" name="SMARTInkShape-Group1515"/>
          <p:cNvGrpSpPr/>
          <p:nvPr/>
        </p:nvGrpSpPr>
        <p:grpSpPr>
          <a:xfrm>
            <a:off x="10623576" y="17569"/>
            <a:ext cx="1041336" cy="3475246"/>
            <a:chOff x="10623576" y="17569"/>
            <a:chExt cx="1041336" cy="3475246"/>
          </a:xfrm>
        </p:grpSpPr>
        <p:sp>
          <p:nvSpPr>
            <p:cNvPr id="435" name="SMARTInkShape-6991"/>
            <p:cNvSpPr/>
            <p:nvPr>
              <p:custDataLst>
                <p:tags r:id="rId23"/>
              </p:custDataLst>
            </p:nvPr>
          </p:nvSpPr>
          <p:spPr>
            <a:xfrm>
              <a:off x="10623576" y="17569"/>
              <a:ext cx="1041336" cy="2902950"/>
            </a:xfrm>
            <a:custGeom>
              <a:avLst/>
              <a:gdLst/>
              <a:ahLst/>
              <a:cxnLst/>
              <a:rect l="0" t="0" r="0" b="0"/>
              <a:pathLst>
                <a:path w="1041336" h="2902950">
                  <a:moveTo>
                    <a:pt x="234924" y="268181"/>
                  </a:moveTo>
                  <a:lnTo>
                    <a:pt x="234924" y="268181"/>
                  </a:lnTo>
                  <a:lnTo>
                    <a:pt x="229855" y="262406"/>
                  </a:lnTo>
                  <a:lnTo>
                    <a:pt x="224797" y="252986"/>
                  </a:lnTo>
                  <a:lnTo>
                    <a:pt x="222986" y="244707"/>
                  </a:lnTo>
                  <a:lnTo>
                    <a:pt x="222563" y="237522"/>
                  </a:lnTo>
                  <a:lnTo>
                    <a:pt x="236560" y="207590"/>
                  </a:lnTo>
                  <a:lnTo>
                    <a:pt x="279585" y="163791"/>
                  </a:lnTo>
                  <a:lnTo>
                    <a:pt x="325381" y="129185"/>
                  </a:lnTo>
                  <a:lnTo>
                    <a:pt x="364567" y="99193"/>
                  </a:lnTo>
                  <a:lnTo>
                    <a:pt x="409414" y="71525"/>
                  </a:lnTo>
                  <a:lnTo>
                    <a:pt x="450779" y="48352"/>
                  </a:lnTo>
                  <a:lnTo>
                    <a:pt x="488498" y="30469"/>
                  </a:lnTo>
                  <a:lnTo>
                    <a:pt x="535667" y="11048"/>
                  </a:lnTo>
                  <a:lnTo>
                    <a:pt x="582903" y="0"/>
                  </a:lnTo>
                  <a:lnTo>
                    <a:pt x="621631" y="457"/>
                  </a:lnTo>
                  <a:lnTo>
                    <a:pt x="653597" y="2589"/>
                  </a:lnTo>
                  <a:lnTo>
                    <a:pt x="700831" y="18047"/>
                  </a:lnTo>
                  <a:lnTo>
                    <a:pt x="732041" y="39062"/>
                  </a:lnTo>
                  <a:lnTo>
                    <a:pt x="779358" y="80640"/>
                  </a:lnTo>
                  <a:lnTo>
                    <a:pt x="822826" y="113645"/>
                  </a:lnTo>
                  <a:lnTo>
                    <a:pt x="864454" y="160733"/>
                  </a:lnTo>
                  <a:lnTo>
                    <a:pt x="904283" y="203891"/>
                  </a:lnTo>
                  <a:lnTo>
                    <a:pt x="938269" y="247887"/>
                  </a:lnTo>
                  <a:lnTo>
                    <a:pt x="964145" y="290199"/>
                  </a:lnTo>
                  <a:lnTo>
                    <a:pt x="982507" y="328249"/>
                  </a:lnTo>
                  <a:lnTo>
                    <a:pt x="997629" y="367143"/>
                  </a:lnTo>
                  <a:lnTo>
                    <a:pt x="1009456" y="409964"/>
                  </a:lnTo>
                  <a:lnTo>
                    <a:pt x="1020350" y="452658"/>
                  </a:lnTo>
                  <a:lnTo>
                    <a:pt x="1027004" y="489346"/>
                  </a:lnTo>
                  <a:lnTo>
                    <a:pt x="1032334" y="527190"/>
                  </a:lnTo>
                  <a:lnTo>
                    <a:pt x="1034932" y="562784"/>
                  </a:lnTo>
                  <a:lnTo>
                    <a:pt x="1039151" y="604689"/>
                  </a:lnTo>
                  <a:lnTo>
                    <a:pt x="1040715" y="650423"/>
                  </a:lnTo>
                  <a:lnTo>
                    <a:pt x="1041179" y="687257"/>
                  </a:lnTo>
                  <a:lnTo>
                    <a:pt x="1041335" y="733190"/>
                  </a:lnTo>
                  <a:lnTo>
                    <a:pt x="1040663" y="777967"/>
                  </a:lnTo>
                  <a:lnTo>
                    <a:pt x="1036303" y="811753"/>
                  </a:lnTo>
                  <a:lnTo>
                    <a:pt x="1031248" y="855473"/>
                  </a:lnTo>
                  <a:lnTo>
                    <a:pt x="1028732" y="897277"/>
                  </a:lnTo>
                  <a:lnTo>
                    <a:pt x="1023830" y="943373"/>
                  </a:lnTo>
                  <a:lnTo>
                    <a:pt x="1017735" y="990064"/>
                  </a:lnTo>
                  <a:lnTo>
                    <a:pt x="1012951" y="1027196"/>
                  </a:lnTo>
                  <a:lnTo>
                    <a:pt x="1010281" y="1073179"/>
                  </a:lnTo>
                  <a:lnTo>
                    <a:pt x="1006339" y="1118445"/>
                  </a:lnTo>
                  <a:lnTo>
                    <a:pt x="1003879" y="1162543"/>
                  </a:lnTo>
                  <a:lnTo>
                    <a:pt x="1003394" y="1201357"/>
                  </a:lnTo>
                  <a:lnTo>
                    <a:pt x="1005191" y="1239650"/>
                  </a:lnTo>
                  <a:lnTo>
                    <a:pt x="1008311" y="1277807"/>
                  </a:lnTo>
                  <a:lnTo>
                    <a:pt x="1009365" y="1318513"/>
                  </a:lnTo>
                  <a:lnTo>
                    <a:pt x="1010277" y="1364393"/>
                  </a:lnTo>
                  <a:lnTo>
                    <a:pt x="1014638" y="1402409"/>
                  </a:lnTo>
                  <a:lnTo>
                    <a:pt x="1017459" y="1437745"/>
                  </a:lnTo>
                  <a:lnTo>
                    <a:pt x="1024734" y="1477498"/>
                  </a:lnTo>
                  <a:lnTo>
                    <a:pt x="1027507" y="1512518"/>
                  </a:lnTo>
                  <a:lnTo>
                    <a:pt x="1031699" y="1554174"/>
                  </a:lnTo>
                  <a:lnTo>
                    <a:pt x="1034368" y="1599405"/>
                  </a:lnTo>
                  <a:lnTo>
                    <a:pt x="1034895" y="1646178"/>
                  </a:lnTo>
                  <a:lnTo>
                    <a:pt x="1031627" y="1690120"/>
                  </a:lnTo>
                  <a:lnTo>
                    <a:pt x="1029551" y="1735286"/>
                  </a:lnTo>
                  <a:lnTo>
                    <a:pt x="1028931" y="1770933"/>
                  </a:lnTo>
                  <a:lnTo>
                    <a:pt x="1025380" y="1809482"/>
                  </a:lnTo>
                  <a:lnTo>
                    <a:pt x="1023229" y="1855555"/>
                  </a:lnTo>
                  <a:lnTo>
                    <a:pt x="1019220" y="1901583"/>
                  </a:lnTo>
                  <a:lnTo>
                    <a:pt x="1015909" y="1948997"/>
                  </a:lnTo>
                  <a:lnTo>
                    <a:pt x="1011800" y="1993005"/>
                  </a:lnTo>
                  <a:lnTo>
                    <a:pt x="1009564" y="2035521"/>
                  </a:lnTo>
                  <a:lnTo>
                    <a:pt x="1002844" y="2081888"/>
                  </a:lnTo>
                  <a:lnTo>
                    <a:pt x="998093" y="2127866"/>
                  </a:lnTo>
                  <a:lnTo>
                    <a:pt x="993899" y="2168848"/>
                  </a:lnTo>
                  <a:lnTo>
                    <a:pt x="988187" y="2213368"/>
                  </a:lnTo>
                  <a:lnTo>
                    <a:pt x="979937" y="2260272"/>
                  </a:lnTo>
                  <a:lnTo>
                    <a:pt x="972918" y="2304192"/>
                  </a:lnTo>
                  <a:lnTo>
                    <a:pt x="963628" y="2346682"/>
                  </a:lnTo>
                  <a:lnTo>
                    <a:pt x="957890" y="2393040"/>
                  </a:lnTo>
                  <a:lnTo>
                    <a:pt x="952197" y="2434704"/>
                  </a:lnTo>
                  <a:lnTo>
                    <a:pt x="946041" y="2478329"/>
                  </a:lnTo>
                  <a:lnTo>
                    <a:pt x="941011" y="2523832"/>
                  </a:lnTo>
                  <a:lnTo>
                    <a:pt x="931291" y="2570660"/>
                  </a:lnTo>
                  <a:lnTo>
                    <a:pt x="924143" y="2610744"/>
                  </a:lnTo>
                  <a:lnTo>
                    <a:pt x="913506" y="2649257"/>
                  </a:lnTo>
                  <a:lnTo>
                    <a:pt x="904011" y="2693455"/>
                  </a:lnTo>
                  <a:lnTo>
                    <a:pt x="886927" y="2734432"/>
                  </a:lnTo>
                  <a:lnTo>
                    <a:pt x="860325" y="2780316"/>
                  </a:lnTo>
                  <a:lnTo>
                    <a:pt x="824489" y="2821114"/>
                  </a:lnTo>
                  <a:lnTo>
                    <a:pt x="794784" y="2848052"/>
                  </a:lnTo>
                  <a:lnTo>
                    <a:pt x="752061" y="2869475"/>
                  </a:lnTo>
                  <a:lnTo>
                    <a:pt x="710940" y="2883083"/>
                  </a:lnTo>
                  <a:lnTo>
                    <a:pt x="673004" y="2895207"/>
                  </a:lnTo>
                  <a:lnTo>
                    <a:pt x="631582" y="2900994"/>
                  </a:lnTo>
                  <a:lnTo>
                    <a:pt x="586431" y="2902949"/>
                  </a:lnTo>
                  <a:lnTo>
                    <a:pt x="547056" y="2902582"/>
                  </a:lnTo>
                  <a:lnTo>
                    <a:pt x="509675" y="2898319"/>
                  </a:lnTo>
                  <a:lnTo>
                    <a:pt x="467283" y="2888676"/>
                  </a:lnTo>
                  <a:lnTo>
                    <a:pt x="429124" y="2877422"/>
                  </a:lnTo>
                  <a:lnTo>
                    <a:pt x="395947" y="2865151"/>
                  </a:lnTo>
                  <a:lnTo>
                    <a:pt x="349132" y="2844141"/>
                  </a:lnTo>
                  <a:lnTo>
                    <a:pt x="305206" y="2816252"/>
                  </a:lnTo>
                  <a:lnTo>
                    <a:pt x="262541" y="2781745"/>
                  </a:lnTo>
                  <a:lnTo>
                    <a:pt x="247903" y="2771737"/>
                  </a:lnTo>
                  <a:lnTo>
                    <a:pt x="207165" y="2726572"/>
                  </a:lnTo>
                  <a:lnTo>
                    <a:pt x="175094" y="2684728"/>
                  </a:lnTo>
                  <a:lnTo>
                    <a:pt x="146749" y="2644644"/>
                  </a:lnTo>
                  <a:lnTo>
                    <a:pt x="122178" y="2599802"/>
                  </a:lnTo>
                  <a:lnTo>
                    <a:pt x="105304" y="2560840"/>
                  </a:lnTo>
                  <a:lnTo>
                    <a:pt x="88748" y="2516534"/>
                  </a:lnTo>
                  <a:lnTo>
                    <a:pt x="77625" y="2479213"/>
                  </a:lnTo>
                  <a:lnTo>
                    <a:pt x="65393" y="2436875"/>
                  </a:lnTo>
                  <a:lnTo>
                    <a:pt x="53689" y="2390003"/>
                  </a:lnTo>
                  <a:lnTo>
                    <a:pt x="49011" y="2358446"/>
                  </a:lnTo>
                  <a:lnTo>
                    <a:pt x="46462" y="2323254"/>
                  </a:lnTo>
                  <a:lnTo>
                    <a:pt x="44624" y="2289269"/>
                  </a:lnTo>
                  <a:lnTo>
                    <a:pt x="39623" y="2246775"/>
                  </a:lnTo>
                  <a:lnTo>
                    <a:pt x="35704" y="2210593"/>
                  </a:lnTo>
                  <a:lnTo>
                    <a:pt x="33492" y="2172875"/>
                  </a:lnTo>
                  <a:lnTo>
                    <a:pt x="31805" y="2137767"/>
                  </a:lnTo>
                  <a:lnTo>
                    <a:pt x="26888" y="2095347"/>
                  </a:lnTo>
                  <a:lnTo>
                    <a:pt x="22989" y="2061682"/>
                  </a:lnTo>
                  <a:lnTo>
                    <a:pt x="20198" y="2020514"/>
                  </a:lnTo>
                  <a:lnTo>
                    <a:pt x="17664" y="1987736"/>
                  </a:lnTo>
                  <a:lnTo>
                    <a:pt x="14186" y="1949650"/>
                  </a:lnTo>
                  <a:lnTo>
                    <a:pt x="10289" y="1909204"/>
                  </a:lnTo>
                  <a:lnTo>
                    <a:pt x="8085" y="1875236"/>
                  </a:lnTo>
                  <a:lnTo>
                    <a:pt x="6401" y="1843205"/>
                  </a:lnTo>
                  <a:lnTo>
                    <a:pt x="3301" y="1805451"/>
                  </a:lnTo>
                  <a:lnTo>
                    <a:pt x="1453" y="1763271"/>
                  </a:lnTo>
                  <a:lnTo>
                    <a:pt x="631" y="1718654"/>
                  </a:lnTo>
                  <a:lnTo>
                    <a:pt x="266" y="1672954"/>
                  </a:lnTo>
                  <a:lnTo>
                    <a:pt x="104" y="1638062"/>
                  </a:lnTo>
                  <a:lnTo>
                    <a:pt x="31" y="1606561"/>
                  </a:lnTo>
                  <a:lnTo>
                    <a:pt x="0" y="1566691"/>
                  </a:lnTo>
                  <a:lnTo>
                    <a:pt x="1867" y="1524982"/>
                  </a:lnTo>
                  <a:lnTo>
                    <a:pt x="4343" y="1485748"/>
                  </a:lnTo>
                  <a:lnTo>
                    <a:pt x="6443" y="1439860"/>
                  </a:lnTo>
                  <a:lnTo>
                    <a:pt x="10513" y="1395925"/>
                  </a:lnTo>
                  <a:lnTo>
                    <a:pt x="11713" y="1356658"/>
                  </a:lnTo>
                  <a:lnTo>
                    <a:pt x="14129" y="1313336"/>
                  </a:lnTo>
                  <a:lnTo>
                    <a:pt x="17554" y="1268211"/>
                  </a:lnTo>
                  <a:lnTo>
                    <a:pt x="21428" y="1222285"/>
                  </a:lnTo>
                  <a:lnTo>
                    <a:pt x="25500" y="1187292"/>
                  </a:lnTo>
                  <a:lnTo>
                    <a:pt x="29664" y="1155747"/>
                  </a:lnTo>
                  <a:lnTo>
                    <a:pt x="33867" y="1115857"/>
                  </a:lnTo>
                  <a:lnTo>
                    <a:pt x="38085" y="1072257"/>
                  </a:lnTo>
                  <a:lnTo>
                    <a:pt x="42313" y="1027009"/>
                  </a:lnTo>
                  <a:lnTo>
                    <a:pt x="46543" y="981029"/>
                  </a:lnTo>
                  <a:lnTo>
                    <a:pt x="50775" y="946011"/>
                  </a:lnTo>
                  <a:lnTo>
                    <a:pt x="57124" y="904583"/>
                  </a:lnTo>
                  <a:lnTo>
                    <a:pt x="63474" y="865496"/>
                  </a:lnTo>
                  <a:lnTo>
                    <a:pt x="68413" y="836338"/>
                  </a:lnTo>
                  <a:lnTo>
                    <a:pt x="75311" y="797508"/>
                  </a:lnTo>
                  <a:lnTo>
                    <a:pt x="83757" y="752240"/>
                  </a:lnTo>
                  <a:lnTo>
                    <a:pt x="87359" y="713113"/>
                  </a:lnTo>
                  <a:lnTo>
                    <a:pt x="93844" y="678066"/>
                  </a:lnTo>
                  <a:lnTo>
                    <a:pt x="103077" y="636619"/>
                  </a:lnTo>
                  <a:lnTo>
                    <a:pt x="111885" y="592327"/>
                  </a:lnTo>
                  <a:lnTo>
                    <a:pt x="120503" y="558061"/>
                  </a:lnTo>
                  <a:lnTo>
                    <a:pt x="131407" y="515173"/>
                  </a:lnTo>
                  <a:lnTo>
                    <a:pt x="139105" y="473068"/>
                  </a:lnTo>
                  <a:lnTo>
                    <a:pt x="145855" y="431899"/>
                  </a:lnTo>
                  <a:lnTo>
                    <a:pt x="152323" y="394066"/>
                  </a:lnTo>
                  <a:lnTo>
                    <a:pt x="160590" y="357456"/>
                  </a:lnTo>
                  <a:lnTo>
                    <a:pt x="171977" y="310861"/>
                  </a:lnTo>
                  <a:lnTo>
                    <a:pt x="180842" y="277978"/>
                  </a:lnTo>
                  <a:lnTo>
                    <a:pt x="191837" y="244548"/>
                  </a:lnTo>
                  <a:lnTo>
                    <a:pt x="203780" y="210876"/>
                  </a:lnTo>
                  <a:lnTo>
                    <a:pt x="220523" y="165829"/>
                  </a:lnTo>
                  <a:lnTo>
                    <a:pt x="238183" y="128258"/>
                  </a:lnTo>
                  <a:lnTo>
                    <a:pt x="279374" y="713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6992"/>
            <p:cNvSpPr/>
            <p:nvPr>
              <p:custDataLst>
                <p:tags r:id="rId24"/>
              </p:custDataLst>
            </p:nvPr>
          </p:nvSpPr>
          <p:spPr>
            <a:xfrm>
              <a:off x="10884782" y="3133830"/>
              <a:ext cx="195969" cy="199921"/>
            </a:xfrm>
            <a:custGeom>
              <a:avLst/>
              <a:gdLst/>
              <a:ahLst/>
              <a:cxnLst/>
              <a:rect l="0" t="0" r="0" b="0"/>
              <a:pathLst>
                <a:path w="195969" h="199921">
                  <a:moveTo>
                    <a:pt x="5468" y="9420"/>
                  </a:moveTo>
                  <a:lnTo>
                    <a:pt x="5468" y="9420"/>
                  </a:lnTo>
                  <a:lnTo>
                    <a:pt x="2098" y="6049"/>
                  </a:lnTo>
                  <a:lnTo>
                    <a:pt x="442" y="2513"/>
                  </a:lnTo>
                  <a:lnTo>
                    <a:pt x="0" y="582"/>
                  </a:lnTo>
                  <a:lnTo>
                    <a:pt x="412" y="0"/>
                  </a:lnTo>
                  <a:lnTo>
                    <a:pt x="1392" y="318"/>
                  </a:lnTo>
                  <a:lnTo>
                    <a:pt x="42872" y="36162"/>
                  </a:lnTo>
                  <a:lnTo>
                    <a:pt x="88012" y="80148"/>
                  </a:lnTo>
                  <a:lnTo>
                    <a:pt x="132523" y="125188"/>
                  </a:lnTo>
                  <a:lnTo>
                    <a:pt x="175566" y="171307"/>
                  </a:lnTo>
                  <a:lnTo>
                    <a:pt x="195968" y="1999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6993"/>
            <p:cNvSpPr/>
            <p:nvPr>
              <p:custDataLst>
                <p:tags r:id="rId25"/>
              </p:custDataLst>
            </p:nvPr>
          </p:nvSpPr>
          <p:spPr>
            <a:xfrm>
              <a:off x="10864158" y="3131433"/>
              <a:ext cx="241993" cy="240418"/>
            </a:xfrm>
            <a:custGeom>
              <a:avLst/>
              <a:gdLst/>
              <a:ahLst/>
              <a:cxnLst/>
              <a:rect l="0" t="0" r="0" b="0"/>
              <a:pathLst>
                <a:path w="241993" h="240418">
                  <a:moveTo>
                    <a:pt x="241992" y="5467"/>
                  </a:moveTo>
                  <a:lnTo>
                    <a:pt x="241992" y="5467"/>
                  </a:lnTo>
                  <a:lnTo>
                    <a:pt x="241992" y="2096"/>
                  </a:lnTo>
                  <a:lnTo>
                    <a:pt x="241286" y="1103"/>
                  </a:lnTo>
                  <a:lnTo>
                    <a:pt x="240111" y="441"/>
                  </a:lnTo>
                  <a:lnTo>
                    <a:pt x="238621" y="0"/>
                  </a:lnTo>
                  <a:lnTo>
                    <a:pt x="226412" y="2750"/>
                  </a:lnTo>
                  <a:lnTo>
                    <a:pt x="193889" y="20845"/>
                  </a:lnTo>
                  <a:lnTo>
                    <a:pt x="151052" y="62385"/>
                  </a:lnTo>
                  <a:lnTo>
                    <a:pt x="111798" y="100469"/>
                  </a:lnTo>
                  <a:lnTo>
                    <a:pt x="72028" y="143001"/>
                  </a:lnTo>
                  <a:lnTo>
                    <a:pt x="32247" y="190144"/>
                  </a:lnTo>
                  <a:lnTo>
                    <a:pt x="0" y="233374"/>
                  </a:lnTo>
                  <a:lnTo>
                    <a:pt x="692" y="2404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6994"/>
            <p:cNvSpPr/>
            <p:nvPr>
              <p:custDataLst>
                <p:tags r:id="rId26"/>
              </p:custDataLst>
            </p:nvPr>
          </p:nvSpPr>
          <p:spPr>
            <a:xfrm>
              <a:off x="11147929" y="3302000"/>
              <a:ext cx="27681" cy="133351"/>
            </a:xfrm>
            <a:custGeom>
              <a:avLst/>
              <a:gdLst/>
              <a:ahLst/>
              <a:cxnLst/>
              <a:rect l="0" t="0" r="0" b="0"/>
              <a:pathLst>
                <a:path w="27681" h="133351">
                  <a:moveTo>
                    <a:pt x="21721" y="0"/>
                  </a:moveTo>
                  <a:lnTo>
                    <a:pt x="21721" y="0"/>
                  </a:lnTo>
                  <a:lnTo>
                    <a:pt x="25091" y="0"/>
                  </a:lnTo>
                  <a:lnTo>
                    <a:pt x="26084" y="705"/>
                  </a:lnTo>
                  <a:lnTo>
                    <a:pt x="26747" y="1881"/>
                  </a:lnTo>
                  <a:lnTo>
                    <a:pt x="27680" y="8789"/>
                  </a:lnTo>
                  <a:lnTo>
                    <a:pt x="27191" y="15901"/>
                  </a:lnTo>
                  <a:lnTo>
                    <a:pt x="10170" y="60210"/>
                  </a:lnTo>
                  <a:lnTo>
                    <a:pt x="0" y="101036"/>
                  </a:lnTo>
                  <a:lnTo>
                    <a:pt x="2671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6995"/>
            <p:cNvSpPr/>
            <p:nvPr>
              <p:custDataLst>
                <p:tags r:id="rId27"/>
              </p:custDataLst>
            </p:nvPr>
          </p:nvSpPr>
          <p:spPr>
            <a:xfrm>
              <a:off x="11209500" y="3334972"/>
              <a:ext cx="64969" cy="116397"/>
            </a:xfrm>
            <a:custGeom>
              <a:avLst/>
              <a:gdLst/>
              <a:ahLst/>
              <a:cxnLst/>
              <a:rect l="0" t="0" r="0" b="0"/>
              <a:pathLst>
                <a:path w="64969" h="116397">
                  <a:moveTo>
                    <a:pt x="36350" y="17828"/>
                  </a:moveTo>
                  <a:lnTo>
                    <a:pt x="36350" y="17828"/>
                  </a:lnTo>
                  <a:lnTo>
                    <a:pt x="36349" y="2901"/>
                  </a:lnTo>
                  <a:lnTo>
                    <a:pt x="35645" y="1527"/>
                  </a:lnTo>
                  <a:lnTo>
                    <a:pt x="34469" y="610"/>
                  </a:lnTo>
                  <a:lnTo>
                    <a:pt x="32979" y="0"/>
                  </a:lnTo>
                  <a:lnTo>
                    <a:pt x="31986" y="298"/>
                  </a:lnTo>
                  <a:lnTo>
                    <a:pt x="31324" y="1202"/>
                  </a:lnTo>
                  <a:lnTo>
                    <a:pt x="30882" y="2511"/>
                  </a:lnTo>
                  <a:lnTo>
                    <a:pt x="6185" y="37664"/>
                  </a:lnTo>
                  <a:lnTo>
                    <a:pt x="1777" y="51338"/>
                  </a:lnTo>
                  <a:lnTo>
                    <a:pt x="0" y="77459"/>
                  </a:lnTo>
                  <a:lnTo>
                    <a:pt x="2085" y="92308"/>
                  </a:lnTo>
                  <a:lnTo>
                    <a:pt x="7246" y="104082"/>
                  </a:lnTo>
                  <a:lnTo>
                    <a:pt x="10597" y="109197"/>
                  </a:lnTo>
                  <a:lnTo>
                    <a:pt x="18084" y="114881"/>
                  </a:lnTo>
                  <a:lnTo>
                    <a:pt x="22056" y="116396"/>
                  </a:lnTo>
                  <a:lnTo>
                    <a:pt x="32115" y="116199"/>
                  </a:lnTo>
                  <a:lnTo>
                    <a:pt x="37760" y="115159"/>
                  </a:lnTo>
                  <a:lnTo>
                    <a:pt x="49678" y="106477"/>
                  </a:lnTo>
                  <a:lnTo>
                    <a:pt x="55818" y="100210"/>
                  </a:lnTo>
                  <a:lnTo>
                    <a:pt x="62642" y="85722"/>
                  </a:lnTo>
                  <a:lnTo>
                    <a:pt x="64968" y="69170"/>
                  </a:lnTo>
                  <a:lnTo>
                    <a:pt x="58942" y="26201"/>
                  </a:lnTo>
                  <a:lnTo>
                    <a:pt x="55645" y="20587"/>
                  </a:lnTo>
                  <a:lnTo>
                    <a:pt x="35939" y="3932"/>
                  </a:lnTo>
                  <a:lnTo>
                    <a:pt x="33254" y="3625"/>
                  </a:lnTo>
                  <a:lnTo>
                    <a:pt x="23650" y="114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6996"/>
            <p:cNvSpPr/>
            <p:nvPr>
              <p:custDataLst>
                <p:tags r:id="rId28"/>
              </p:custDataLst>
            </p:nvPr>
          </p:nvSpPr>
          <p:spPr>
            <a:xfrm>
              <a:off x="11301834" y="3352800"/>
              <a:ext cx="120068" cy="140015"/>
            </a:xfrm>
            <a:custGeom>
              <a:avLst/>
              <a:gdLst/>
              <a:ahLst/>
              <a:cxnLst/>
              <a:rect l="0" t="0" r="0" b="0"/>
              <a:pathLst>
                <a:path w="120068" h="140015">
                  <a:moveTo>
                    <a:pt x="83716" y="19050"/>
                  </a:moveTo>
                  <a:lnTo>
                    <a:pt x="83716" y="19050"/>
                  </a:lnTo>
                  <a:lnTo>
                    <a:pt x="80346" y="15679"/>
                  </a:lnTo>
                  <a:lnTo>
                    <a:pt x="61393" y="16954"/>
                  </a:lnTo>
                  <a:lnTo>
                    <a:pt x="43549" y="21800"/>
                  </a:lnTo>
                  <a:lnTo>
                    <a:pt x="22583" y="34446"/>
                  </a:lnTo>
                  <a:lnTo>
                    <a:pt x="12331" y="47530"/>
                  </a:lnTo>
                  <a:lnTo>
                    <a:pt x="2593" y="74525"/>
                  </a:lnTo>
                  <a:lnTo>
                    <a:pt x="0" y="85667"/>
                  </a:lnTo>
                  <a:lnTo>
                    <a:pt x="2764" y="107454"/>
                  </a:lnTo>
                  <a:lnTo>
                    <a:pt x="11048" y="126074"/>
                  </a:lnTo>
                  <a:lnTo>
                    <a:pt x="21786" y="136701"/>
                  </a:lnTo>
                  <a:lnTo>
                    <a:pt x="37376" y="140014"/>
                  </a:lnTo>
                  <a:lnTo>
                    <a:pt x="54654" y="138428"/>
                  </a:lnTo>
                  <a:lnTo>
                    <a:pt x="69388" y="133020"/>
                  </a:lnTo>
                  <a:lnTo>
                    <a:pt x="105602" y="98917"/>
                  </a:lnTo>
                  <a:lnTo>
                    <a:pt x="115914" y="75013"/>
                  </a:lnTo>
                  <a:lnTo>
                    <a:pt x="120067" y="48959"/>
                  </a:lnTo>
                  <a:lnTo>
                    <a:pt x="115395" y="33754"/>
                  </a:lnTo>
                  <a:lnTo>
                    <a:pt x="111186" y="26736"/>
                  </a:lnTo>
                  <a:lnTo>
                    <a:pt x="7101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2" name="SMARTInkShape-6997"/>
          <p:cNvSpPr/>
          <p:nvPr>
            <p:custDataLst>
              <p:tags r:id="rId12"/>
            </p:custDataLst>
          </p:nvPr>
        </p:nvSpPr>
        <p:spPr>
          <a:xfrm>
            <a:off x="6932599" y="2702612"/>
            <a:ext cx="242902" cy="593966"/>
          </a:xfrm>
          <a:custGeom>
            <a:avLst/>
            <a:gdLst/>
            <a:ahLst/>
            <a:cxnLst/>
            <a:rect l="0" t="0" r="0" b="0"/>
            <a:pathLst>
              <a:path w="242902" h="593966">
                <a:moveTo>
                  <a:pt x="109551" y="8838"/>
                </a:moveTo>
                <a:lnTo>
                  <a:pt x="109551" y="8838"/>
                </a:lnTo>
                <a:lnTo>
                  <a:pt x="83036" y="0"/>
                </a:lnTo>
                <a:lnTo>
                  <a:pt x="61400" y="653"/>
                </a:lnTo>
                <a:lnTo>
                  <a:pt x="33743" y="8686"/>
                </a:lnTo>
                <a:lnTo>
                  <a:pt x="19179" y="17943"/>
                </a:lnTo>
                <a:lnTo>
                  <a:pt x="8708" y="29112"/>
                </a:lnTo>
                <a:lnTo>
                  <a:pt x="1702" y="41132"/>
                </a:lnTo>
                <a:lnTo>
                  <a:pt x="0" y="57293"/>
                </a:lnTo>
                <a:lnTo>
                  <a:pt x="534" y="66541"/>
                </a:lnTo>
                <a:lnTo>
                  <a:pt x="6770" y="80580"/>
                </a:lnTo>
                <a:lnTo>
                  <a:pt x="48944" y="127301"/>
                </a:lnTo>
                <a:lnTo>
                  <a:pt x="83556" y="167553"/>
                </a:lnTo>
                <a:lnTo>
                  <a:pt x="96282" y="187725"/>
                </a:lnTo>
                <a:lnTo>
                  <a:pt x="104523" y="219494"/>
                </a:lnTo>
                <a:lnTo>
                  <a:pt x="104690" y="253444"/>
                </a:lnTo>
                <a:lnTo>
                  <a:pt x="89697" y="293699"/>
                </a:lnTo>
                <a:lnTo>
                  <a:pt x="83558" y="304306"/>
                </a:lnTo>
                <a:lnTo>
                  <a:pt x="66023" y="320986"/>
                </a:lnTo>
                <a:lnTo>
                  <a:pt x="31860" y="339104"/>
                </a:lnTo>
                <a:lnTo>
                  <a:pt x="19519" y="342595"/>
                </a:lnTo>
                <a:lnTo>
                  <a:pt x="15662" y="342821"/>
                </a:lnTo>
                <a:lnTo>
                  <a:pt x="13091" y="342265"/>
                </a:lnTo>
                <a:lnTo>
                  <a:pt x="11378" y="341189"/>
                </a:lnTo>
                <a:lnTo>
                  <a:pt x="12352" y="339767"/>
                </a:lnTo>
                <a:lnTo>
                  <a:pt x="19079" y="336304"/>
                </a:lnTo>
                <a:lnTo>
                  <a:pt x="48251" y="337130"/>
                </a:lnTo>
                <a:lnTo>
                  <a:pt x="78061" y="345215"/>
                </a:lnTo>
                <a:lnTo>
                  <a:pt x="101395" y="359918"/>
                </a:lnTo>
                <a:lnTo>
                  <a:pt x="111336" y="371601"/>
                </a:lnTo>
                <a:lnTo>
                  <a:pt x="114974" y="377680"/>
                </a:lnTo>
                <a:lnTo>
                  <a:pt x="117136" y="393842"/>
                </a:lnTo>
                <a:lnTo>
                  <a:pt x="109403" y="436333"/>
                </a:lnTo>
                <a:lnTo>
                  <a:pt x="97239" y="476764"/>
                </a:lnTo>
                <a:lnTo>
                  <a:pt x="75500" y="518408"/>
                </a:lnTo>
                <a:lnTo>
                  <a:pt x="63784" y="551015"/>
                </a:lnTo>
                <a:lnTo>
                  <a:pt x="63613" y="576196"/>
                </a:lnTo>
                <a:lnTo>
                  <a:pt x="66225" y="582515"/>
                </a:lnTo>
                <a:lnTo>
                  <a:pt x="74773" y="591419"/>
                </a:lnTo>
                <a:lnTo>
                  <a:pt x="93154" y="593965"/>
                </a:lnTo>
                <a:lnTo>
                  <a:pt x="135031" y="589549"/>
                </a:lnTo>
                <a:lnTo>
                  <a:pt x="178248" y="581186"/>
                </a:lnTo>
                <a:lnTo>
                  <a:pt x="242901" y="56763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SMARTInkShape-6998"/>
          <p:cNvSpPr/>
          <p:nvPr>
            <p:custDataLst>
              <p:tags r:id="rId13"/>
            </p:custDataLst>
          </p:nvPr>
        </p:nvSpPr>
        <p:spPr>
          <a:xfrm>
            <a:off x="7874000" y="3149600"/>
            <a:ext cx="59640" cy="120651"/>
          </a:xfrm>
          <a:custGeom>
            <a:avLst/>
            <a:gdLst/>
            <a:ahLst/>
            <a:cxnLst/>
            <a:rect l="0" t="0" r="0" b="0"/>
            <a:pathLst>
              <a:path w="59640" h="120651">
                <a:moveTo>
                  <a:pt x="50800" y="0"/>
                </a:moveTo>
                <a:lnTo>
                  <a:pt x="50800" y="0"/>
                </a:lnTo>
                <a:lnTo>
                  <a:pt x="59639" y="8838"/>
                </a:lnTo>
                <a:lnTo>
                  <a:pt x="58020" y="20391"/>
                </a:lnTo>
                <a:lnTo>
                  <a:pt x="36542" y="66629"/>
                </a:lnTo>
                <a:lnTo>
                  <a:pt x="0" y="1206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6" name="SMARTInkShape-Group1518"/>
          <p:cNvGrpSpPr/>
          <p:nvPr/>
        </p:nvGrpSpPr>
        <p:grpSpPr>
          <a:xfrm>
            <a:off x="8655050" y="3222904"/>
            <a:ext cx="469901" cy="79097"/>
            <a:chOff x="8655050" y="3222904"/>
            <a:chExt cx="469901" cy="79097"/>
          </a:xfrm>
        </p:grpSpPr>
        <p:sp>
          <p:nvSpPr>
            <p:cNvPr id="444" name="SMARTInkShape-6999"/>
            <p:cNvSpPr/>
            <p:nvPr>
              <p:custDataLst>
                <p:tags r:id="rId21"/>
              </p:custDataLst>
            </p:nvPr>
          </p:nvSpPr>
          <p:spPr>
            <a:xfrm>
              <a:off x="8655050" y="3222904"/>
              <a:ext cx="63240" cy="79097"/>
            </a:xfrm>
            <a:custGeom>
              <a:avLst/>
              <a:gdLst/>
              <a:ahLst/>
              <a:cxnLst/>
              <a:rect l="0" t="0" r="0" b="0"/>
              <a:pathLst>
                <a:path w="63240" h="79097">
                  <a:moveTo>
                    <a:pt x="57150" y="15596"/>
                  </a:moveTo>
                  <a:lnTo>
                    <a:pt x="57150" y="15596"/>
                  </a:lnTo>
                  <a:lnTo>
                    <a:pt x="60520" y="12225"/>
                  </a:lnTo>
                  <a:lnTo>
                    <a:pt x="62176" y="8689"/>
                  </a:lnTo>
                  <a:lnTo>
                    <a:pt x="63239" y="669"/>
                  </a:lnTo>
                  <a:lnTo>
                    <a:pt x="62619" y="0"/>
                  </a:lnTo>
                  <a:lnTo>
                    <a:pt x="61502" y="260"/>
                  </a:lnTo>
                  <a:lnTo>
                    <a:pt x="47897" y="12488"/>
                  </a:lnTo>
                  <a:lnTo>
                    <a:pt x="17912" y="48905"/>
                  </a:lnTo>
                  <a:lnTo>
                    <a:pt x="0" y="790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7000"/>
            <p:cNvSpPr/>
            <p:nvPr>
              <p:custDataLst>
                <p:tags r:id="rId22"/>
              </p:custDataLst>
            </p:nvPr>
          </p:nvSpPr>
          <p:spPr>
            <a:xfrm>
              <a:off x="8997950" y="3270250"/>
              <a:ext cx="127001" cy="19051"/>
            </a:xfrm>
            <a:custGeom>
              <a:avLst/>
              <a:gdLst/>
              <a:ahLst/>
              <a:cxnLst/>
              <a:rect l="0" t="0" r="0" b="0"/>
              <a:pathLst>
                <a:path w="127001" h="19051">
                  <a:moveTo>
                    <a:pt x="0" y="0"/>
                  </a:moveTo>
                  <a:lnTo>
                    <a:pt x="0" y="0"/>
                  </a:lnTo>
                  <a:lnTo>
                    <a:pt x="39998" y="8838"/>
                  </a:lnTo>
                  <a:lnTo>
                    <a:pt x="76889" y="12643"/>
                  </a:lnTo>
                  <a:lnTo>
                    <a:pt x="12700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7" name="SMARTInkShape-7001"/>
          <p:cNvSpPr/>
          <p:nvPr>
            <p:custDataLst>
              <p:tags r:id="rId14"/>
            </p:custDataLst>
          </p:nvPr>
        </p:nvSpPr>
        <p:spPr>
          <a:xfrm>
            <a:off x="9836150" y="3359150"/>
            <a:ext cx="355601" cy="38101"/>
          </a:xfrm>
          <a:custGeom>
            <a:avLst/>
            <a:gdLst/>
            <a:ahLst/>
            <a:cxnLst/>
            <a:rect l="0" t="0" r="0" b="0"/>
            <a:pathLst>
              <a:path w="355601" h="38101">
                <a:moveTo>
                  <a:pt x="0" y="0"/>
                </a:moveTo>
                <a:lnTo>
                  <a:pt x="0" y="0"/>
                </a:lnTo>
                <a:lnTo>
                  <a:pt x="35487" y="5069"/>
                </a:lnTo>
                <a:lnTo>
                  <a:pt x="75112" y="10831"/>
                </a:lnTo>
                <a:lnTo>
                  <a:pt x="113978" y="17007"/>
                </a:lnTo>
                <a:lnTo>
                  <a:pt x="152304" y="22599"/>
                </a:lnTo>
                <a:lnTo>
                  <a:pt x="190471" y="24570"/>
                </a:lnTo>
                <a:lnTo>
                  <a:pt x="227885" y="25860"/>
                </a:lnTo>
                <a:lnTo>
                  <a:pt x="264450" y="30397"/>
                </a:lnTo>
                <a:lnTo>
                  <a:pt x="355600" y="381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8" name="SMARTInkShape-7002"/>
          <p:cNvSpPr/>
          <p:nvPr>
            <p:custDataLst>
              <p:tags r:id="rId15"/>
            </p:custDataLst>
          </p:nvPr>
        </p:nvSpPr>
        <p:spPr>
          <a:xfrm>
            <a:off x="11461750" y="3120829"/>
            <a:ext cx="211574" cy="529319"/>
          </a:xfrm>
          <a:custGeom>
            <a:avLst/>
            <a:gdLst/>
            <a:ahLst/>
            <a:cxnLst/>
            <a:rect l="0" t="0" r="0" b="0"/>
            <a:pathLst>
              <a:path w="211574" h="529319">
                <a:moveTo>
                  <a:pt x="165100" y="3371"/>
                </a:moveTo>
                <a:lnTo>
                  <a:pt x="165100" y="3371"/>
                </a:lnTo>
                <a:lnTo>
                  <a:pt x="179602" y="2665"/>
                </a:lnTo>
                <a:lnTo>
                  <a:pt x="188241" y="0"/>
                </a:lnTo>
                <a:lnTo>
                  <a:pt x="192523" y="418"/>
                </a:lnTo>
                <a:lnTo>
                  <a:pt x="201040" y="4646"/>
                </a:lnTo>
                <a:lnTo>
                  <a:pt x="210400" y="14959"/>
                </a:lnTo>
                <a:lnTo>
                  <a:pt x="211573" y="28512"/>
                </a:lnTo>
                <a:lnTo>
                  <a:pt x="206387" y="55976"/>
                </a:lnTo>
                <a:lnTo>
                  <a:pt x="188620" y="96861"/>
                </a:lnTo>
                <a:lnTo>
                  <a:pt x="154332" y="143633"/>
                </a:lnTo>
                <a:lnTo>
                  <a:pt x="128088" y="183111"/>
                </a:lnTo>
                <a:lnTo>
                  <a:pt x="114544" y="210125"/>
                </a:lnTo>
                <a:lnTo>
                  <a:pt x="110610" y="235298"/>
                </a:lnTo>
                <a:lnTo>
                  <a:pt x="112189" y="249677"/>
                </a:lnTo>
                <a:lnTo>
                  <a:pt x="132862" y="294527"/>
                </a:lnTo>
                <a:lnTo>
                  <a:pt x="144025" y="324354"/>
                </a:lnTo>
                <a:lnTo>
                  <a:pt x="149918" y="361884"/>
                </a:lnTo>
                <a:lnTo>
                  <a:pt x="149886" y="387782"/>
                </a:lnTo>
                <a:lnTo>
                  <a:pt x="138368" y="427404"/>
                </a:lnTo>
                <a:lnTo>
                  <a:pt x="114700" y="469556"/>
                </a:lnTo>
                <a:lnTo>
                  <a:pt x="102973" y="487066"/>
                </a:lnTo>
                <a:lnTo>
                  <a:pt x="64419" y="522050"/>
                </a:lnTo>
                <a:lnTo>
                  <a:pt x="54266" y="526701"/>
                </a:lnTo>
                <a:lnTo>
                  <a:pt x="37246" y="529318"/>
                </a:lnTo>
                <a:lnTo>
                  <a:pt x="0" y="51772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2" name="SMARTInkShape-Group1521"/>
          <p:cNvGrpSpPr/>
          <p:nvPr/>
        </p:nvGrpSpPr>
        <p:grpSpPr>
          <a:xfrm>
            <a:off x="5227010" y="302914"/>
            <a:ext cx="964241" cy="2361099"/>
            <a:chOff x="5227010" y="302914"/>
            <a:chExt cx="964241" cy="2361099"/>
          </a:xfrm>
        </p:grpSpPr>
        <p:sp>
          <p:nvSpPr>
            <p:cNvPr id="449" name="SMARTInkShape-7003"/>
            <p:cNvSpPr/>
            <p:nvPr>
              <p:custDataLst>
                <p:tags r:id="rId18"/>
              </p:custDataLst>
            </p:nvPr>
          </p:nvSpPr>
          <p:spPr>
            <a:xfrm>
              <a:off x="5507694" y="302914"/>
              <a:ext cx="683557" cy="2361099"/>
            </a:xfrm>
            <a:custGeom>
              <a:avLst/>
              <a:gdLst/>
              <a:ahLst/>
              <a:cxnLst/>
              <a:rect l="0" t="0" r="0" b="0"/>
              <a:pathLst>
                <a:path w="683557" h="2361099">
                  <a:moveTo>
                    <a:pt x="86656" y="78086"/>
                  </a:moveTo>
                  <a:lnTo>
                    <a:pt x="86656" y="78086"/>
                  </a:lnTo>
                  <a:lnTo>
                    <a:pt x="86656" y="74715"/>
                  </a:lnTo>
                  <a:lnTo>
                    <a:pt x="100140" y="65877"/>
                  </a:lnTo>
                  <a:lnTo>
                    <a:pt x="139414" y="54612"/>
                  </a:lnTo>
                  <a:lnTo>
                    <a:pt x="182356" y="38820"/>
                  </a:lnTo>
                  <a:lnTo>
                    <a:pt x="224386" y="20504"/>
                  </a:lnTo>
                  <a:lnTo>
                    <a:pt x="271713" y="116"/>
                  </a:lnTo>
                  <a:lnTo>
                    <a:pt x="272116" y="0"/>
                  </a:lnTo>
                  <a:lnTo>
                    <a:pt x="227119" y="16055"/>
                  </a:lnTo>
                  <a:lnTo>
                    <a:pt x="189828" y="30406"/>
                  </a:lnTo>
                  <a:lnTo>
                    <a:pt x="147932" y="62736"/>
                  </a:lnTo>
                  <a:lnTo>
                    <a:pt x="105685" y="98912"/>
                  </a:lnTo>
                  <a:lnTo>
                    <a:pt x="70110" y="139820"/>
                  </a:lnTo>
                  <a:lnTo>
                    <a:pt x="39042" y="181872"/>
                  </a:lnTo>
                  <a:lnTo>
                    <a:pt x="23316" y="216395"/>
                  </a:lnTo>
                  <a:lnTo>
                    <a:pt x="16642" y="248212"/>
                  </a:lnTo>
                  <a:lnTo>
                    <a:pt x="9442" y="283520"/>
                  </a:lnTo>
                  <a:lnTo>
                    <a:pt x="2950" y="317557"/>
                  </a:lnTo>
                  <a:lnTo>
                    <a:pt x="0" y="360080"/>
                  </a:lnTo>
                  <a:lnTo>
                    <a:pt x="1811" y="396268"/>
                  </a:lnTo>
                  <a:lnTo>
                    <a:pt x="4967" y="435871"/>
                  </a:lnTo>
                  <a:lnTo>
                    <a:pt x="8722" y="473463"/>
                  </a:lnTo>
                  <a:lnTo>
                    <a:pt x="16213" y="517987"/>
                  </a:lnTo>
                  <a:lnTo>
                    <a:pt x="25715" y="554644"/>
                  </a:lnTo>
                  <a:lnTo>
                    <a:pt x="39593" y="594722"/>
                  </a:lnTo>
                  <a:lnTo>
                    <a:pt x="56924" y="637912"/>
                  </a:lnTo>
                  <a:lnTo>
                    <a:pt x="81547" y="683030"/>
                  </a:lnTo>
                  <a:lnTo>
                    <a:pt x="106466" y="722211"/>
                  </a:lnTo>
                  <a:lnTo>
                    <a:pt x="136351" y="765741"/>
                  </a:lnTo>
                  <a:lnTo>
                    <a:pt x="169061" y="810139"/>
                  </a:lnTo>
                  <a:lnTo>
                    <a:pt x="205963" y="850863"/>
                  </a:lnTo>
                  <a:lnTo>
                    <a:pt x="252196" y="897625"/>
                  </a:lnTo>
                  <a:lnTo>
                    <a:pt x="294147" y="935256"/>
                  </a:lnTo>
                  <a:lnTo>
                    <a:pt x="336431" y="972450"/>
                  </a:lnTo>
                  <a:lnTo>
                    <a:pt x="383852" y="1016917"/>
                  </a:lnTo>
                  <a:lnTo>
                    <a:pt x="421716" y="1056416"/>
                  </a:lnTo>
                  <a:lnTo>
                    <a:pt x="455466" y="1101198"/>
                  </a:lnTo>
                  <a:lnTo>
                    <a:pt x="477606" y="1144720"/>
                  </a:lnTo>
                  <a:lnTo>
                    <a:pt x="488776" y="1179384"/>
                  </a:lnTo>
                  <a:lnTo>
                    <a:pt x="499627" y="1217746"/>
                  </a:lnTo>
                  <a:lnTo>
                    <a:pt x="501150" y="1249000"/>
                  </a:lnTo>
                  <a:lnTo>
                    <a:pt x="498065" y="1286409"/>
                  </a:lnTo>
                  <a:lnTo>
                    <a:pt x="489638" y="1326553"/>
                  </a:lnTo>
                  <a:lnTo>
                    <a:pt x="476364" y="1371966"/>
                  </a:lnTo>
                  <a:lnTo>
                    <a:pt x="454168" y="1418211"/>
                  </a:lnTo>
                  <a:lnTo>
                    <a:pt x="429400" y="1457136"/>
                  </a:lnTo>
                  <a:lnTo>
                    <a:pt x="397785" y="1503322"/>
                  </a:lnTo>
                  <a:lnTo>
                    <a:pt x="354635" y="1546039"/>
                  </a:lnTo>
                  <a:lnTo>
                    <a:pt x="316400" y="1590951"/>
                  </a:lnTo>
                  <a:lnTo>
                    <a:pt x="292198" y="1620896"/>
                  </a:lnTo>
                  <a:lnTo>
                    <a:pt x="287369" y="1636787"/>
                  </a:lnTo>
                  <a:lnTo>
                    <a:pt x="288986" y="1653257"/>
                  </a:lnTo>
                  <a:lnTo>
                    <a:pt x="295113" y="1669279"/>
                  </a:lnTo>
                  <a:lnTo>
                    <a:pt x="324054" y="1711214"/>
                  </a:lnTo>
                  <a:lnTo>
                    <a:pt x="355557" y="1755980"/>
                  </a:lnTo>
                  <a:lnTo>
                    <a:pt x="375428" y="1786949"/>
                  </a:lnTo>
                  <a:lnTo>
                    <a:pt x="389936" y="1833727"/>
                  </a:lnTo>
                  <a:lnTo>
                    <a:pt x="401321" y="1878454"/>
                  </a:lnTo>
                  <a:lnTo>
                    <a:pt x="408482" y="1924710"/>
                  </a:lnTo>
                  <a:lnTo>
                    <a:pt x="413477" y="1971398"/>
                  </a:lnTo>
                  <a:lnTo>
                    <a:pt x="412483" y="2008786"/>
                  </a:lnTo>
                  <a:lnTo>
                    <a:pt x="411092" y="2046675"/>
                  </a:lnTo>
                  <a:lnTo>
                    <a:pt x="410680" y="2084712"/>
                  </a:lnTo>
                  <a:lnTo>
                    <a:pt x="407186" y="2122794"/>
                  </a:lnTo>
                  <a:lnTo>
                    <a:pt x="405460" y="2169223"/>
                  </a:lnTo>
                  <a:lnTo>
                    <a:pt x="409301" y="2216547"/>
                  </a:lnTo>
                  <a:lnTo>
                    <a:pt x="412793" y="2240658"/>
                  </a:lnTo>
                  <a:lnTo>
                    <a:pt x="432036" y="2284554"/>
                  </a:lnTo>
                  <a:lnTo>
                    <a:pt x="462511" y="2322177"/>
                  </a:lnTo>
                  <a:lnTo>
                    <a:pt x="491453" y="2343515"/>
                  </a:lnTo>
                  <a:lnTo>
                    <a:pt x="526212" y="2357364"/>
                  </a:lnTo>
                  <a:lnTo>
                    <a:pt x="550832" y="2361098"/>
                  </a:lnTo>
                  <a:lnTo>
                    <a:pt x="585291" y="2357114"/>
                  </a:lnTo>
                  <a:lnTo>
                    <a:pt x="622950" y="2348993"/>
                  </a:lnTo>
                  <a:lnTo>
                    <a:pt x="683556" y="23323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7004"/>
            <p:cNvSpPr/>
            <p:nvPr>
              <p:custDataLst>
                <p:tags r:id="rId19"/>
              </p:custDataLst>
            </p:nvPr>
          </p:nvSpPr>
          <p:spPr>
            <a:xfrm>
              <a:off x="5227010" y="943044"/>
              <a:ext cx="70670" cy="89429"/>
            </a:xfrm>
            <a:custGeom>
              <a:avLst/>
              <a:gdLst/>
              <a:ahLst/>
              <a:cxnLst/>
              <a:rect l="0" t="0" r="0" b="0"/>
              <a:pathLst>
                <a:path w="70670" h="89429">
                  <a:moveTo>
                    <a:pt x="11740" y="9456"/>
                  </a:moveTo>
                  <a:lnTo>
                    <a:pt x="11740" y="9456"/>
                  </a:lnTo>
                  <a:lnTo>
                    <a:pt x="8369" y="9456"/>
                  </a:lnTo>
                  <a:lnTo>
                    <a:pt x="7376" y="8750"/>
                  </a:lnTo>
                  <a:lnTo>
                    <a:pt x="6714" y="7574"/>
                  </a:lnTo>
                  <a:lnTo>
                    <a:pt x="6273" y="6085"/>
                  </a:lnTo>
                  <a:lnTo>
                    <a:pt x="5273" y="5798"/>
                  </a:lnTo>
                  <a:lnTo>
                    <a:pt x="0" y="8835"/>
                  </a:lnTo>
                  <a:lnTo>
                    <a:pt x="11100" y="2467"/>
                  </a:lnTo>
                  <a:lnTo>
                    <a:pt x="13430" y="563"/>
                  </a:lnTo>
                  <a:lnTo>
                    <a:pt x="17099" y="0"/>
                  </a:lnTo>
                  <a:lnTo>
                    <a:pt x="26822" y="1255"/>
                  </a:lnTo>
                  <a:lnTo>
                    <a:pt x="59378" y="17249"/>
                  </a:lnTo>
                  <a:lnTo>
                    <a:pt x="66544" y="27501"/>
                  </a:lnTo>
                  <a:lnTo>
                    <a:pt x="70669" y="40054"/>
                  </a:lnTo>
                  <a:lnTo>
                    <a:pt x="68433" y="72800"/>
                  </a:lnTo>
                  <a:lnTo>
                    <a:pt x="63455" y="89198"/>
                  </a:lnTo>
                  <a:lnTo>
                    <a:pt x="62444" y="89428"/>
                  </a:lnTo>
                  <a:lnTo>
                    <a:pt x="56190" y="856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7005"/>
            <p:cNvSpPr/>
            <p:nvPr>
              <p:custDataLst>
                <p:tags r:id="rId20"/>
              </p:custDataLst>
            </p:nvPr>
          </p:nvSpPr>
          <p:spPr>
            <a:xfrm>
              <a:off x="5306146" y="857993"/>
              <a:ext cx="116095" cy="92599"/>
            </a:xfrm>
            <a:custGeom>
              <a:avLst/>
              <a:gdLst/>
              <a:ahLst/>
              <a:cxnLst/>
              <a:rect l="0" t="0" r="0" b="0"/>
              <a:pathLst>
                <a:path w="116095" h="92599">
                  <a:moveTo>
                    <a:pt x="59604" y="11957"/>
                  </a:moveTo>
                  <a:lnTo>
                    <a:pt x="59604" y="11957"/>
                  </a:lnTo>
                  <a:lnTo>
                    <a:pt x="63968" y="22096"/>
                  </a:lnTo>
                  <a:lnTo>
                    <a:pt x="65692" y="45182"/>
                  </a:lnTo>
                  <a:lnTo>
                    <a:pt x="62505" y="59823"/>
                  </a:lnTo>
                  <a:lnTo>
                    <a:pt x="53721" y="76469"/>
                  </a:lnTo>
                  <a:lnTo>
                    <a:pt x="42183" y="88065"/>
                  </a:lnTo>
                  <a:lnTo>
                    <a:pt x="35869" y="91644"/>
                  </a:lnTo>
                  <a:lnTo>
                    <a:pt x="33197" y="92598"/>
                  </a:lnTo>
                  <a:lnTo>
                    <a:pt x="19324" y="90570"/>
                  </a:lnTo>
                  <a:lnTo>
                    <a:pt x="11598" y="85467"/>
                  </a:lnTo>
                  <a:lnTo>
                    <a:pt x="889" y="74063"/>
                  </a:lnTo>
                  <a:lnTo>
                    <a:pt x="0" y="71706"/>
                  </a:lnTo>
                  <a:lnTo>
                    <a:pt x="112" y="69428"/>
                  </a:lnTo>
                  <a:lnTo>
                    <a:pt x="2119" y="65016"/>
                  </a:lnTo>
                  <a:lnTo>
                    <a:pt x="5362" y="60704"/>
                  </a:lnTo>
                  <a:lnTo>
                    <a:pt x="11037" y="58317"/>
                  </a:lnTo>
                  <a:lnTo>
                    <a:pt x="22807" y="56784"/>
                  </a:lnTo>
                  <a:lnTo>
                    <a:pt x="39843" y="59890"/>
                  </a:lnTo>
                  <a:lnTo>
                    <a:pt x="79388" y="80327"/>
                  </a:lnTo>
                  <a:lnTo>
                    <a:pt x="90082" y="81368"/>
                  </a:lnTo>
                  <a:lnTo>
                    <a:pt x="96198" y="79731"/>
                  </a:lnTo>
                  <a:lnTo>
                    <a:pt x="105489" y="72960"/>
                  </a:lnTo>
                  <a:lnTo>
                    <a:pt x="109244" y="69559"/>
                  </a:lnTo>
                  <a:lnTo>
                    <a:pt x="113416" y="62017"/>
                  </a:lnTo>
                  <a:lnTo>
                    <a:pt x="116094" y="45678"/>
                  </a:lnTo>
                  <a:lnTo>
                    <a:pt x="113188" y="33080"/>
                  </a:lnTo>
                  <a:lnTo>
                    <a:pt x="105178" y="16182"/>
                  </a:lnTo>
                  <a:lnTo>
                    <a:pt x="95371" y="4899"/>
                  </a:lnTo>
                  <a:lnTo>
                    <a:pt x="90082" y="1764"/>
                  </a:lnTo>
                  <a:lnTo>
                    <a:pt x="79766" y="0"/>
                  </a:lnTo>
                  <a:lnTo>
                    <a:pt x="67773" y="2848"/>
                  </a:lnTo>
                  <a:lnTo>
                    <a:pt x="55283" y="11532"/>
                  </a:lnTo>
                  <a:lnTo>
                    <a:pt x="34204" y="373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5" name="SMARTInkShape-Group1522"/>
          <p:cNvGrpSpPr/>
          <p:nvPr/>
        </p:nvGrpSpPr>
        <p:grpSpPr>
          <a:xfrm>
            <a:off x="4953000" y="990600"/>
            <a:ext cx="311151" cy="273272"/>
            <a:chOff x="4953000" y="990600"/>
            <a:chExt cx="311151" cy="273272"/>
          </a:xfrm>
        </p:grpSpPr>
        <p:sp>
          <p:nvSpPr>
            <p:cNvPr id="453" name="SMARTInkShape-7006"/>
            <p:cNvSpPr/>
            <p:nvPr>
              <p:custDataLst>
                <p:tags r:id="rId16"/>
              </p:custDataLst>
            </p:nvPr>
          </p:nvSpPr>
          <p:spPr>
            <a:xfrm>
              <a:off x="4953000" y="1088574"/>
              <a:ext cx="171451" cy="175298"/>
            </a:xfrm>
            <a:custGeom>
              <a:avLst/>
              <a:gdLst/>
              <a:ahLst/>
              <a:cxnLst/>
              <a:rect l="0" t="0" r="0" b="0"/>
              <a:pathLst>
                <a:path w="171451" h="175298">
                  <a:moveTo>
                    <a:pt x="0" y="54426"/>
                  </a:moveTo>
                  <a:lnTo>
                    <a:pt x="0" y="54426"/>
                  </a:lnTo>
                  <a:lnTo>
                    <a:pt x="0" y="57797"/>
                  </a:lnTo>
                  <a:lnTo>
                    <a:pt x="3371" y="66635"/>
                  </a:lnTo>
                  <a:lnTo>
                    <a:pt x="27136" y="104036"/>
                  </a:lnTo>
                  <a:lnTo>
                    <a:pt x="45445" y="150504"/>
                  </a:lnTo>
                  <a:lnTo>
                    <a:pt x="51948" y="162038"/>
                  </a:lnTo>
                  <a:lnTo>
                    <a:pt x="56314" y="174349"/>
                  </a:lnTo>
                  <a:lnTo>
                    <a:pt x="58003" y="175297"/>
                  </a:lnTo>
                  <a:lnTo>
                    <a:pt x="59836" y="175223"/>
                  </a:lnTo>
                  <a:lnTo>
                    <a:pt x="60351" y="173057"/>
                  </a:lnTo>
                  <a:lnTo>
                    <a:pt x="59043" y="165007"/>
                  </a:lnTo>
                  <a:lnTo>
                    <a:pt x="38558" y="117645"/>
                  </a:lnTo>
                  <a:lnTo>
                    <a:pt x="17699" y="75111"/>
                  </a:lnTo>
                  <a:lnTo>
                    <a:pt x="11864" y="61503"/>
                  </a:lnTo>
                  <a:lnTo>
                    <a:pt x="11355" y="35199"/>
                  </a:lnTo>
                  <a:lnTo>
                    <a:pt x="15672" y="18547"/>
                  </a:lnTo>
                  <a:lnTo>
                    <a:pt x="18915" y="15690"/>
                  </a:lnTo>
                  <a:lnTo>
                    <a:pt x="28162" y="12515"/>
                  </a:lnTo>
                  <a:lnTo>
                    <a:pt x="37447" y="12986"/>
                  </a:lnTo>
                  <a:lnTo>
                    <a:pt x="46276" y="16253"/>
                  </a:lnTo>
                  <a:lnTo>
                    <a:pt x="59180" y="26731"/>
                  </a:lnTo>
                  <a:lnTo>
                    <a:pt x="71235" y="42927"/>
                  </a:lnTo>
                  <a:lnTo>
                    <a:pt x="85122" y="68381"/>
                  </a:lnTo>
                  <a:lnTo>
                    <a:pt x="84970" y="68668"/>
                  </a:lnTo>
                  <a:lnTo>
                    <a:pt x="84163" y="68154"/>
                  </a:lnTo>
                  <a:lnTo>
                    <a:pt x="79657" y="60689"/>
                  </a:lnTo>
                  <a:lnTo>
                    <a:pt x="76503" y="20897"/>
                  </a:lnTo>
                  <a:lnTo>
                    <a:pt x="79661" y="6470"/>
                  </a:lnTo>
                  <a:lnTo>
                    <a:pt x="82035" y="3405"/>
                  </a:lnTo>
                  <a:lnTo>
                    <a:pt x="88436" y="0"/>
                  </a:lnTo>
                  <a:lnTo>
                    <a:pt x="95984" y="368"/>
                  </a:lnTo>
                  <a:lnTo>
                    <a:pt x="104748" y="3589"/>
                  </a:lnTo>
                  <a:lnTo>
                    <a:pt x="115699" y="9724"/>
                  </a:lnTo>
                  <a:lnTo>
                    <a:pt x="143685" y="47729"/>
                  </a:lnTo>
                  <a:lnTo>
                    <a:pt x="171450" y="988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7007"/>
            <p:cNvSpPr/>
            <p:nvPr>
              <p:custDataLst>
                <p:tags r:id="rId17"/>
              </p:custDataLst>
            </p:nvPr>
          </p:nvSpPr>
          <p:spPr>
            <a:xfrm>
              <a:off x="5163433" y="990600"/>
              <a:ext cx="100718" cy="95251"/>
            </a:xfrm>
            <a:custGeom>
              <a:avLst/>
              <a:gdLst/>
              <a:ahLst/>
              <a:cxnLst/>
              <a:rect l="0" t="0" r="0" b="0"/>
              <a:pathLst>
                <a:path w="100718" h="95251">
                  <a:moveTo>
                    <a:pt x="5467" y="95250"/>
                  </a:moveTo>
                  <a:lnTo>
                    <a:pt x="5467" y="95250"/>
                  </a:lnTo>
                  <a:lnTo>
                    <a:pt x="2096" y="95250"/>
                  </a:lnTo>
                  <a:lnTo>
                    <a:pt x="1103" y="93839"/>
                  </a:lnTo>
                  <a:lnTo>
                    <a:pt x="0" y="88508"/>
                  </a:lnTo>
                  <a:lnTo>
                    <a:pt x="3272" y="81435"/>
                  </a:lnTo>
                  <a:lnTo>
                    <a:pt x="20242" y="62025"/>
                  </a:lnTo>
                  <a:lnTo>
                    <a:pt x="67102" y="34145"/>
                  </a:lnTo>
                  <a:lnTo>
                    <a:pt x="1007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93613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13</cp:revision>
  <dcterms:created xsi:type="dcterms:W3CDTF">2018-01-24T20:53:56Z</dcterms:created>
  <dcterms:modified xsi:type="dcterms:W3CDTF">2018-02-19T23:25:55Z</dcterms:modified>
</cp:coreProperties>
</file>